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449" r:id="rId5"/>
    <p:sldId id="450" r:id="rId6"/>
    <p:sldId id="452" r:id="rId7"/>
    <p:sldId id="451" r:id="rId8"/>
    <p:sldId id="453" r:id="rId9"/>
    <p:sldId id="454" r:id="rId10"/>
    <p:sldId id="455" r:id="rId11"/>
    <p:sldId id="422"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79"/>
    <a:srgbClr val="75E8E6"/>
    <a:srgbClr val="D883FF"/>
    <a:srgbClr val="DCDCE0"/>
    <a:srgbClr val="AEAEAE"/>
    <a:srgbClr val="E6A703"/>
    <a:srgbClr val="CD80C5"/>
    <a:srgbClr val="48ED00"/>
    <a:srgbClr val="CFCFD5"/>
    <a:srgbClr val="E5E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6405" autoAdjust="0"/>
  </p:normalViewPr>
  <p:slideViewPr>
    <p:cSldViewPr showGuides="1">
      <p:cViewPr varScale="1">
        <p:scale>
          <a:sx n="123" d="100"/>
          <a:sy n="123" d="100"/>
        </p:scale>
        <p:origin x="224" y="60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57"/>
    </p:cViewPr>
  </p:sorterViewPr>
  <p:notesViewPr>
    <p:cSldViewPr showGuides="1">
      <p:cViewPr varScale="1">
        <p:scale>
          <a:sx n="65" d="100"/>
          <a:sy n="65" d="100"/>
        </p:scale>
        <p:origin x="2621"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355745-A264-4400-A8D3-B7B13596D94E}"/>
              </a:ext>
            </a:extLst>
          </p:cNvPr>
          <p:cNvSpPr>
            <a:spLocks noGrp="1"/>
          </p:cNvSpPr>
          <p:nvPr>
            <p:ph type="hdr" sz="quarter"/>
          </p:nvPr>
        </p:nvSpPr>
        <p:spPr>
          <a:xfrm>
            <a:off x="0" y="0"/>
            <a:ext cx="5029200" cy="365760"/>
          </a:xfrm>
          <a:prstGeom prst="rect">
            <a:avLst/>
          </a:prstGeom>
        </p:spPr>
        <p:txBody>
          <a:bodyPr vert="horz" lIns="91440" tIns="45720" rIns="91440" bIns="45720" rtlCol="0"/>
          <a:lstStyle>
            <a:lvl1pPr algn="l">
              <a:defRPr sz="1200"/>
            </a:lvl1pPr>
          </a:lstStyle>
          <a:p>
            <a:r>
              <a:rPr lang="en-US" sz="1000" dirty="0"/>
              <a:t>Discover</a:t>
            </a:r>
          </a:p>
        </p:txBody>
      </p:sp>
      <p:sp>
        <p:nvSpPr>
          <p:cNvPr id="3" name="Date Placeholder 2">
            <a:extLst>
              <a:ext uri="{FF2B5EF4-FFF2-40B4-BE49-F238E27FC236}">
                <a16:creationId xmlns:a16="http://schemas.microsoft.com/office/drawing/2014/main" id="{84853229-AFF8-43D8-8555-39F8D4DE9106}"/>
              </a:ext>
            </a:extLst>
          </p:cNvPr>
          <p:cNvSpPr>
            <a:spLocks noGrp="1"/>
          </p:cNvSpPr>
          <p:nvPr>
            <p:ph type="dt" sz="quarter" idx="1"/>
          </p:nvPr>
        </p:nvSpPr>
        <p:spPr>
          <a:xfrm>
            <a:off x="5760720" y="0"/>
            <a:ext cx="1097280" cy="365760"/>
          </a:xfrm>
          <a:prstGeom prst="rect">
            <a:avLst/>
          </a:prstGeom>
        </p:spPr>
        <p:txBody>
          <a:bodyPr vert="horz" lIns="91440" tIns="45720" rIns="91440" bIns="45720" rtlCol="0"/>
          <a:lstStyle>
            <a:lvl1pPr algn="r">
              <a:defRPr sz="1200"/>
            </a:lvl1pPr>
          </a:lstStyle>
          <a:p>
            <a:fld id="{D54D4046-5866-459D-BEB5-A0B0377E3E3F}" type="datetime1">
              <a:rPr lang="en-US" sz="1000" smtClean="0"/>
              <a:t>9/9/22</a:t>
            </a:fld>
            <a:endParaRPr lang="en-US" sz="1000"/>
          </a:p>
        </p:txBody>
      </p:sp>
      <p:sp>
        <p:nvSpPr>
          <p:cNvPr id="4" name="Footer Placeholder 3">
            <a:extLst>
              <a:ext uri="{FF2B5EF4-FFF2-40B4-BE49-F238E27FC236}">
                <a16:creationId xmlns:a16="http://schemas.microsoft.com/office/drawing/2014/main" id="{9BD1810E-B09E-4D2E-B752-2E69698D7E61}"/>
              </a:ext>
            </a:extLst>
          </p:cNvPr>
          <p:cNvSpPr>
            <a:spLocks noGrp="1"/>
          </p:cNvSpPr>
          <p:nvPr>
            <p:ph type="ftr" sz="quarter" idx="2"/>
          </p:nvPr>
        </p:nvSpPr>
        <p:spPr>
          <a:xfrm>
            <a:off x="0" y="8778240"/>
            <a:ext cx="5029200" cy="365760"/>
          </a:xfrm>
          <a:prstGeom prst="rect">
            <a:avLst/>
          </a:prstGeom>
        </p:spPr>
        <p:txBody>
          <a:bodyPr vert="horz" lIns="91440" tIns="45720" rIns="91440" bIns="45720" rtlCol="0" anchor="b"/>
          <a:lstStyle>
            <a:lvl1pPr algn="l">
              <a:defRPr sz="1200"/>
            </a:lvl1pPr>
          </a:lstStyle>
          <a:p>
            <a:endParaRPr lang="en-US" sz="1000"/>
          </a:p>
        </p:txBody>
      </p:sp>
      <p:sp>
        <p:nvSpPr>
          <p:cNvPr id="5" name="Slide Number Placeholder 4">
            <a:extLst>
              <a:ext uri="{FF2B5EF4-FFF2-40B4-BE49-F238E27FC236}">
                <a16:creationId xmlns:a16="http://schemas.microsoft.com/office/drawing/2014/main" id="{2A82DB7E-9A28-4025-A128-4DF1E719C599}"/>
              </a:ext>
            </a:extLst>
          </p:cNvPr>
          <p:cNvSpPr>
            <a:spLocks noGrp="1"/>
          </p:cNvSpPr>
          <p:nvPr>
            <p:ph type="sldNum" sz="quarter" idx="3"/>
          </p:nvPr>
        </p:nvSpPr>
        <p:spPr>
          <a:xfrm>
            <a:off x="5760720" y="8778240"/>
            <a:ext cx="1097280" cy="365760"/>
          </a:xfrm>
          <a:prstGeom prst="rect">
            <a:avLst/>
          </a:prstGeom>
        </p:spPr>
        <p:txBody>
          <a:bodyPr vert="horz" lIns="91440" tIns="45720" rIns="91440" bIns="45720" rtlCol="0" anchor="b"/>
          <a:lstStyle>
            <a:lvl1pPr algn="r">
              <a:defRPr sz="1200"/>
            </a:lvl1pPr>
          </a:lstStyle>
          <a:p>
            <a:fld id="{9585ABBE-7BE6-4E78-A3CA-A9F0C7AFCB23}" type="slidenum">
              <a:rPr lang="en-US" sz="1000" smtClean="0"/>
              <a:t>‹#›</a:t>
            </a:fld>
            <a:endParaRPr lang="en-US" sz="1000"/>
          </a:p>
        </p:txBody>
      </p:sp>
    </p:spTree>
    <p:extLst>
      <p:ext uri="{BB962C8B-B14F-4D97-AF65-F5344CB8AC3E}">
        <p14:creationId xmlns:p14="http://schemas.microsoft.com/office/powerpoint/2010/main" val="81021419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760720" y="0"/>
            <a:ext cx="1097280" cy="365760"/>
          </a:xfrm>
          <a:prstGeom prst="rect">
            <a:avLst/>
          </a:prstGeom>
        </p:spPr>
        <p:txBody>
          <a:bodyPr vert="horz" lIns="91440" tIns="45720" rIns="91440" bIns="45720" rtlCol="0"/>
          <a:lstStyle>
            <a:lvl1pPr algn="r">
              <a:defRPr sz="1000">
                <a:latin typeface="Arial" panose="020B0604020202020204" pitchFamily="34" charset="0"/>
              </a:defRPr>
            </a:lvl1pPr>
          </a:lstStyle>
          <a:p>
            <a:fld id="{86CA08A8-CD0A-4CED-A7DF-8FE5DAE0B145}" type="datetime1">
              <a:rPr lang="en-US" smtClean="0"/>
              <a:t>9/9/22</a:t>
            </a:fld>
            <a:endParaRPr lang="en-US" dirty="0"/>
          </a:p>
        </p:txBody>
      </p:sp>
      <p:sp>
        <p:nvSpPr>
          <p:cNvPr id="4" name="Slide Image Placeholder 3"/>
          <p:cNvSpPr>
            <a:spLocks noGrp="1" noRot="1" noChangeAspect="1"/>
          </p:cNvSpPr>
          <p:nvPr>
            <p:ph type="sldImg" idx="2"/>
          </p:nvPr>
        </p:nvSpPr>
        <p:spPr>
          <a:xfrm>
            <a:off x="1874520" y="365773"/>
            <a:ext cx="3108960" cy="174879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2331720"/>
            <a:ext cx="5486400" cy="644652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760720" y="8778240"/>
            <a:ext cx="1097280" cy="365760"/>
          </a:xfrm>
          <a:prstGeom prst="rect">
            <a:avLst/>
          </a:prstGeom>
        </p:spPr>
        <p:txBody>
          <a:bodyPr vert="horz" lIns="91440" tIns="45720" rIns="91440" bIns="45720" rtlCol="0" anchor="b"/>
          <a:lstStyle>
            <a:lvl1pPr algn="r">
              <a:defRPr sz="1000">
                <a:latin typeface="Arial" panose="020B0604020202020204" pitchFamily="34" charset="0"/>
              </a:defRPr>
            </a:lvl1pPr>
          </a:lstStyle>
          <a:p>
            <a:fld id="{78ADB214-F42C-4297-A187-8792AE2D2F13}" type="slidenum">
              <a:rPr lang="en-US" smtClean="0"/>
              <a:pPr/>
              <a:t>‹#›</a:t>
            </a:fld>
            <a:endParaRPr lang="en-US" dirty="0"/>
          </a:p>
        </p:txBody>
      </p:sp>
    </p:spTree>
    <p:extLst>
      <p:ext uri="{BB962C8B-B14F-4D97-AF65-F5344CB8AC3E}">
        <p14:creationId xmlns:p14="http://schemas.microsoft.com/office/powerpoint/2010/main" val="690542199"/>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90000"/>
      </a:lnSpc>
      <a:spcBef>
        <a:spcPts val="600"/>
      </a:spcBef>
      <a:defRPr sz="1600" kern="1200">
        <a:solidFill>
          <a:schemeClr val="tx1"/>
        </a:solidFill>
        <a:latin typeface="Arial" panose="020B0604020202020204" pitchFamily="34" charset="0"/>
        <a:ea typeface="+mn-ea"/>
        <a:cs typeface="+mn-cs"/>
      </a:defRPr>
    </a:lvl1pPr>
    <a:lvl2pPr marL="2857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2pPr>
    <a:lvl3pPr marL="460375"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3pPr>
    <a:lvl4pPr marL="6286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4pPr>
    <a:lvl5pPr marL="801688"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A11E68-5188-4260-8723-8CB45CDB51B7}"/>
              </a:ext>
            </a:extLst>
          </p:cNvPr>
          <p:cNvSpPr>
            <a:spLocks noGrp="1" noRot="1" noChangeAspect="1"/>
          </p:cNvSpPr>
          <p:nvPr>
            <p:ph type="sldImg"/>
          </p:nvPr>
        </p:nvSpPr>
        <p:spPr>
          <a:xfrm>
            <a:off x="1874838" y="365125"/>
            <a:ext cx="3108325" cy="1749425"/>
          </a:xfrm>
        </p:spPr>
      </p:sp>
      <p:sp>
        <p:nvSpPr>
          <p:cNvPr id="3" name="Notes Placeholder 2">
            <a:extLst>
              <a:ext uri="{FF2B5EF4-FFF2-40B4-BE49-F238E27FC236}">
                <a16:creationId xmlns:a16="http://schemas.microsoft.com/office/drawing/2014/main" id="{C56DC233-65A0-4163-AD2B-CE32D1206E59}"/>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224AFDA0-E2F3-4591-9F09-05DD75D0D3DA}"/>
              </a:ext>
            </a:extLst>
          </p:cNvPr>
          <p:cNvSpPr>
            <a:spLocks noGrp="1"/>
          </p:cNvSpPr>
          <p:nvPr>
            <p:ph type="dt" idx="1"/>
          </p:nvPr>
        </p:nvSpPr>
        <p:spPr/>
        <p:txBody>
          <a:bodyPr/>
          <a:lstStyle/>
          <a:p>
            <a:fld id="{3CB1730B-F0FD-4857-ADC5-05FFCBB96A2D}" type="datetime1">
              <a:rPr lang="en-US" smtClean="0"/>
              <a:t>9/9/22</a:t>
            </a:fld>
            <a:endParaRPr lang="en-US" dirty="0"/>
          </a:p>
        </p:txBody>
      </p:sp>
      <p:sp>
        <p:nvSpPr>
          <p:cNvPr id="8" name="Slide Number Placeholder 7">
            <a:extLst>
              <a:ext uri="{FF2B5EF4-FFF2-40B4-BE49-F238E27FC236}">
                <a16:creationId xmlns:a16="http://schemas.microsoft.com/office/drawing/2014/main" id="{6C32E2F3-EA17-43B4-AC28-6B283A0ACBC1}"/>
              </a:ext>
            </a:extLst>
          </p:cNvPr>
          <p:cNvSpPr>
            <a:spLocks noGrp="1"/>
          </p:cNvSpPr>
          <p:nvPr>
            <p:ph type="sldNum" sz="quarter" idx="5"/>
          </p:nvPr>
        </p:nvSpPr>
        <p:spPr/>
        <p:txBody>
          <a:bodyPr/>
          <a:lstStyle/>
          <a:p>
            <a:fld id="{78ADB214-F42C-4297-A187-8792AE2D2F13}" type="slidenum">
              <a:rPr lang="en-US" smtClean="0"/>
              <a:pPr/>
              <a:t>1</a:t>
            </a:fld>
            <a:endParaRPr lang="en-US" dirty="0"/>
          </a:p>
        </p:txBody>
      </p:sp>
    </p:spTree>
    <p:extLst>
      <p:ext uri="{BB962C8B-B14F-4D97-AF65-F5344CB8AC3E}">
        <p14:creationId xmlns:p14="http://schemas.microsoft.com/office/powerpoint/2010/main" val="129024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DF7B2BC4-5C91-40CB-8CB5-AF093FEB72BA}"/>
              </a:ext>
            </a:extLst>
          </p:cNvPr>
          <p:cNvSpPr>
            <a:spLocks noGrp="1" noRot="1" noChangeAspect="1"/>
          </p:cNvSpPr>
          <p:nvPr>
            <p:ph type="sldImg"/>
          </p:nvPr>
        </p:nvSpPr>
        <p:spPr>
          <a:xfrm>
            <a:off x="1874838" y="365125"/>
            <a:ext cx="3108325" cy="1749425"/>
          </a:xfrm>
        </p:spPr>
      </p:sp>
      <p:sp>
        <p:nvSpPr>
          <p:cNvPr id="8" name="Notes Placeholder 7">
            <a:extLst>
              <a:ext uri="{FF2B5EF4-FFF2-40B4-BE49-F238E27FC236}">
                <a16:creationId xmlns:a16="http://schemas.microsoft.com/office/drawing/2014/main" id="{B0989266-BC35-43C1-8465-0D2F9AF02F43}"/>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05856054-87F8-4EB2-B378-F48E87A60AEF}"/>
              </a:ext>
            </a:extLst>
          </p:cNvPr>
          <p:cNvSpPr>
            <a:spLocks noGrp="1"/>
          </p:cNvSpPr>
          <p:nvPr>
            <p:ph type="dt" idx="1"/>
          </p:nvPr>
        </p:nvSpPr>
        <p:spPr/>
        <p:txBody>
          <a:bodyPr/>
          <a:lstStyle/>
          <a:p>
            <a:fld id="{AD73FA9E-13CA-4D34-8989-6ECB15E9C63C}" type="datetime1">
              <a:rPr lang="en-US" smtClean="0"/>
              <a:t>9/9/22</a:t>
            </a:fld>
            <a:endParaRPr lang="en-US" dirty="0"/>
          </a:p>
        </p:txBody>
      </p:sp>
      <p:sp>
        <p:nvSpPr>
          <p:cNvPr id="3" name="Slide Number Placeholder 2">
            <a:extLst>
              <a:ext uri="{FF2B5EF4-FFF2-40B4-BE49-F238E27FC236}">
                <a16:creationId xmlns:a16="http://schemas.microsoft.com/office/drawing/2014/main" id="{443FC0BF-CAE0-4B51-8F1E-9B5363F392EB}"/>
              </a:ext>
            </a:extLst>
          </p:cNvPr>
          <p:cNvSpPr>
            <a:spLocks noGrp="1"/>
          </p:cNvSpPr>
          <p:nvPr>
            <p:ph type="sldNum" sz="quarter" idx="5"/>
          </p:nvPr>
        </p:nvSpPr>
        <p:spPr/>
        <p:txBody>
          <a:bodyPr/>
          <a:lstStyle/>
          <a:p>
            <a:fld id="{78ADB214-F42C-4297-A187-8792AE2D2F13}" type="slidenum">
              <a:rPr lang="en-US" smtClean="0"/>
              <a:pPr/>
              <a:t>8</a:t>
            </a:fld>
            <a:endParaRPr lang="en-US" dirty="0"/>
          </a:p>
        </p:txBody>
      </p:sp>
    </p:spTree>
    <p:extLst>
      <p:ext uri="{BB962C8B-B14F-4D97-AF65-F5344CB8AC3E}">
        <p14:creationId xmlns:p14="http://schemas.microsoft.com/office/powerpoint/2010/main" val="2237795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heme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4" name="Original Pic" hidden="1">
            <a:extLst>
              <a:ext uri="{FF2B5EF4-FFF2-40B4-BE49-F238E27FC236}">
                <a16:creationId xmlns:a16="http://schemas.microsoft.com/office/drawing/2014/main" id="{6CCDEB53-AD79-49BA-A077-9D66AD93ACEB}"/>
              </a:ext>
            </a:extLst>
          </p:cNvPr>
          <p:cNvPicPr>
            <a:picLocks noChangeAspect="1"/>
          </p:cNvPicPr>
          <p:nvPr userDrawn="1"/>
        </p:nvPicPr>
        <p:blipFill>
          <a:blip r:embed="rId3"/>
          <a:srcRect/>
          <a:stretch/>
        </p:blipFill>
        <p:spPr>
          <a:xfrm>
            <a:off x="0" y="0"/>
            <a:ext cx="12192000" cy="6858000"/>
          </a:xfrm>
          <a:prstGeom prst="rect">
            <a:avLst/>
          </a:prstGeom>
        </p:spPr>
      </p:pic>
      <p:pic>
        <p:nvPicPr>
          <p:cNvPr id="6" name="Circle 1">
            <a:extLst>
              <a:ext uri="{FF2B5EF4-FFF2-40B4-BE49-F238E27FC236}">
                <a16:creationId xmlns:a16="http://schemas.microsoft.com/office/drawing/2014/main" id="{53C481EB-84E1-4D5D-87F9-1AB7BB9E52B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6F50334D-7C16-4893-A7DD-3746BA15286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2B370DA1-B697-485E-B1D2-4D5D368BD95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FE719E70-B8E8-4260-A82F-9F21688C43C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6742F21-6CCC-43B6-9409-0D0EBFB67A2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61509"/>
          <a:stretch/>
        </p:blipFill>
        <p:spPr>
          <a:xfrm>
            <a:off x="685800" y="0"/>
            <a:ext cx="4038600" cy="1554480"/>
          </a:xfrm>
          <a:prstGeom prst="rect">
            <a:avLst/>
          </a:prstGeom>
        </p:spPr>
      </p:pic>
      <p:pic>
        <p:nvPicPr>
          <p:cNvPr id="8" name="Discover Logo" descr="A picture containing logo&#10;&#10;Description automatically generated">
            <a:extLst>
              <a:ext uri="{FF2B5EF4-FFF2-40B4-BE49-F238E27FC236}">
                <a16:creationId xmlns:a16="http://schemas.microsoft.com/office/drawing/2014/main" id="{3CACCECD-24A8-4B3C-A62D-2A6AE3C8DC45}"/>
              </a:ext>
            </a:extLst>
          </p:cNvPr>
          <p:cNvPicPr>
            <a:picLocks noChangeAspect="1"/>
          </p:cNvPicPr>
          <p:nvPr userDrawn="1"/>
        </p:nvPicPr>
        <p:blipFill>
          <a:blip r:embed="rId6"/>
          <a:stretch>
            <a:fillRect/>
          </a:stretch>
        </p:blipFill>
        <p:spPr>
          <a:xfrm>
            <a:off x="3169920" y="2941320"/>
            <a:ext cx="5852160" cy="975360"/>
          </a:xfrm>
          <a:prstGeom prst="rect">
            <a:avLst/>
          </a:prstGeom>
        </p:spPr>
      </p:pic>
    </p:spTree>
    <p:custDataLst>
      <p:tags r:id="rId1"/>
    </p:custDataLst>
    <p:extLst>
      <p:ext uri="{BB962C8B-B14F-4D97-AF65-F5344CB8AC3E}">
        <p14:creationId xmlns:p14="http://schemas.microsoft.com/office/powerpoint/2010/main" val="977097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ppt_x"/>
                                          </p:val>
                                        </p:tav>
                                        <p:tav tm="100000">
                                          <p:val>
                                            <p:strVal val="#ppt_x"/>
                                          </p:val>
                                        </p:tav>
                                      </p:tavLst>
                                    </p:anim>
                                    <p:anim calcmode="lin" valueType="num">
                                      <p:cBhvr additive="base">
                                        <p:cTn id="24"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2570552"/>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bk w/ GFX">
    <p:spTree>
      <p:nvGrpSpPr>
        <p:cNvPr id="1" name=""/>
        <p:cNvGrpSpPr/>
        <p:nvPr/>
      </p:nvGrpSpPr>
      <p:grpSpPr>
        <a:xfrm>
          <a:off x="0" y="0"/>
          <a:ext cx="0" cy="0"/>
          <a:chOff x="0" y="0"/>
          <a:chExt cx="0" cy="0"/>
        </a:xfrm>
      </p:grpSpPr>
      <p:pic>
        <p:nvPicPr>
          <p:cNvPr id="6" name="Circle 2">
            <a:extLst>
              <a:ext uri="{FF2B5EF4-FFF2-40B4-BE49-F238E27FC236}">
                <a16:creationId xmlns:a16="http://schemas.microsoft.com/office/drawing/2014/main" id="{42EB56E5-07A9-4583-B8A1-1388302DA31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7" name="Circle 3">
            <a:extLst>
              <a:ext uri="{FF2B5EF4-FFF2-40B4-BE49-F238E27FC236}">
                <a16:creationId xmlns:a16="http://schemas.microsoft.com/office/drawing/2014/main" id="{2F5AA2EC-43FB-4E2B-BEE3-0A2B099AF69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8" name="Circle 4">
            <a:extLst>
              <a:ext uri="{FF2B5EF4-FFF2-40B4-BE49-F238E27FC236}">
                <a16:creationId xmlns:a16="http://schemas.microsoft.com/office/drawing/2014/main" id="{CC786D2F-7518-43F0-A5D3-E1681EA34BE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9" name="Circle 5">
            <a:extLst>
              <a:ext uri="{FF2B5EF4-FFF2-40B4-BE49-F238E27FC236}">
                <a16:creationId xmlns:a16="http://schemas.microsoft.com/office/drawing/2014/main" id="{CDAA2BE9-1770-4899-974D-CEF6F2513B7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10" name="Group 9">
            <a:extLst>
              <a:ext uri="{FF2B5EF4-FFF2-40B4-BE49-F238E27FC236}">
                <a16:creationId xmlns:a16="http://schemas.microsoft.com/office/drawing/2014/main" id="{28E5690D-501D-4139-AB31-D6FA14F9FC49}"/>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A80601D5-86F0-4DD5-907A-027C24FEA3D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range Fill">
              <a:extLst>
                <a:ext uri="{FF2B5EF4-FFF2-40B4-BE49-F238E27FC236}">
                  <a16:creationId xmlns:a16="http://schemas.microsoft.com/office/drawing/2014/main" id="{A2802A00-8783-4D5C-AE6D-90572BCA2CB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3" name="Circle 1">
              <a:extLst>
                <a:ext uri="{FF2B5EF4-FFF2-40B4-BE49-F238E27FC236}">
                  <a16:creationId xmlns:a16="http://schemas.microsoft.com/office/drawing/2014/main" id="{EB3A1D82-A12B-4FCA-ADF1-95851DE65557}"/>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4" name="Circle 4">
              <a:extLst>
                <a:ext uri="{FF2B5EF4-FFF2-40B4-BE49-F238E27FC236}">
                  <a16:creationId xmlns:a16="http://schemas.microsoft.com/office/drawing/2014/main" id="{F03E68C1-571B-4E29-8C55-7A51F5C97CBA}"/>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5" name="Circle 5">
              <a:extLst>
                <a:ext uri="{FF2B5EF4-FFF2-40B4-BE49-F238E27FC236}">
                  <a16:creationId xmlns:a16="http://schemas.microsoft.com/office/drawing/2014/main" id="{0DB5086E-FCB2-4515-945E-9A99E770D98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6" name="Picture 15" descr="A picture containing logo&#10;&#10;Description automatically generated">
              <a:extLst>
                <a:ext uri="{FF2B5EF4-FFF2-40B4-BE49-F238E27FC236}">
                  <a16:creationId xmlns:a16="http://schemas.microsoft.com/office/drawing/2014/main" id="{B92865FA-F5DD-4487-A0C8-85C9775DA52B}"/>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1" name="TextBox 20">
            <a:extLst>
              <a:ext uri="{FF2B5EF4-FFF2-40B4-BE49-F238E27FC236}">
                <a16:creationId xmlns:a16="http://schemas.microsoft.com/office/drawing/2014/main" id="{F368E362-171E-4A61-AADE-BA3EE91C1C0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61CF3331-BF7B-4B79-81FC-9EDA549F42E0}"/>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800108561"/>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5284E45D-D953-49CA-BD12-FBA407E7484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3AD2EBC6-66D5-48D6-88F5-5753A1B2419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2" name="Circle 3">
            <a:extLst>
              <a:ext uri="{FF2B5EF4-FFF2-40B4-BE49-F238E27FC236}">
                <a16:creationId xmlns:a16="http://schemas.microsoft.com/office/drawing/2014/main" id="{C4702A37-AE61-4516-8697-96451242765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05BEEFCE-2527-4BF0-BF4D-9571D933D4A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8ABEB82D-FAC8-4E93-A810-F06E093D46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4360"/>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8" name="Rectangle 7">
            <a:extLst>
              <a:ext uri="{FF2B5EF4-FFF2-40B4-BE49-F238E27FC236}">
                <a16:creationId xmlns:a16="http://schemas.microsoft.com/office/drawing/2014/main" id="{2FBAFEE0-AFBA-479B-8F09-B77E2DF359F1}"/>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4DAB0C-3981-4807-A2C8-5978941437E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1CC8265-7C4C-4164-BE09-BEDD6EACFE70}"/>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FDBBCE4B-CFEB-4D59-8FFA-38451CEC993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4A40D502-889B-467A-8181-E86CF1525D1F}"/>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453867421"/>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10" name="Rectangle 9">
            <a:extLst>
              <a:ext uri="{FF2B5EF4-FFF2-40B4-BE49-F238E27FC236}">
                <a16:creationId xmlns:a16="http://schemas.microsoft.com/office/drawing/2014/main" id="{17881DC4-4669-46C4-937B-091CFD39DC6C}"/>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57301BF-2C2B-49CB-B420-F3AAEE744A4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3D024BA-0B33-4C8D-B1D6-A256A899EB64}"/>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3B16A4FE-BFED-4BF0-A362-CD89F5B1610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66B052B7-1AFF-49EB-9C72-FAF759BE1AB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990920242"/>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tx2"/>
                </a:solidFill>
              </a:defRPr>
            </a:lvl1pPr>
          </a:lstStyle>
          <a:p>
            <a:r>
              <a:rPr lang="en-GB"/>
              <a:t>Click to edit Master title style</a:t>
            </a:r>
            <a:endParaRPr lang="en-US" dirty="0"/>
          </a:p>
        </p:txBody>
      </p:sp>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22F20136-60F9-4E95-B8B7-A6B391BEE859}"/>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513ADB97-822B-47E5-9E99-8AEA04FF8517}"/>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198402560"/>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Layout 1">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5" name="Picture Placeholder 4">
            <a:extLst>
              <a:ext uri="{FF2B5EF4-FFF2-40B4-BE49-F238E27FC236}">
                <a16:creationId xmlns:a16="http://schemas.microsoft.com/office/drawing/2014/main" id="{F53CA529-9053-48C2-B0C6-31AE875CBC9A}"/>
              </a:ext>
            </a:extLst>
          </p:cNvPr>
          <p:cNvSpPr>
            <a:spLocks noGrp="1" noChangeAspect="1"/>
          </p:cNvSpPr>
          <p:nvPr>
            <p:ph type="pic" sz="quarter" idx="10"/>
          </p:nvPr>
        </p:nvSpPr>
        <p:spPr>
          <a:xfrm>
            <a:off x="3169920" y="228600"/>
            <a:ext cx="5852160" cy="5852160"/>
          </a:xfrm>
          <a:prstGeom prst="ellipse">
            <a:avLst/>
          </a:prstGeom>
          <a:solidFill>
            <a:schemeClr val="bg2">
              <a:lumMod val="75000"/>
            </a:schemeClr>
          </a:solidFill>
          <a:ln w="50800">
            <a:solidFill>
              <a:schemeClr val="bg1"/>
            </a:solidFill>
          </a:ln>
        </p:spPr>
        <p:txBody>
          <a:bodyPr anchor="ctr" anchorCtr="0"/>
          <a:lstStyle>
            <a:lvl1pPr marL="0" indent="0" algn="ctr">
              <a:buNone/>
              <a:defRPr/>
            </a:lvl1pPr>
          </a:lstStyle>
          <a:p>
            <a:r>
              <a:rPr lang="en-GB"/>
              <a:t>Click icon to add picture</a:t>
            </a:r>
            <a:endParaRPr lang="en-US"/>
          </a:p>
        </p:txBody>
      </p:sp>
      <p:sp>
        <p:nvSpPr>
          <p:cNvPr id="20" name="TextBox 19">
            <a:extLst>
              <a:ext uri="{FF2B5EF4-FFF2-40B4-BE49-F238E27FC236}">
                <a16:creationId xmlns:a16="http://schemas.microsoft.com/office/drawing/2014/main" id="{6ADD19EF-5E18-47CB-B301-FAEF1E90B64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B8CF8BE4-98D4-403C-8D8A-F56FAE4253E2}"/>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738454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Video">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335280" y="593726"/>
            <a:ext cx="11521758" cy="2845116"/>
          </a:xfrm>
        </p:spPr>
        <p:txBody>
          <a:bodyPr anchor="b"/>
          <a:lstStyle>
            <a:lvl1pPr algn="ctr">
              <a:defRPr sz="4200" b="1">
                <a:solidFill>
                  <a:schemeClr val="tx1">
                    <a:lumMod val="65000"/>
                    <a:lumOff val="35000"/>
                  </a:schemeClr>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379D148E-BBA3-430D-B5DF-F5D8697005AE}"/>
              </a:ext>
            </a:extLst>
          </p:cNvPr>
          <p:cNvSpPr>
            <a:spLocks noGrp="1"/>
          </p:cNvSpPr>
          <p:nvPr>
            <p:ph type="subTitle" idx="1"/>
          </p:nvPr>
        </p:nvSpPr>
        <p:spPr>
          <a:xfrm>
            <a:off x="335280" y="3566159"/>
            <a:ext cx="11521758" cy="2971165"/>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custDataLst>
      <p:tags r:id="rId1"/>
    </p:custDataLst>
    <p:extLst>
      <p:ext uri="{BB962C8B-B14F-4D97-AF65-F5344CB8AC3E}">
        <p14:creationId xmlns:p14="http://schemas.microsoft.com/office/powerpoint/2010/main" val="242905876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Orange">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3" name="Subtitle 2">
            <a:extLst>
              <a:ext uri="{FF2B5EF4-FFF2-40B4-BE49-F238E27FC236}">
                <a16:creationId xmlns:a16="http://schemas.microsoft.com/office/drawing/2014/main" id="{379D148E-BBA3-430D-B5DF-F5D8697005AE}"/>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2" name="Title 1">
            <a:extLst>
              <a:ext uri="{FF2B5EF4-FFF2-40B4-BE49-F238E27FC236}">
                <a16:creationId xmlns:a16="http://schemas.microsoft.com/office/drawing/2014/main" id="{16DBCD18-939C-4D8B-BF4D-BD4DF4142545}"/>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0" name="TextBox 19">
            <a:extLst>
              <a:ext uri="{FF2B5EF4-FFF2-40B4-BE49-F238E27FC236}">
                <a16:creationId xmlns:a16="http://schemas.microsoft.com/office/drawing/2014/main" id="{0C396C9D-CCBE-453D-B6D0-2F4EFCC8DFA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0F20E7F3-427B-46B2-B58C-2521FA9D8FAA}"/>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3023572"/>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5" name="Subtitle 2">
            <a:extLst>
              <a:ext uri="{FF2B5EF4-FFF2-40B4-BE49-F238E27FC236}">
                <a16:creationId xmlns:a16="http://schemas.microsoft.com/office/drawing/2014/main" id="{E8F5C6C9-8BA7-45E3-B552-1AC12769B41A}"/>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599528C5-3F89-4A06-91BA-E42F3EAA0271}"/>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8" name="Rectangle 17">
            <a:extLst>
              <a:ext uri="{FF2B5EF4-FFF2-40B4-BE49-F238E27FC236}">
                <a16:creationId xmlns:a16="http://schemas.microsoft.com/office/drawing/2014/main" id="{08A647E4-9598-4ED6-96DD-ECABB9D1837B}"/>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71FE44A9-F567-41FE-93C5-BA8905A43431}"/>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C85AD2C-C956-44C5-8ABD-B2601760687E}"/>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3" name="TextBox 22">
            <a:extLst>
              <a:ext uri="{FF2B5EF4-FFF2-40B4-BE49-F238E27FC236}">
                <a16:creationId xmlns:a16="http://schemas.microsoft.com/office/drawing/2014/main" id="{13D68C2C-70A6-4D53-BC2C-FCC0C1D874D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4" name="TextBox 23">
            <a:extLst>
              <a:ext uri="{FF2B5EF4-FFF2-40B4-BE49-F238E27FC236}">
                <a16:creationId xmlns:a16="http://schemas.microsoft.com/office/drawing/2014/main" id="{B7E24B07-0F2B-4DF6-81ED-13FD4AA43A9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05628546"/>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5" name="Subtitle 2">
            <a:extLst>
              <a:ext uri="{FF2B5EF4-FFF2-40B4-BE49-F238E27FC236}">
                <a16:creationId xmlns:a16="http://schemas.microsoft.com/office/drawing/2014/main" id="{515A5E1D-F3B6-4D30-BCCB-3E9E40A1FFA2}"/>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F09B56FB-4877-4A0F-A971-6E8E44061D33}"/>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tx2"/>
                </a:solidFill>
              </a:defRPr>
            </a:lvl1pPr>
          </a:lstStyle>
          <a:p>
            <a:r>
              <a:rPr lang="en-US" dirty="0"/>
              <a:t>Click to edit</a:t>
            </a:r>
            <a:br>
              <a:rPr lang="en-US" dirty="0"/>
            </a:br>
            <a:r>
              <a:rPr lang="en-US" dirty="0"/>
              <a:t>Master title style</a:t>
            </a:r>
          </a:p>
        </p:txBody>
      </p:sp>
      <p:sp>
        <p:nvSpPr>
          <p:cNvPr id="21" name="TextBox 20">
            <a:extLst>
              <a:ext uri="{FF2B5EF4-FFF2-40B4-BE49-F238E27FC236}">
                <a16:creationId xmlns:a16="http://schemas.microsoft.com/office/drawing/2014/main" id="{C7784003-563E-44F2-AAB3-581DB31C6B45}"/>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1BB2C04B-8D91-43C5-8566-E1F200A0404D}"/>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568588702"/>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ustDataLst>
      <p:tags r:id="rId1"/>
    </p:custDataLst>
    <p:extLst>
      <p:ext uri="{BB962C8B-B14F-4D97-AF65-F5344CB8AC3E}">
        <p14:creationId xmlns:p14="http://schemas.microsoft.com/office/powerpoint/2010/main" val="2322021344"/>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 GFX">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4" name="Circle 2">
            <a:extLst>
              <a:ext uri="{FF2B5EF4-FFF2-40B4-BE49-F238E27FC236}">
                <a16:creationId xmlns:a16="http://schemas.microsoft.com/office/drawing/2014/main" id="{9838DCE9-80DC-4253-869A-EE47503E14A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5" name="Circle 3">
            <a:extLst>
              <a:ext uri="{FF2B5EF4-FFF2-40B4-BE49-F238E27FC236}">
                <a16:creationId xmlns:a16="http://schemas.microsoft.com/office/drawing/2014/main" id="{D79772C3-CF48-499B-B833-355FD3B77746}"/>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6" name="Circle 4">
            <a:extLst>
              <a:ext uri="{FF2B5EF4-FFF2-40B4-BE49-F238E27FC236}">
                <a16:creationId xmlns:a16="http://schemas.microsoft.com/office/drawing/2014/main" id="{D9A2211F-915C-44FB-9F20-85C650D9FA0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8" name="Circle 5">
            <a:extLst>
              <a:ext uri="{FF2B5EF4-FFF2-40B4-BE49-F238E27FC236}">
                <a16:creationId xmlns:a16="http://schemas.microsoft.com/office/drawing/2014/main" id="{3938E8CD-848A-471E-82EB-19F9219A46BE}"/>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9" name="Group 8">
            <a:extLst>
              <a:ext uri="{FF2B5EF4-FFF2-40B4-BE49-F238E27FC236}">
                <a16:creationId xmlns:a16="http://schemas.microsoft.com/office/drawing/2014/main" id="{E1260957-2E07-4E04-B5A7-D61D49199047}"/>
              </a:ext>
            </a:extLst>
          </p:cNvPr>
          <p:cNvGrpSpPr/>
          <p:nvPr userDrawn="1"/>
        </p:nvGrpSpPr>
        <p:grpSpPr>
          <a:xfrm>
            <a:off x="0" y="0"/>
            <a:ext cx="12192000" cy="594360"/>
            <a:chOff x="0" y="0"/>
            <a:chExt cx="12192000" cy="594360"/>
          </a:xfrm>
        </p:grpSpPr>
        <p:sp>
          <p:nvSpPr>
            <p:cNvPr id="10" name="TopBar Shdw">
              <a:extLst>
                <a:ext uri="{FF2B5EF4-FFF2-40B4-BE49-F238E27FC236}">
                  <a16:creationId xmlns:a16="http://schemas.microsoft.com/office/drawing/2014/main" id="{51FBBD6C-D915-44F2-8AB9-A60DB745B778}"/>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range Fill">
              <a:extLst>
                <a:ext uri="{FF2B5EF4-FFF2-40B4-BE49-F238E27FC236}">
                  <a16:creationId xmlns:a16="http://schemas.microsoft.com/office/drawing/2014/main" id="{C081873E-97AA-4D38-8252-F772D543F59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2" name="Circle 1">
              <a:extLst>
                <a:ext uri="{FF2B5EF4-FFF2-40B4-BE49-F238E27FC236}">
                  <a16:creationId xmlns:a16="http://schemas.microsoft.com/office/drawing/2014/main" id="{8CC02D0B-5B4D-4F8B-9F73-3FD6DA4D7CA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3" name="Circle 4">
              <a:extLst>
                <a:ext uri="{FF2B5EF4-FFF2-40B4-BE49-F238E27FC236}">
                  <a16:creationId xmlns:a16="http://schemas.microsoft.com/office/drawing/2014/main" id="{14AB27CF-3E3D-4671-9C69-7F649E3C9CC6}"/>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4" name="Circle 5">
              <a:extLst>
                <a:ext uri="{FF2B5EF4-FFF2-40B4-BE49-F238E27FC236}">
                  <a16:creationId xmlns:a16="http://schemas.microsoft.com/office/drawing/2014/main" id="{FB79D89B-7FAC-4756-BFE6-B0B5E1165D7E}"/>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2A761ADB-1209-43E6-81C1-57C2A8FA522F}"/>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0" name="TextBox 19">
            <a:extLst>
              <a:ext uri="{FF2B5EF4-FFF2-40B4-BE49-F238E27FC236}">
                <a16:creationId xmlns:a16="http://schemas.microsoft.com/office/drawing/2014/main" id="{B544D526-1C68-43E0-91F6-1CBA80DF2632}"/>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C857E81D-4EE8-408B-BED2-616B96FDFFD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8160959"/>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950">
          <p15:clr>
            <a:srgbClr val="FBAE40"/>
          </p15:clr>
        </p15:guide>
        <p15:guide id="5" orient="horz" pos="253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750919-D9E6-4F04-BD5A-1538B553CF82}"/>
              </a:ext>
            </a:extLst>
          </p:cNvPr>
          <p:cNvSpPr>
            <a:spLocks noGrp="1"/>
          </p:cNvSpPr>
          <p:nvPr>
            <p:ph type="title"/>
          </p:nvPr>
        </p:nvSpPr>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id="{E62D4417-1ECC-42B5-9CCB-C58DD22953DE}"/>
              </a:ext>
            </a:extLst>
          </p:cNvPr>
          <p:cNvSpPr>
            <a:spLocks noGrp="1"/>
          </p:cNvSpPr>
          <p:nvPr>
            <p:ph type="body" sz="quarter" idx="10"/>
          </p:nvPr>
        </p:nvSpPr>
        <p:spPr>
          <a:xfrm>
            <a:off x="33528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6">
            <a:extLst>
              <a:ext uri="{FF2B5EF4-FFF2-40B4-BE49-F238E27FC236}">
                <a16:creationId xmlns:a16="http://schemas.microsoft.com/office/drawing/2014/main" id="{F7AC2BB9-72D5-4D98-8798-45A482F483E1}"/>
              </a:ext>
            </a:extLst>
          </p:cNvPr>
          <p:cNvSpPr>
            <a:spLocks noGrp="1"/>
          </p:cNvSpPr>
          <p:nvPr>
            <p:ph type="body" sz="quarter" idx="11"/>
          </p:nvPr>
        </p:nvSpPr>
        <p:spPr>
          <a:xfrm>
            <a:off x="618744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ustDataLst>
      <p:tags r:id="rId1"/>
    </p:custDataLst>
    <p:extLst>
      <p:ext uri="{BB962C8B-B14F-4D97-AF65-F5344CB8AC3E}">
        <p14:creationId xmlns:p14="http://schemas.microsoft.com/office/powerpoint/2010/main" val="39308584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spTree>
    <p:custDataLst>
      <p:tags r:id="rId1"/>
    </p:custDataLst>
    <p:extLst>
      <p:ext uri="{BB962C8B-B14F-4D97-AF65-F5344CB8AC3E}">
        <p14:creationId xmlns:p14="http://schemas.microsoft.com/office/powerpoint/2010/main" val="283711015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2534" userDrawn="1">
          <p15:clr>
            <a:srgbClr val="FBAE40"/>
          </p15:clr>
        </p15:guide>
        <p15:guide id="5" orient="horz" pos="9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w/ GFX">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pic>
        <p:nvPicPr>
          <p:cNvPr id="8" name="Circle 2">
            <a:extLst>
              <a:ext uri="{FF2B5EF4-FFF2-40B4-BE49-F238E27FC236}">
                <a16:creationId xmlns:a16="http://schemas.microsoft.com/office/drawing/2014/main" id="{052CBD35-9949-4E8B-8891-F0D178F94F3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9" name="Circle 3">
            <a:extLst>
              <a:ext uri="{FF2B5EF4-FFF2-40B4-BE49-F238E27FC236}">
                <a16:creationId xmlns:a16="http://schemas.microsoft.com/office/drawing/2014/main" id="{A5991A19-83E8-4CA1-8A13-931EE3ABCAF4}"/>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10" name="Circle 4">
            <a:extLst>
              <a:ext uri="{FF2B5EF4-FFF2-40B4-BE49-F238E27FC236}">
                <a16:creationId xmlns:a16="http://schemas.microsoft.com/office/drawing/2014/main" id="{03A950AF-6CBE-4C14-A6C0-7EB25D63AEC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11" name="Circle 5">
            <a:extLst>
              <a:ext uri="{FF2B5EF4-FFF2-40B4-BE49-F238E27FC236}">
                <a16:creationId xmlns:a16="http://schemas.microsoft.com/office/drawing/2014/main" id="{6DAD1E7C-B599-4702-B587-B2233427104F}"/>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7" name="Group 6">
            <a:extLst>
              <a:ext uri="{FF2B5EF4-FFF2-40B4-BE49-F238E27FC236}">
                <a16:creationId xmlns:a16="http://schemas.microsoft.com/office/drawing/2014/main" id="{417E6436-F649-4D36-BBC1-E4268F5AEFF3}"/>
              </a:ext>
            </a:extLst>
          </p:cNvPr>
          <p:cNvGrpSpPr/>
          <p:nvPr userDrawn="1"/>
        </p:nvGrpSpPr>
        <p:grpSpPr>
          <a:xfrm>
            <a:off x="0" y="0"/>
            <a:ext cx="12192000" cy="594360"/>
            <a:chOff x="0" y="0"/>
            <a:chExt cx="12192000" cy="594360"/>
          </a:xfrm>
        </p:grpSpPr>
        <p:sp>
          <p:nvSpPr>
            <p:cNvPr id="12" name="TopBar Shdw">
              <a:extLst>
                <a:ext uri="{FF2B5EF4-FFF2-40B4-BE49-F238E27FC236}">
                  <a16:creationId xmlns:a16="http://schemas.microsoft.com/office/drawing/2014/main" id="{7A99BF02-1D23-42F0-8C4C-0B08C756F65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range Fill">
              <a:extLst>
                <a:ext uri="{FF2B5EF4-FFF2-40B4-BE49-F238E27FC236}">
                  <a16:creationId xmlns:a16="http://schemas.microsoft.com/office/drawing/2014/main" id="{A7198D69-D5C9-4B98-9D7C-FD39354E2E5B}"/>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4" name="Circle 1">
              <a:extLst>
                <a:ext uri="{FF2B5EF4-FFF2-40B4-BE49-F238E27FC236}">
                  <a16:creationId xmlns:a16="http://schemas.microsoft.com/office/drawing/2014/main" id="{38C80FF9-0732-4D65-8AA5-6E7FEF20674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5" name="Circle 4">
              <a:extLst>
                <a:ext uri="{FF2B5EF4-FFF2-40B4-BE49-F238E27FC236}">
                  <a16:creationId xmlns:a16="http://schemas.microsoft.com/office/drawing/2014/main" id="{DE4D07B0-0661-4D55-9AB5-E7DBF3E84B50}"/>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6" name="Circle 5">
              <a:extLst>
                <a:ext uri="{FF2B5EF4-FFF2-40B4-BE49-F238E27FC236}">
                  <a16:creationId xmlns:a16="http://schemas.microsoft.com/office/drawing/2014/main" id="{9B63577D-73EC-4105-A333-671F8BF8609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7" name="Picture 16" descr="A picture containing logo&#10;&#10;Description automatically generated">
              <a:extLst>
                <a:ext uri="{FF2B5EF4-FFF2-40B4-BE49-F238E27FC236}">
                  <a16:creationId xmlns:a16="http://schemas.microsoft.com/office/drawing/2014/main" id="{93761E26-B013-409B-B0A7-CDA35A545430}"/>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2" name="TextBox 21">
            <a:extLst>
              <a:ext uri="{FF2B5EF4-FFF2-40B4-BE49-F238E27FC236}">
                <a16:creationId xmlns:a16="http://schemas.microsoft.com/office/drawing/2014/main" id="{5466D177-FEBA-40FB-9E0F-A77722670B30}"/>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3" name="TextBox 22">
            <a:extLst>
              <a:ext uri="{FF2B5EF4-FFF2-40B4-BE49-F238E27FC236}">
                <a16:creationId xmlns:a16="http://schemas.microsoft.com/office/drawing/2014/main" id="{8AFFEDA5-D5C7-49EB-8BEA-E1B46B8D00C1}"/>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642910085"/>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2534">
          <p15:clr>
            <a:srgbClr val="FBAE40"/>
          </p15:clr>
        </p15:guide>
        <p15:guide id="5" orient="horz" pos="95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62B53-8713-4B28-98BA-D9854E7E7B21}"/>
              </a:ext>
            </a:extLst>
          </p:cNvPr>
          <p:cNvSpPr>
            <a:spLocks noGrp="1"/>
          </p:cNvSpPr>
          <p:nvPr>
            <p:ph type="title"/>
          </p:nvPr>
        </p:nvSpPr>
        <p:spPr>
          <a:xfrm>
            <a:off x="335280" y="594360"/>
            <a:ext cx="11521440" cy="777240"/>
          </a:xfrm>
          <a:prstGeom prst="rect">
            <a:avLst/>
          </a:prstGeom>
        </p:spPr>
        <p:txBody>
          <a:bodyPr vert="horz" lIns="0" tIns="91440" rIns="0" bIns="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392C4829-2DFF-43FF-B59E-0E098CF57C6D}"/>
              </a:ext>
            </a:extLst>
          </p:cNvPr>
          <p:cNvSpPr>
            <a:spLocks noGrp="1"/>
          </p:cNvSpPr>
          <p:nvPr>
            <p:ph type="body" idx="1"/>
          </p:nvPr>
        </p:nvSpPr>
        <p:spPr>
          <a:xfrm>
            <a:off x="335280" y="1508760"/>
            <a:ext cx="11521440" cy="5029200"/>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6" name="Group 5">
            <a:extLst>
              <a:ext uri="{FF2B5EF4-FFF2-40B4-BE49-F238E27FC236}">
                <a16:creationId xmlns:a16="http://schemas.microsoft.com/office/drawing/2014/main" id="{FCC12EAA-28F6-4585-A45D-5AA1B1B67D3C}"/>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29917347-BE2D-4EF2-BE9B-4FF4D917E0A9}"/>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range Fill">
              <a:extLst>
                <a:ext uri="{FF2B5EF4-FFF2-40B4-BE49-F238E27FC236}">
                  <a16:creationId xmlns:a16="http://schemas.microsoft.com/office/drawing/2014/main" id="{843C5DE3-6CFD-4B34-93F6-3F68B2547E8C}"/>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9" name="Circle 1">
              <a:extLst>
                <a:ext uri="{FF2B5EF4-FFF2-40B4-BE49-F238E27FC236}">
                  <a16:creationId xmlns:a16="http://schemas.microsoft.com/office/drawing/2014/main" id="{F37F5A11-E1C8-416C-A37E-1D7B61987012}"/>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9192" b="85794"/>
            <a:stretch/>
          </p:blipFill>
          <p:spPr>
            <a:xfrm>
              <a:off x="0" y="0"/>
              <a:ext cx="10942320" cy="548640"/>
            </a:xfrm>
            <a:prstGeom prst="rect">
              <a:avLst/>
            </a:prstGeom>
          </p:spPr>
        </p:pic>
        <p:pic>
          <p:nvPicPr>
            <p:cNvPr id="12" name="Circle 4">
              <a:extLst>
                <a:ext uri="{FF2B5EF4-FFF2-40B4-BE49-F238E27FC236}">
                  <a16:creationId xmlns:a16="http://schemas.microsoft.com/office/drawing/2014/main" id="{99CABA19-C370-4A11-8719-964C611F7743}"/>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l="40555" t="37500" b="52500"/>
            <a:stretch/>
          </p:blipFill>
          <p:spPr>
            <a:xfrm>
              <a:off x="0" y="0"/>
              <a:ext cx="3261360" cy="548640"/>
            </a:xfrm>
            <a:prstGeom prst="rect">
              <a:avLst/>
            </a:prstGeom>
          </p:spPr>
        </p:pic>
        <p:pic>
          <p:nvPicPr>
            <p:cNvPr id="13" name="Circle 5">
              <a:extLst>
                <a:ext uri="{FF2B5EF4-FFF2-40B4-BE49-F238E27FC236}">
                  <a16:creationId xmlns:a16="http://schemas.microsoft.com/office/drawing/2014/main" id="{56B724B5-A9E3-47ED-9CA1-FB9ADB61210F}"/>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61509" b="24906"/>
            <a:stretch/>
          </p:blipFill>
          <p:spPr>
            <a:xfrm>
              <a:off x="685800" y="0"/>
              <a:ext cx="4038600" cy="548640"/>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ED0A96DC-5088-4D19-A4F6-9B97881D40E2}"/>
                </a:ext>
              </a:extLst>
            </p:cNvPr>
            <p:cNvPicPr>
              <a:picLocks noChangeAspect="1"/>
            </p:cNvPicPr>
            <p:nvPr userDrawn="1"/>
          </p:nvPicPr>
          <p:blipFill>
            <a:blip r:embed="rId21"/>
            <a:stretch>
              <a:fillRect/>
            </a:stretch>
          </p:blipFill>
          <p:spPr>
            <a:xfrm>
              <a:off x="335280" y="182880"/>
              <a:ext cx="1097280" cy="182880"/>
            </a:xfrm>
            <a:prstGeom prst="rect">
              <a:avLst/>
            </a:prstGeom>
          </p:spPr>
        </p:pic>
      </p:grpSp>
      <p:sp>
        <p:nvSpPr>
          <p:cNvPr id="14" name="TextBox 13">
            <a:extLst>
              <a:ext uri="{FF2B5EF4-FFF2-40B4-BE49-F238E27FC236}">
                <a16:creationId xmlns:a16="http://schemas.microsoft.com/office/drawing/2014/main" id="{3880038D-1735-4900-B6DD-FD74A5EC0ADB}"/>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15" name="TextBox 14">
            <a:extLst>
              <a:ext uri="{FF2B5EF4-FFF2-40B4-BE49-F238E27FC236}">
                <a16:creationId xmlns:a16="http://schemas.microsoft.com/office/drawing/2014/main" id="{836564F0-BC64-40E9-BFD8-67B6EC11E3D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8"/>
    </p:custDataLst>
    <p:extLst>
      <p:ext uri="{BB962C8B-B14F-4D97-AF65-F5344CB8AC3E}">
        <p14:creationId xmlns:p14="http://schemas.microsoft.com/office/powerpoint/2010/main" val="2312270461"/>
      </p:ext>
    </p:extLst>
  </p:cSld>
  <p:clrMap bg1="lt1" tx1="dk1" bg2="lt2" tx2="dk2" accent1="accent1" accent2="accent2" accent3="accent3" accent4="accent4" accent5="accent5" accent6="accent6" hlink="hlink" folHlink="folHlink"/>
  <p:sldLayoutIdLst>
    <p:sldLayoutId id="2147483700" r:id="rId1"/>
    <p:sldLayoutId id="2147483704" r:id="rId2"/>
    <p:sldLayoutId id="2147483705" r:id="rId3"/>
    <p:sldLayoutId id="2147483706" r:id="rId4"/>
    <p:sldLayoutId id="2147483650" r:id="rId5"/>
    <p:sldLayoutId id="2147483709" r:id="rId6"/>
    <p:sldLayoutId id="2147483652" r:id="rId7"/>
    <p:sldLayoutId id="2147483654" r:id="rId8"/>
    <p:sldLayoutId id="2147483707" r:id="rId9"/>
    <p:sldLayoutId id="2147483655" r:id="rId10"/>
    <p:sldLayoutId id="2147483708" r:id="rId11"/>
    <p:sldLayoutId id="2147483701" r:id="rId12"/>
    <p:sldLayoutId id="2147483702" r:id="rId13"/>
    <p:sldLayoutId id="2147483703" r:id="rId14"/>
    <p:sldLayoutId id="2147483710" r:id="rId15"/>
    <p:sldLayoutId id="2147483696" r:id="rId16"/>
  </p:sldLayoutIdLst>
  <p:transition>
    <p:fade/>
  </p:transition>
  <p:hf hdr="0" ftr="0" dt="0"/>
  <p:txStyles>
    <p:titleStyle>
      <a:lvl1pPr algn="l" defTabSz="914400" rtl="0" eaLnBrk="1" latinLnBrk="0" hangingPunct="1">
        <a:lnSpc>
          <a:spcPct val="85000"/>
        </a:lnSpc>
        <a:spcBef>
          <a:spcPts val="1200"/>
        </a:spcBef>
        <a:buNone/>
        <a:defRPr sz="3000" b="1" kern="1200">
          <a:solidFill>
            <a:schemeClr val="tx2"/>
          </a:solidFill>
          <a:latin typeface="+mj-lt"/>
          <a:ea typeface="+mj-ea"/>
          <a:cs typeface="+mj-cs"/>
        </a:defRPr>
      </a:lvl1pPr>
    </p:titleStyle>
    <p:bodyStyle>
      <a:lvl1pPr marL="171450" indent="-171450" algn="l" defTabSz="914400" rtl="0" eaLnBrk="1" latinLnBrk="0" hangingPunct="1">
        <a:lnSpc>
          <a:spcPct val="90000"/>
        </a:lnSpc>
        <a:spcBef>
          <a:spcPts val="2000"/>
        </a:spcBef>
        <a:buClr>
          <a:schemeClr val="accent2"/>
        </a:buClr>
        <a:buSzPct val="100000"/>
        <a:buFont typeface="Arial" panose="020B0604020202020204" pitchFamily="34" charset="0"/>
        <a:buChar char="•"/>
        <a:defRPr sz="2000" kern="1200">
          <a:solidFill>
            <a:schemeClr val="tx2"/>
          </a:solidFill>
          <a:latin typeface="+mn-lt"/>
          <a:ea typeface="+mn-ea"/>
          <a:cs typeface="+mn-cs"/>
        </a:defRPr>
      </a:lvl1pPr>
      <a:lvl2pPr marL="460375" indent="-23018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2pPr>
      <a:lvl3pPr marL="687388" indent="-228600"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3pPr>
      <a:lvl4pPr marL="914400"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4pPr>
      <a:lvl5pPr marL="1141413"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4118" userDrawn="1">
          <p15:clr>
            <a:srgbClr val="F26B43"/>
          </p15:clr>
        </p15:guide>
        <p15:guide id="4" orient="horz" pos="374" userDrawn="1">
          <p15:clr>
            <a:srgbClr val="F26B43"/>
          </p15:clr>
        </p15:guide>
        <p15:guide id="5" pos="211" userDrawn="1">
          <p15:clr>
            <a:srgbClr val="F26B43"/>
          </p15:clr>
        </p15:guide>
        <p15:guide id="6" pos="74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EFEB6632-4B56-4FC5-9829-CD9E3E491077}"/>
              </a:ext>
            </a:extLst>
          </p:cNvPr>
          <p:cNvSpPr>
            <a:spLocks noGrp="1"/>
          </p:cNvSpPr>
          <p:nvPr>
            <p:ph type="subTitle" idx="1"/>
          </p:nvPr>
        </p:nvSpPr>
        <p:spPr>
          <a:xfrm>
            <a:off x="1386840" y="3429000"/>
            <a:ext cx="10470198" cy="822960"/>
          </a:xfrm>
        </p:spPr>
        <p:txBody>
          <a:bodyPr/>
          <a:lstStyle/>
          <a:p>
            <a:r>
              <a:rPr lang="en-US" dirty="0"/>
              <a:t>Based on the </a:t>
            </a:r>
            <a:r>
              <a:rPr lang="en-US" dirty="0" err="1"/>
              <a:t>CleanCoders</a:t>
            </a:r>
            <a:r>
              <a:rPr lang="en-US" dirty="0"/>
              <a:t> videos by Uncle Bob Martin</a:t>
            </a:r>
          </a:p>
          <a:p>
            <a:r>
              <a:rPr lang="en-US" dirty="0"/>
              <a:t>Rupert Waldron</a:t>
            </a:r>
          </a:p>
        </p:txBody>
      </p:sp>
      <p:sp>
        <p:nvSpPr>
          <p:cNvPr id="8" name="Title 7">
            <a:extLst>
              <a:ext uri="{FF2B5EF4-FFF2-40B4-BE49-F238E27FC236}">
                <a16:creationId xmlns:a16="http://schemas.microsoft.com/office/drawing/2014/main" id="{BFCBC1DB-D101-4FCD-A707-97153C81B34F}"/>
              </a:ext>
            </a:extLst>
          </p:cNvPr>
          <p:cNvSpPr>
            <a:spLocks noGrp="1"/>
          </p:cNvSpPr>
          <p:nvPr>
            <p:ph type="ctrTitle"/>
          </p:nvPr>
        </p:nvSpPr>
        <p:spPr>
          <a:xfrm>
            <a:off x="1386840" y="1828800"/>
            <a:ext cx="10470198" cy="1600200"/>
          </a:xfrm>
        </p:spPr>
        <p:txBody>
          <a:bodyPr/>
          <a:lstStyle/>
          <a:p>
            <a:r>
              <a:rPr lang="en-US" dirty="0"/>
              <a:t>2 – Clean Code - Functions</a:t>
            </a:r>
          </a:p>
        </p:txBody>
      </p:sp>
    </p:spTree>
    <p:custDataLst>
      <p:tags r:id="rId1"/>
    </p:custDataLst>
    <p:extLst>
      <p:ext uri="{BB962C8B-B14F-4D97-AF65-F5344CB8AC3E}">
        <p14:creationId xmlns:p14="http://schemas.microsoft.com/office/powerpoint/2010/main" val="22059915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Function Size</a:t>
            </a:r>
          </a:p>
        </p:txBody>
      </p:sp>
      <p:sp>
        <p:nvSpPr>
          <p:cNvPr id="6" name="TextBox 5">
            <a:extLst>
              <a:ext uri="{FF2B5EF4-FFF2-40B4-BE49-F238E27FC236}">
                <a16:creationId xmlns:a16="http://schemas.microsoft.com/office/drawing/2014/main" id="{F569C4BC-C24F-D0B9-F9E2-2B00011B4000}"/>
              </a:ext>
            </a:extLst>
          </p:cNvPr>
          <p:cNvSpPr txBox="1"/>
          <p:nvPr/>
        </p:nvSpPr>
        <p:spPr>
          <a:xfrm>
            <a:off x="520787" y="1384964"/>
            <a:ext cx="4515019" cy="923330"/>
          </a:xfrm>
          <a:prstGeom prst="rect">
            <a:avLst/>
          </a:prstGeom>
          <a:solidFill>
            <a:schemeClr val="accent2"/>
          </a:solidFill>
        </p:spPr>
        <p:txBody>
          <a:bodyPr wrap="none" rtlCol="0">
            <a:spAutoFit/>
          </a:bodyPr>
          <a:lstStyle/>
          <a:p>
            <a:pPr marL="0" indent="0">
              <a:buNone/>
            </a:pPr>
            <a:r>
              <a:rPr lang="en-US" dirty="0">
                <a:solidFill>
                  <a:srgbClr val="FFC000"/>
                </a:solidFill>
              </a:rPr>
              <a:t>Rules for Function Size</a:t>
            </a:r>
          </a:p>
          <a:p>
            <a:pPr marL="0" indent="0">
              <a:buNone/>
            </a:pPr>
            <a:r>
              <a:rPr lang="en-US" dirty="0">
                <a:solidFill>
                  <a:srgbClr val="FFC000"/>
                </a:solidFill>
              </a:rPr>
              <a:t>Rule 1 – They should be small.</a:t>
            </a:r>
          </a:p>
          <a:p>
            <a:pPr marL="0" indent="0">
              <a:buNone/>
            </a:pPr>
            <a:r>
              <a:rPr lang="en-US" dirty="0">
                <a:solidFill>
                  <a:srgbClr val="FFC000"/>
                </a:solidFill>
              </a:rPr>
              <a:t>Rule 2 – They should be smaller than that.</a:t>
            </a:r>
          </a:p>
        </p:txBody>
      </p:sp>
      <p:sp>
        <p:nvSpPr>
          <p:cNvPr id="7" name="TextBox 6">
            <a:extLst>
              <a:ext uri="{FF2B5EF4-FFF2-40B4-BE49-F238E27FC236}">
                <a16:creationId xmlns:a16="http://schemas.microsoft.com/office/drawing/2014/main" id="{84567FFB-3138-DC2A-606F-A054E3DB9CB8}"/>
              </a:ext>
            </a:extLst>
          </p:cNvPr>
          <p:cNvSpPr txBox="1"/>
          <p:nvPr/>
        </p:nvSpPr>
        <p:spPr>
          <a:xfrm>
            <a:off x="6189331" y="2922743"/>
            <a:ext cx="5287843" cy="923330"/>
          </a:xfrm>
          <a:prstGeom prst="rect">
            <a:avLst/>
          </a:prstGeom>
          <a:solidFill>
            <a:srgbClr val="FFFF00"/>
          </a:solidFill>
        </p:spPr>
        <p:txBody>
          <a:bodyPr wrap="square" rtlCol="0">
            <a:spAutoFit/>
          </a:bodyPr>
          <a:lstStyle/>
          <a:p>
            <a:pPr algn="l">
              <a:lnSpc>
                <a:spcPct val="90000"/>
              </a:lnSpc>
              <a:spcBef>
                <a:spcPts val="1200"/>
              </a:spcBef>
            </a:pPr>
            <a:r>
              <a:rPr lang="en-US" sz="2000" dirty="0">
                <a:solidFill>
                  <a:srgbClr val="92D050"/>
                </a:solidFill>
              </a:rPr>
              <a:t>Back in the 1980s functions were determined by the number of lines that could fit on a screen</a:t>
            </a:r>
          </a:p>
        </p:txBody>
      </p:sp>
      <p:pic>
        <p:nvPicPr>
          <p:cNvPr id="1026" name="Picture 2">
            <a:extLst>
              <a:ext uri="{FF2B5EF4-FFF2-40B4-BE49-F238E27FC236}">
                <a16:creationId xmlns:a16="http://schemas.microsoft.com/office/drawing/2014/main" id="{E4328AF6-B21E-133D-35DC-C60AD533A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7607" y="1068576"/>
            <a:ext cx="3271292" cy="18416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D5376F9-D21A-4332-44C9-B572B27F9B17}"/>
              </a:ext>
            </a:extLst>
          </p:cNvPr>
          <p:cNvSpPr txBox="1"/>
          <p:nvPr/>
        </p:nvSpPr>
        <p:spPr>
          <a:xfrm>
            <a:off x="407368" y="4029981"/>
            <a:ext cx="10801200" cy="2062103"/>
          </a:xfrm>
          <a:prstGeom prst="rect">
            <a:avLst/>
          </a:prstGeom>
          <a:solidFill>
            <a:schemeClr val="accent5"/>
          </a:solidFill>
        </p:spPr>
        <p:txBody>
          <a:bodyPr wrap="square" rtlCol="0">
            <a:spAutoFit/>
          </a:bodyPr>
          <a:lstStyle/>
          <a:p>
            <a:pPr algn="l">
              <a:lnSpc>
                <a:spcPct val="90000"/>
              </a:lnSpc>
              <a:spcBef>
                <a:spcPts val="1200"/>
              </a:spcBef>
            </a:pPr>
            <a:r>
              <a:rPr lang="en-US" sz="2000" dirty="0">
                <a:solidFill>
                  <a:schemeClr val="accent4">
                    <a:lumMod val="60000"/>
                    <a:lumOff val="40000"/>
                  </a:schemeClr>
                </a:solidFill>
              </a:rPr>
              <a:t>How big should a function be… 4 lines, 6 lines, no more than 10. Where would all the nested if / else states go?</a:t>
            </a:r>
          </a:p>
          <a:p>
            <a:pPr algn="l">
              <a:lnSpc>
                <a:spcPct val="90000"/>
              </a:lnSpc>
              <a:spcBef>
                <a:spcPts val="1200"/>
              </a:spcBef>
            </a:pPr>
            <a:r>
              <a:rPr lang="en-US" sz="2000" dirty="0">
                <a:solidFill>
                  <a:schemeClr val="accent4">
                    <a:lumMod val="60000"/>
                    <a:lumOff val="40000"/>
                  </a:schemeClr>
                </a:solidFill>
              </a:rPr>
              <a:t>They would have to be extracted and be functions themselves with highly descriptive names that tells you what the function does.</a:t>
            </a:r>
          </a:p>
          <a:p>
            <a:pPr algn="l">
              <a:lnSpc>
                <a:spcPct val="90000"/>
              </a:lnSpc>
              <a:spcBef>
                <a:spcPts val="1200"/>
              </a:spcBef>
            </a:pPr>
            <a:r>
              <a:rPr lang="en-US" sz="2000" dirty="0">
                <a:solidFill>
                  <a:schemeClr val="accent4">
                    <a:lumMod val="60000"/>
                    <a:lumOff val="40000"/>
                  </a:schemeClr>
                </a:solidFill>
              </a:rPr>
              <a:t>Remember the scope full for naming functions, functions with small scopes will have long names.</a:t>
            </a:r>
          </a:p>
        </p:txBody>
      </p:sp>
    </p:spTree>
    <p:extLst>
      <p:ext uri="{BB962C8B-B14F-4D97-AF65-F5344CB8AC3E}">
        <p14:creationId xmlns:p14="http://schemas.microsoft.com/office/powerpoint/2010/main" val="5586754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Efficiency</a:t>
            </a:r>
          </a:p>
        </p:txBody>
      </p:sp>
      <p:sp>
        <p:nvSpPr>
          <p:cNvPr id="6" name="TextBox 5">
            <a:extLst>
              <a:ext uri="{FF2B5EF4-FFF2-40B4-BE49-F238E27FC236}">
                <a16:creationId xmlns:a16="http://schemas.microsoft.com/office/drawing/2014/main" id="{F569C4BC-C24F-D0B9-F9E2-2B00011B4000}"/>
              </a:ext>
            </a:extLst>
          </p:cNvPr>
          <p:cNvSpPr txBox="1"/>
          <p:nvPr/>
        </p:nvSpPr>
        <p:spPr>
          <a:xfrm>
            <a:off x="520787" y="1384964"/>
            <a:ext cx="6511317" cy="1831271"/>
          </a:xfrm>
          <a:prstGeom prst="rect">
            <a:avLst/>
          </a:prstGeom>
          <a:solidFill>
            <a:srgbClr val="48ED00"/>
          </a:solidFill>
        </p:spPr>
        <p:txBody>
          <a:bodyPr wrap="square" rtlCol="0">
            <a:spAutoFit/>
          </a:bodyPr>
          <a:lstStyle/>
          <a:p>
            <a:pPr marL="0" indent="0">
              <a:spcBef>
                <a:spcPts val="600"/>
              </a:spcBef>
              <a:buNone/>
            </a:pPr>
            <a:r>
              <a:rPr lang="en-US" u="sng" dirty="0">
                <a:solidFill>
                  <a:srgbClr val="FFFF00"/>
                </a:solidFill>
              </a:rPr>
              <a:t>There is a cost to function calls – </a:t>
            </a:r>
            <a:r>
              <a:rPr lang="en-US" u="sng" dirty="0" err="1">
                <a:solidFill>
                  <a:srgbClr val="FFFF00"/>
                </a:solidFill>
              </a:rPr>
              <a:t>Stackframe</a:t>
            </a:r>
            <a:r>
              <a:rPr lang="en-US" u="sng" dirty="0">
                <a:solidFill>
                  <a:srgbClr val="FFFF00"/>
                </a:solidFill>
              </a:rPr>
              <a:t> overhead</a:t>
            </a:r>
          </a:p>
          <a:p>
            <a:pPr marL="0" indent="0">
              <a:spcBef>
                <a:spcPts val="600"/>
              </a:spcBef>
              <a:buNone/>
            </a:pPr>
            <a:r>
              <a:rPr lang="en-US" dirty="0">
                <a:solidFill>
                  <a:srgbClr val="FFFF00"/>
                </a:solidFill>
              </a:rPr>
              <a:t>Back in the 80s a function call which passed arguments too micro seconds (a lot) so multiple calls with well named functions tended to be avoided. This is still an issue in embedded environments in the inner most loops, but not for us working in Java.</a:t>
            </a:r>
          </a:p>
        </p:txBody>
      </p:sp>
      <p:sp>
        <p:nvSpPr>
          <p:cNvPr id="3" name="TextBox 2">
            <a:extLst>
              <a:ext uri="{FF2B5EF4-FFF2-40B4-BE49-F238E27FC236}">
                <a16:creationId xmlns:a16="http://schemas.microsoft.com/office/drawing/2014/main" id="{3595E367-318A-0F9E-6329-5C77899E21CF}"/>
              </a:ext>
            </a:extLst>
          </p:cNvPr>
          <p:cNvSpPr txBox="1"/>
          <p:nvPr/>
        </p:nvSpPr>
        <p:spPr>
          <a:xfrm>
            <a:off x="2207568" y="3284984"/>
            <a:ext cx="2678938" cy="369332"/>
          </a:xfrm>
          <a:prstGeom prst="rect">
            <a:avLst/>
          </a:prstGeom>
          <a:noFill/>
        </p:spPr>
        <p:txBody>
          <a:bodyPr wrap="none" rtlCol="0">
            <a:spAutoFit/>
          </a:bodyPr>
          <a:lstStyle/>
          <a:p>
            <a:pPr algn="l">
              <a:lnSpc>
                <a:spcPct val="90000"/>
              </a:lnSpc>
              <a:spcBef>
                <a:spcPts val="1200"/>
              </a:spcBef>
            </a:pPr>
            <a:r>
              <a:rPr lang="en-US" sz="2000" dirty="0">
                <a:solidFill>
                  <a:schemeClr val="tx2"/>
                </a:solidFill>
              </a:rPr>
              <a:t>Need a code example</a:t>
            </a:r>
          </a:p>
        </p:txBody>
      </p:sp>
      <p:sp>
        <p:nvSpPr>
          <p:cNvPr id="5" name="TextBox 4">
            <a:extLst>
              <a:ext uri="{FF2B5EF4-FFF2-40B4-BE49-F238E27FC236}">
                <a16:creationId xmlns:a16="http://schemas.microsoft.com/office/drawing/2014/main" id="{95AA821C-B35F-464D-A6E3-1EE7918CCFF8}"/>
              </a:ext>
            </a:extLst>
          </p:cNvPr>
          <p:cNvSpPr txBox="1"/>
          <p:nvPr/>
        </p:nvSpPr>
        <p:spPr>
          <a:xfrm>
            <a:off x="5345403" y="3557312"/>
            <a:ext cx="6511317" cy="3093154"/>
          </a:xfrm>
          <a:prstGeom prst="rect">
            <a:avLst/>
          </a:prstGeom>
          <a:solidFill>
            <a:schemeClr val="accent5">
              <a:lumMod val="60000"/>
              <a:lumOff val="40000"/>
            </a:schemeClr>
          </a:solidFill>
        </p:spPr>
        <p:txBody>
          <a:bodyPr wrap="square" rtlCol="0">
            <a:spAutoFit/>
          </a:bodyPr>
          <a:lstStyle/>
          <a:p>
            <a:pPr marL="0" indent="0">
              <a:spcBef>
                <a:spcPts val="600"/>
              </a:spcBef>
              <a:buNone/>
            </a:pPr>
            <a:r>
              <a:rPr lang="en-US" sz="1800" u="sng" dirty="0">
                <a:solidFill>
                  <a:srgbClr val="CD80C5"/>
                </a:solidFill>
              </a:rPr>
              <a:t>Think of code like a filing system.</a:t>
            </a:r>
            <a:endParaRPr lang="en-US" u="sng" dirty="0">
              <a:solidFill>
                <a:srgbClr val="CD80C5"/>
              </a:solidFill>
            </a:endParaRPr>
          </a:p>
          <a:p>
            <a:pPr algn="l">
              <a:lnSpc>
                <a:spcPct val="90000"/>
              </a:lnSpc>
              <a:spcBef>
                <a:spcPts val="600"/>
              </a:spcBef>
            </a:pPr>
            <a:r>
              <a:rPr lang="en-US" sz="1800" dirty="0">
                <a:solidFill>
                  <a:srgbClr val="CD80C5"/>
                </a:solidFill>
              </a:rPr>
              <a:t>Kids like a filing system where pretty much everything is put in piles, generally on the floor. </a:t>
            </a:r>
          </a:p>
          <a:p>
            <a:pPr algn="l">
              <a:lnSpc>
                <a:spcPct val="90000"/>
              </a:lnSpc>
              <a:spcBef>
                <a:spcPts val="600"/>
              </a:spcBef>
            </a:pPr>
            <a:r>
              <a:rPr lang="en-US" dirty="0">
                <a:solidFill>
                  <a:srgbClr val="CD80C5"/>
                </a:solidFill>
              </a:rPr>
              <a:t>When you get mature and live with other people, you want less of a floordrobe, because you don’t want your stuff borrowed or trampled.</a:t>
            </a:r>
          </a:p>
          <a:p>
            <a:pPr algn="l">
              <a:lnSpc>
                <a:spcPct val="90000"/>
              </a:lnSpc>
              <a:spcBef>
                <a:spcPts val="600"/>
              </a:spcBef>
            </a:pPr>
            <a:r>
              <a:rPr lang="en-US" dirty="0">
                <a:solidFill>
                  <a:srgbClr val="CD80C5"/>
                </a:solidFill>
              </a:rPr>
              <a:t>The floordrobe is like a long function with lots of nested if and while loops.  The mature tidy room is full of smaller well named functions where is it easy to navigate and find code.</a:t>
            </a:r>
          </a:p>
          <a:p>
            <a:pPr algn="l">
              <a:lnSpc>
                <a:spcPct val="90000"/>
              </a:lnSpc>
            </a:pPr>
            <a:endParaRPr lang="en-US" dirty="0">
              <a:solidFill>
                <a:schemeClr val="accent1">
                  <a:lumMod val="75000"/>
                </a:schemeClr>
              </a:solidFill>
            </a:endParaRPr>
          </a:p>
          <a:p>
            <a:pPr algn="l">
              <a:lnSpc>
                <a:spcPct val="90000"/>
              </a:lnSpc>
            </a:pPr>
            <a:endParaRPr lang="en-US" sz="1800" dirty="0">
              <a:solidFill>
                <a:schemeClr val="tx2"/>
              </a:solidFill>
            </a:endParaRPr>
          </a:p>
        </p:txBody>
      </p:sp>
      <p:sp>
        <p:nvSpPr>
          <p:cNvPr id="4" name="TextBox 3">
            <a:extLst>
              <a:ext uri="{FF2B5EF4-FFF2-40B4-BE49-F238E27FC236}">
                <a16:creationId xmlns:a16="http://schemas.microsoft.com/office/drawing/2014/main" id="{57DF98EF-1ECB-8909-388B-4A0AED230F63}"/>
              </a:ext>
            </a:extLst>
          </p:cNvPr>
          <p:cNvSpPr txBox="1"/>
          <p:nvPr/>
        </p:nvSpPr>
        <p:spPr>
          <a:xfrm>
            <a:off x="7752183" y="1184743"/>
            <a:ext cx="3919029" cy="1797415"/>
          </a:xfrm>
          <a:prstGeom prst="rect">
            <a:avLst/>
          </a:prstGeom>
          <a:solidFill>
            <a:srgbClr val="AEAEAE"/>
          </a:solidFill>
        </p:spPr>
        <p:txBody>
          <a:bodyPr wrap="square" rtlCol="0">
            <a:spAutoFit/>
          </a:bodyPr>
          <a:lstStyle/>
          <a:p>
            <a:pPr algn="l">
              <a:lnSpc>
                <a:spcPct val="90000"/>
              </a:lnSpc>
              <a:spcBef>
                <a:spcPts val="1200"/>
              </a:spcBef>
            </a:pPr>
            <a:r>
              <a:rPr lang="en-US" sz="1600" i="1" dirty="0">
                <a:solidFill>
                  <a:schemeClr val="tx2"/>
                </a:solidFill>
              </a:rPr>
              <a:t>“I’m sorry this letter is so long I didn’t have time to make it smaller” </a:t>
            </a:r>
            <a:r>
              <a:rPr lang="en-US" sz="1600" dirty="0">
                <a:solidFill>
                  <a:schemeClr val="tx2"/>
                </a:solidFill>
              </a:rPr>
              <a:t>– Blaise Pascal</a:t>
            </a:r>
          </a:p>
          <a:p>
            <a:pPr algn="l">
              <a:lnSpc>
                <a:spcPct val="90000"/>
              </a:lnSpc>
              <a:spcBef>
                <a:spcPts val="1200"/>
              </a:spcBef>
            </a:pPr>
            <a:r>
              <a:rPr lang="en-US" sz="1600" dirty="0">
                <a:solidFill>
                  <a:schemeClr val="tx2"/>
                </a:solidFill>
              </a:rPr>
              <a:t>I takes time to make things small. I places the burden of understanding on your readers - it saves you time, but costs everyone else time.</a:t>
            </a:r>
          </a:p>
        </p:txBody>
      </p:sp>
    </p:spTree>
    <p:extLst>
      <p:ext uri="{BB962C8B-B14F-4D97-AF65-F5344CB8AC3E}">
        <p14:creationId xmlns:p14="http://schemas.microsoft.com/office/powerpoint/2010/main" val="11760772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Where to find Classes</a:t>
            </a:r>
          </a:p>
        </p:txBody>
      </p:sp>
      <p:sp>
        <p:nvSpPr>
          <p:cNvPr id="6" name="TextBox 5">
            <a:extLst>
              <a:ext uri="{FF2B5EF4-FFF2-40B4-BE49-F238E27FC236}">
                <a16:creationId xmlns:a16="http://schemas.microsoft.com/office/drawing/2014/main" id="{F569C4BC-C24F-D0B9-F9E2-2B00011B4000}"/>
              </a:ext>
            </a:extLst>
          </p:cNvPr>
          <p:cNvSpPr txBox="1"/>
          <p:nvPr/>
        </p:nvSpPr>
        <p:spPr>
          <a:xfrm>
            <a:off x="520787" y="1384964"/>
            <a:ext cx="6511317" cy="1277273"/>
          </a:xfrm>
          <a:prstGeom prst="rect">
            <a:avLst/>
          </a:prstGeom>
          <a:solidFill>
            <a:schemeClr val="accent4">
              <a:lumMod val="75000"/>
            </a:schemeClr>
          </a:solidFill>
        </p:spPr>
        <p:txBody>
          <a:bodyPr wrap="square" rtlCol="0">
            <a:spAutoFit/>
          </a:bodyPr>
          <a:lstStyle/>
          <a:p>
            <a:pPr marL="0" indent="0">
              <a:spcBef>
                <a:spcPts val="600"/>
              </a:spcBef>
              <a:buNone/>
            </a:pPr>
            <a:r>
              <a:rPr lang="en-US" u="sng" dirty="0">
                <a:solidFill>
                  <a:srgbClr val="FFFF00"/>
                </a:solidFill>
              </a:rPr>
              <a:t>Classes are hidden…</a:t>
            </a:r>
          </a:p>
          <a:p>
            <a:pPr marL="0" indent="0">
              <a:spcBef>
                <a:spcPts val="600"/>
              </a:spcBef>
              <a:buNone/>
            </a:pPr>
            <a:r>
              <a:rPr lang="en-US" dirty="0">
                <a:solidFill>
                  <a:srgbClr val="FFFF00"/>
                </a:solidFill>
              </a:rPr>
              <a:t>When you have functions cover several functional areas and you have variables what are used by all those areas, then what you have is a class - use extract method refactoring</a:t>
            </a:r>
          </a:p>
        </p:txBody>
      </p:sp>
      <p:sp>
        <p:nvSpPr>
          <p:cNvPr id="9" name="TextBox 8">
            <a:extLst>
              <a:ext uri="{FF2B5EF4-FFF2-40B4-BE49-F238E27FC236}">
                <a16:creationId xmlns:a16="http://schemas.microsoft.com/office/drawing/2014/main" id="{1FCBBBD1-DD84-2B5A-3209-7B2398A6C174}"/>
              </a:ext>
            </a:extLst>
          </p:cNvPr>
          <p:cNvSpPr txBox="1"/>
          <p:nvPr/>
        </p:nvSpPr>
        <p:spPr>
          <a:xfrm>
            <a:off x="7824192" y="865860"/>
            <a:ext cx="3602268" cy="5576911"/>
          </a:xfrm>
          <a:prstGeom prst="rect">
            <a:avLst/>
          </a:prstGeom>
          <a:solidFill>
            <a:srgbClr val="DCDCE0"/>
          </a:solidFill>
        </p:spPr>
        <p:txBody>
          <a:bodyPr wrap="none" rtlCol="0">
            <a:spAutoFit/>
          </a:bodyPr>
          <a:lstStyle/>
          <a:p>
            <a:pPr algn="l">
              <a:lnSpc>
                <a:spcPct val="90000"/>
              </a:lnSpc>
              <a:spcBef>
                <a:spcPts val="1200"/>
              </a:spcBef>
            </a:pPr>
            <a:r>
              <a:rPr lang="en-GB" sz="600" b="1" dirty="0">
                <a:solidFill>
                  <a:srgbClr val="000080"/>
                </a:solidFill>
                <a:effectLst/>
              </a:rPr>
              <a:t>public class </a:t>
            </a:r>
            <a:r>
              <a:rPr lang="en-GB" sz="600" dirty="0" err="1"/>
              <a:t>PrimePrinter</a:t>
            </a:r>
            <a:r>
              <a:rPr lang="en-GB" sz="600" dirty="0"/>
              <a:t> {</a:t>
            </a:r>
            <a:br>
              <a:rPr lang="en-GB" sz="600" dirty="0"/>
            </a:br>
            <a:r>
              <a:rPr lang="en-GB" sz="600" dirty="0"/>
              <a:t>  </a:t>
            </a:r>
            <a:r>
              <a:rPr lang="en-GB" sz="600" b="1" dirty="0">
                <a:solidFill>
                  <a:srgbClr val="000080"/>
                </a:solidFill>
                <a:effectLst/>
              </a:rPr>
              <a:t>public static void </a:t>
            </a:r>
            <a:r>
              <a:rPr lang="en-GB" sz="600" dirty="0"/>
              <a:t>main(String[] </a:t>
            </a:r>
            <a:r>
              <a:rPr lang="en-GB" sz="600" dirty="0" err="1"/>
              <a:t>args</a:t>
            </a:r>
            <a:r>
              <a:rPr lang="en-GB" sz="600" dirty="0"/>
              <a:t>) </a:t>
            </a:r>
            <a:r>
              <a:rPr lang="en-GB" sz="600" dirty="0">
                <a:solidFill>
                  <a:srgbClr val="01875F"/>
                </a:solidFill>
                <a:effectLst/>
              </a:rPr>
              <a:t>{</a:t>
            </a:r>
            <a:br>
              <a:rPr lang="en-GB" sz="600" dirty="0">
                <a:solidFill>
                  <a:srgbClr val="01875F"/>
                </a:solidFill>
                <a:effectLst/>
              </a:rPr>
            </a:br>
            <a:r>
              <a:rPr lang="en-GB" sz="600" dirty="0">
                <a:solidFill>
                  <a:srgbClr val="01875F"/>
                </a:solidFill>
                <a:effectLst/>
              </a:rPr>
              <a:t>    </a:t>
            </a:r>
            <a:r>
              <a:rPr lang="en-GB" sz="600" b="1" dirty="0">
                <a:solidFill>
                  <a:srgbClr val="000080"/>
                </a:solidFill>
                <a:effectLst/>
              </a:rPr>
              <a:t>final int </a:t>
            </a:r>
            <a:r>
              <a:rPr lang="en-GB" sz="600" dirty="0"/>
              <a:t>M = </a:t>
            </a:r>
            <a:r>
              <a:rPr lang="en-GB" sz="600" dirty="0">
                <a:solidFill>
                  <a:srgbClr val="0000FF"/>
                </a:solidFill>
                <a:effectLst/>
              </a:rPr>
              <a:t>1000</a:t>
            </a:r>
            <a:r>
              <a:rPr lang="en-GB" sz="600" dirty="0"/>
              <a:t>;</a:t>
            </a:r>
            <a:br>
              <a:rPr lang="en-GB" sz="600" dirty="0"/>
            </a:br>
            <a:r>
              <a:rPr lang="en-GB" sz="600" dirty="0"/>
              <a:t>    </a:t>
            </a:r>
            <a:r>
              <a:rPr lang="en-GB" sz="600" b="1" dirty="0">
                <a:solidFill>
                  <a:srgbClr val="000080"/>
                </a:solidFill>
                <a:effectLst/>
              </a:rPr>
              <a:t>final int </a:t>
            </a:r>
            <a:r>
              <a:rPr lang="en-GB" sz="600" dirty="0"/>
              <a:t>RR = </a:t>
            </a:r>
            <a:r>
              <a:rPr lang="en-GB" sz="600" dirty="0">
                <a:solidFill>
                  <a:srgbClr val="0000FF"/>
                </a:solidFill>
                <a:effectLst/>
              </a:rPr>
              <a:t>50</a:t>
            </a:r>
            <a:r>
              <a:rPr lang="en-GB" sz="600" dirty="0"/>
              <a:t>;</a:t>
            </a:r>
            <a:br>
              <a:rPr lang="en-GB" sz="600" dirty="0"/>
            </a:br>
            <a:r>
              <a:rPr lang="en-GB" sz="600" dirty="0"/>
              <a:t>    </a:t>
            </a:r>
            <a:r>
              <a:rPr lang="en-GB" sz="600" b="1" dirty="0">
                <a:solidFill>
                  <a:srgbClr val="000080"/>
                </a:solidFill>
                <a:effectLst/>
              </a:rPr>
              <a:t>final int </a:t>
            </a:r>
            <a:r>
              <a:rPr lang="en-GB" sz="600" dirty="0"/>
              <a:t>CC = </a:t>
            </a:r>
            <a:r>
              <a:rPr lang="en-GB" sz="600" dirty="0">
                <a:solidFill>
                  <a:srgbClr val="0000FF"/>
                </a:solidFill>
                <a:effectLst/>
              </a:rPr>
              <a:t>4</a:t>
            </a:r>
            <a:r>
              <a:rPr lang="en-GB" sz="600" dirty="0"/>
              <a:t>;</a:t>
            </a:r>
            <a:br>
              <a:rPr lang="en-GB" sz="600" dirty="0"/>
            </a:br>
            <a:r>
              <a:rPr lang="en-GB" sz="600" dirty="0"/>
              <a:t>    </a:t>
            </a:r>
            <a:r>
              <a:rPr lang="en-GB" sz="600" b="1" dirty="0">
                <a:solidFill>
                  <a:srgbClr val="000080"/>
                </a:solidFill>
                <a:effectLst/>
              </a:rPr>
              <a:t>final int </a:t>
            </a:r>
            <a:r>
              <a:rPr lang="en-GB" sz="600" dirty="0"/>
              <a:t>ORDMAX = </a:t>
            </a:r>
            <a:r>
              <a:rPr lang="en-GB" sz="600" dirty="0">
                <a:solidFill>
                  <a:srgbClr val="0000FF"/>
                </a:solidFill>
                <a:effectLst/>
              </a:rPr>
              <a:t>30</a:t>
            </a:r>
            <a:r>
              <a:rPr lang="en-GB" sz="600" dirty="0"/>
              <a:t>;</a:t>
            </a:r>
            <a:br>
              <a:rPr lang="en-GB" sz="600" dirty="0"/>
            </a:br>
            <a:r>
              <a:rPr lang="en-GB" sz="600" dirty="0"/>
              <a:t>    </a:t>
            </a:r>
            <a:r>
              <a:rPr lang="en-GB" sz="600" b="1" dirty="0">
                <a:solidFill>
                  <a:srgbClr val="000080"/>
                </a:solidFill>
                <a:effectLst/>
              </a:rPr>
              <a:t>int </a:t>
            </a:r>
            <a:r>
              <a:rPr lang="en-GB" sz="600" dirty="0"/>
              <a:t>P[] = </a:t>
            </a:r>
            <a:r>
              <a:rPr lang="en-GB" sz="600" b="1" dirty="0">
                <a:solidFill>
                  <a:srgbClr val="000080"/>
                </a:solidFill>
                <a:effectLst/>
              </a:rPr>
              <a:t>new int</a:t>
            </a:r>
            <a:r>
              <a:rPr lang="en-GB" sz="600" dirty="0">
                <a:solidFill>
                  <a:srgbClr val="01875F"/>
                </a:solidFill>
                <a:effectLst/>
              </a:rPr>
              <a:t>[</a:t>
            </a:r>
            <a:r>
              <a:rPr lang="en-GB" sz="600" dirty="0"/>
              <a:t>M+</a:t>
            </a:r>
            <a:r>
              <a:rPr lang="en-GB" sz="600" dirty="0">
                <a:solidFill>
                  <a:srgbClr val="0000FF"/>
                </a:solidFill>
                <a:effectLst/>
              </a:rPr>
              <a:t>1</a:t>
            </a:r>
            <a:r>
              <a:rPr lang="en-GB" sz="600" dirty="0">
                <a:solidFill>
                  <a:srgbClr val="01875F"/>
                </a:solidFill>
                <a:effectLst/>
              </a:rPr>
              <a:t>]</a:t>
            </a:r>
            <a:r>
              <a:rPr lang="en-GB" sz="600" dirty="0"/>
              <a:t>;</a:t>
            </a:r>
            <a:br>
              <a:rPr lang="en-GB" sz="600" dirty="0"/>
            </a:br>
            <a:r>
              <a:rPr lang="en-GB" sz="600" dirty="0"/>
              <a:t>    </a:t>
            </a:r>
            <a:r>
              <a:rPr lang="en-GB" sz="600" b="1" dirty="0">
                <a:solidFill>
                  <a:srgbClr val="000080"/>
                </a:solidFill>
                <a:effectLst/>
              </a:rPr>
              <a:t>int </a:t>
            </a:r>
            <a:r>
              <a:rPr lang="en-GB" sz="600" dirty="0"/>
              <a:t>PAGENUMBER;</a:t>
            </a:r>
            <a:br>
              <a:rPr lang="en-GB" sz="600" dirty="0"/>
            </a:br>
            <a:r>
              <a:rPr lang="en-GB" sz="600" dirty="0"/>
              <a:t>    </a:t>
            </a:r>
            <a:r>
              <a:rPr lang="en-GB" sz="600" b="1" dirty="0">
                <a:solidFill>
                  <a:srgbClr val="000080"/>
                </a:solidFill>
                <a:effectLst/>
              </a:rPr>
              <a:t>int </a:t>
            </a:r>
            <a:r>
              <a:rPr lang="en-GB" sz="600" dirty="0"/>
              <a:t>PAGEOFFSET;</a:t>
            </a:r>
            <a:br>
              <a:rPr lang="en-GB" sz="600" dirty="0"/>
            </a:br>
            <a:r>
              <a:rPr lang="en-GB" sz="600" dirty="0"/>
              <a:t>    </a:t>
            </a:r>
            <a:r>
              <a:rPr lang="en-GB" sz="600" b="1" dirty="0">
                <a:solidFill>
                  <a:srgbClr val="000080"/>
                </a:solidFill>
                <a:effectLst/>
              </a:rPr>
              <a:t>int </a:t>
            </a:r>
            <a:r>
              <a:rPr lang="en-GB" sz="600" dirty="0"/>
              <a:t>ROWOFFSET;</a:t>
            </a:r>
            <a:br>
              <a:rPr lang="en-GB" sz="600" dirty="0"/>
            </a:br>
            <a:r>
              <a:rPr lang="en-GB" sz="600" dirty="0"/>
              <a:t>    </a:t>
            </a:r>
            <a:r>
              <a:rPr lang="en-GB" sz="600" b="1" dirty="0">
                <a:solidFill>
                  <a:srgbClr val="000080"/>
                </a:solidFill>
                <a:effectLst/>
              </a:rPr>
              <a:t>int </a:t>
            </a:r>
            <a:r>
              <a:rPr lang="en-GB" sz="600" dirty="0"/>
              <a:t>C;</a:t>
            </a:r>
            <a:br>
              <a:rPr lang="en-GB" sz="600" dirty="0"/>
            </a:br>
            <a:r>
              <a:rPr lang="en-GB" sz="600" dirty="0"/>
              <a:t>    </a:t>
            </a:r>
            <a:r>
              <a:rPr lang="en-GB" sz="600" b="1" dirty="0">
                <a:solidFill>
                  <a:srgbClr val="000080"/>
                </a:solidFill>
                <a:effectLst/>
              </a:rPr>
              <a:t>int </a:t>
            </a:r>
            <a:r>
              <a:rPr lang="en-GB" sz="600" dirty="0"/>
              <a:t>J;</a:t>
            </a:r>
            <a:br>
              <a:rPr lang="en-GB" sz="600" dirty="0"/>
            </a:br>
            <a:r>
              <a:rPr lang="en-GB" sz="600" dirty="0"/>
              <a:t>    </a:t>
            </a:r>
            <a:r>
              <a:rPr lang="en-GB" sz="600" b="1" dirty="0">
                <a:solidFill>
                  <a:srgbClr val="000080"/>
                </a:solidFill>
                <a:effectLst/>
              </a:rPr>
              <a:t>int </a:t>
            </a:r>
            <a:r>
              <a:rPr lang="en-GB" sz="600" dirty="0"/>
              <a:t>K;</a:t>
            </a:r>
            <a:br>
              <a:rPr lang="en-GB" sz="600" dirty="0"/>
            </a:br>
            <a:r>
              <a:rPr lang="en-GB" sz="600" dirty="0"/>
              <a:t>    </a:t>
            </a:r>
            <a:r>
              <a:rPr lang="en-GB" sz="600" b="1" dirty="0">
                <a:solidFill>
                  <a:srgbClr val="000080"/>
                </a:solidFill>
                <a:effectLst/>
              </a:rPr>
              <a:t>boolean </a:t>
            </a:r>
            <a:r>
              <a:rPr lang="en-GB" sz="600" dirty="0"/>
              <a:t>JPRIME;</a:t>
            </a:r>
            <a:br>
              <a:rPr lang="en-GB" sz="600" dirty="0"/>
            </a:br>
            <a:r>
              <a:rPr lang="en-GB" sz="600" dirty="0"/>
              <a:t>    </a:t>
            </a:r>
            <a:r>
              <a:rPr lang="en-GB" sz="600" b="1" dirty="0">
                <a:solidFill>
                  <a:srgbClr val="000080"/>
                </a:solidFill>
                <a:effectLst/>
              </a:rPr>
              <a:t>int </a:t>
            </a:r>
            <a:r>
              <a:rPr lang="en-GB" sz="600" dirty="0"/>
              <a:t>ORD;</a:t>
            </a:r>
            <a:br>
              <a:rPr lang="en-GB" sz="600" dirty="0"/>
            </a:br>
            <a:r>
              <a:rPr lang="en-GB" sz="600" dirty="0"/>
              <a:t>    </a:t>
            </a:r>
            <a:r>
              <a:rPr lang="en-GB" sz="600" b="1" dirty="0">
                <a:solidFill>
                  <a:srgbClr val="000080"/>
                </a:solidFill>
                <a:effectLst/>
              </a:rPr>
              <a:t>int </a:t>
            </a:r>
            <a:r>
              <a:rPr lang="en-GB" sz="600" dirty="0"/>
              <a:t>SQUARE;</a:t>
            </a:r>
            <a:br>
              <a:rPr lang="en-GB" sz="600" dirty="0"/>
            </a:br>
            <a:r>
              <a:rPr lang="en-GB" sz="600" dirty="0"/>
              <a:t>    </a:t>
            </a:r>
            <a:r>
              <a:rPr lang="en-GB" sz="600" b="1" dirty="0">
                <a:solidFill>
                  <a:srgbClr val="000080"/>
                </a:solidFill>
                <a:effectLst/>
              </a:rPr>
              <a:t>int </a:t>
            </a:r>
            <a:r>
              <a:rPr lang="en-GB" sz="600" dirty="0"/>
              <a:t>N=</a:t>
            </a:r>
            <a:r>
              <a:rPr lang="en-GB" sz="600" dirty="0">
                <a:solidFill>
                  <a:srgbClr val="0000FF"/>
                </a:solidFill>
                <a:effectLst/>
              </a:rPr>
              <a:t>0</a:t>
            </a:r>
            <a:r>
              <a:rPr lang="en-GB" sz="600" dirty="0"/>
              <a:t>;</a:t>
            </a:r>
            <a:br>
              <a:rPr lang="en-GB" sz="600" dirty="0"/>
            </a:br>
            <a:r>
              <a:rPr lang="en-GB" sz="600" dirty="0"/>
              <a:t>    </a:t>
            </a:r>
            <a:r>
              <a:rPr lang="en-GB" sz="600" b="1" dirty="0">
                <a:solidFill>
                  <a:srgbClr val="000080"/>
                </a:solidFill>
                <a:effectLst/>
              </a:rPr>
              <a:t>int </a:t>
            </a:r>
            <a:r>
              <a:rPr lang="en-GB" sz="600" dirty="0"/>
              <a:t>MULT[] = </a:t>
            </a:r>
            <a:r>
              <a:rPr lang="en-GB" sz="600" b="1" dirty="0">
                <a:solidFill>
                  <a:srgbClr val="000080"/>
                </a:solidFill>
                <a:effectLst/>
              </a:rPr>
              <a:t>new int</a:t>
            </a:r>
            <a:r>
              <a:rPr lang="en-GB" sz="600" dirty="0">
                <a:solidFill>
                  <a:srgbClr val="01875F"/>
                </a:solidFill>
                <a:effectLst/>
              </a:rPr>
              <a:t>[</a:t>
            </a:r>
            <a:r>
              <a:rPr lang="en-GB" sz="600" dirty="0"/>
              <a:t>ORDMAX+</a:t>
            </a:r>
            <a:r>
              <a:rPr lang="en-GB" sz="600" dirty="0">
                <a:solidFill>
                  <a:srgbClr val="0000FF"/>
                </a:solidFill>
                <a:effectLst/>
              </a:rPr>
              <a:t>1</a:t>
            </a:r>
            <a:r>
              <a:rPr lang="en-GB" sz="600" dirty="0">
                <a:solidFill>
                  <a:srgbClr val="01875F"/>
                </a:solidFill>
                <a:effectLst/>
              </a:rPr>
              <a:t>]</a:t>
            </a:r>
            <a:r>
              <a:rPr lang="en-GB" sz="600" dirty="0"/>
              <a:t>;</a:t>
            </a:r>
            <a:br>
              <a:rPr lang="en-GB" sz="600" dirty="0"/>
            </a:br>
            <a:br>
              <a:rPr lang="en-GB" sz="600" dirty="0"/>
            </a:br>
            <a:r>
              <a:rPr lang="en-GB" sz="600" dirty="0"/>
              <a:t>    J=</a:t>
            </a:r>
            <a:r>
              <a:rPr lang="en-GB" sz="600" dirty="0">
                <a:solidFill>
                  <a:srgbClr val="0000FF"/>
                </a:solidFill>
                <a:effectLst/>
              </a:rPr>
              <a:t>1</a:t>
            </a:r>
            <a:r>
              <a:rPr lang="en-GB" sz="600" dirty="0"/>
              <a:t>;</a:t>
            </a:r>
            <a:br>
              <a:rPr lang="en-GB" sz="600" dirty="0"/>
            </a:br>
            <a:r>
              <a:rPr lang="en-GB" sz="600" dirty="0"/>
              <a:t>    K=</a:t>
            </a:r>
            <a:r>
              <a:rPr lang="en-GB" sz="600" dirty="0">
                <a:solidFill>
                  <a:srgbClr val="0000FF"/>
                </a:solidFill>
                <a:effectLst/>
              </a:rPr>
              <a:t>1</a:t>
            </a:r>
            <a:r>
              <a:rPr lang="en-GB" sz="600" dirty="0"/>
              <a:t>;</a:t>
            </a:r>
            <a:br>
              <a:rPr lang="en-GB" sz="600" dirty="0"/>
            </a:br>
            <a:r>
              <a:rPr lang="en-GB" sz="600" dirty="0"/>
              <a:t>    P[</a:t>
            </a:r>
            <a:r>
              <a:rPr lang="en-GB" sz="600" dirty="0">
                <a:solidFill>
                  <a:srgbClr val="0000FF"/>
                </a:solidFill>
                <a:effectLst/>
              </a:rPr>
              <a:t>1</a:t>
            </a:r>
            <a:r>
              <a:rPr lang="en-GB" sz="600" dirty="0"/>
              <a:t>] = </a:t>
            </a:r>
            <a:r>
              <a:rPr lang="en-GB" sz="600" dirty="0">
                <a:solidFill>
                  <a:srgbClr val="0000FF"/>
                </a:solidFill>
                <a:effectLst/>
              </a:rPr>
              <a:t>2</a:t>
            </a:r>
            <a:r>
              <a:rPr lang="en-GB" sz="600" dirty="0"/>
              <a:t>;</a:t>
            </a:r>
            <a:br>
              <a:rPr lang="en-GB" sz="600" dirty="0"/>
            </a:br>
            <a:r>
              <a:rPr lang="en-GB" sz="600" dirty="0"/>
              <a:t>    ORD = </a:t>
            </a:r>
            <a:r>
              <a:rPr lang="en-GB" sz="600" dirty="0">
                <a:solidFill>
                  <a:srgbClr val="0000FF"/>
                </a:solidFill>
                <a:effectLst/>
              </a:rPr>
              <a:t>2</a:t>
            </a:r>
            <a:r>
              <a:rPr lang="en-GB" sz="600" dirty="0"/>
              <a:t>;</a:t>
            </a:r>
            <a:br>
              <a:rPr lang="en-GB" sz="600" dirty="0"/>
            </a:br>
            <a:r>
              <a:rPr lang="en-GB" sz="600" dirty="0"/>
              <a:t>    SQUARE = </a:t>
            </a:r>
            <a:r>
              <a:rPr lang="en-GB" sz="600" dirty="0">
                <a:solidFill>
                  <a:srgbClr val="0000FF"/>
                </a:solidFill>
                <a:effectLst/>
              </a:rPr>
              <a:t>9</a:t>
            </a:r>
            <a:r>
              <a:rPr lang="en-GB" sz="600" dirty="0"/>
              <a:t>;</a:t>
            </a:r>
            <a:br>
              <a:rPr lang="en-GB" sz="600" dirty="0"/>
            </a:br>
            <a:br>
              <a:rPr lang="en-GB" sz="600" dirty="0"/>
            </a:br>
            <a:r>
              <a:rPr lang="en-GB" sz="600" dirty="0"/>
              <a:t>    </a:t>
            </a:r>
            <a:r>
              <a:rPr lang="en-GB" sz="600" b="1" dirty="0">
                <a:solidFill>
                  <a:srgbClr val="000080"/>
                </a:solidFill>
                <a:effectLst/>
              </a:rPr>
              <a:t>while </a:t>
            </a:r>
            <a:r>
              <a:rPr lang="en-GB" sz="600" dirty="0"/>
              <a:t>(K &lt; M) </a:t>
            </a:r>
            <a:r>
              <a:rPr lang="en-GB" sz="600" dirty="0">
                <a:solidFill>
                  <a:srgbClr val="C406D6"/>
                </a:solidFill>
                <a:effectLst/>
              </a:rPr>
              <a:t>{</a:t>
            </a:r>
            <a:br>
              <a:rPr lang="en-GB" sz="600" dirty="0">
                <a:solidFill>
                  <a:srgbClr val="C406D6"/>
                </a:solidFill>
                <a:effectLst/>
              </a:rPr>
            </a:br>
            <a:r>
              <a:rPr lang="en-GB" sz="600" dirty="0">
                <a:solidFill>
                  <a:srgbClr val="C406D6"/>
                </a:solidFill>
                <a:effectLst/>
              </a:rPr>
              <a:t>      </a:t>
            </a:r>
            <a:r>
              <a:rPr lang="en-GB" sz="600" b="1" dirty="0">
                <a:solidFill>
                  <a:srgbClr val="000080"/>
                </a:solidFill>
                <a:effectLst/>
              </a:rPr>
              <a:t>do </a:t>
            </a:r>
            <a:r>
              <a:rPr lang="en-GB" sz="600" dirty="0">
                <a:solidFill>
                  <a:srgbClr val="0D9676"/>
                </a:solidFill>
                <a:effectLst/>
              </a:rPr>
              <a:t>{</a:t>
            </a:r>
            <a:br>
              <a:rPr lang="en-GB" sz="600" dirty="0">
                <a:solidFill>
                  <a:srgbClr val="0D9676"/>
                </a:solidFill>
                <a:effectLst/>
              </a:rPr>
            </a:br>
            <a:r>
              <a:rPr lang="en-GB" sz="600" dirty="0">
                <a:solidFill>
                  <a:srgbClr val="0D9676"/>
                </a:solidFill>
                <a:effectLst/>
              </a:rPr>
              <a:t>        </a:t>
            </a:r>
            <a:r>
              <a:rPr lang="en-GB" sz="600" dirty="0"/>
              <a:t>J += </a:t>
            </a:r>
            <a:r>
              <a:rPr lang="en-GB" sz="600" dirty="0">
                <a:solidFill>
                  <a:srgbClr val="0000FF"/>
                </a:solidFill>
                <a:effectLst/>
              </a:rPr>
              <a:t>2</a:t>
            </a:r>
            <a:r>
              <a:rPr lang="en-GB" sz="600" dirty="0"/>
              <a:t>;</a:t>
            </a:r>
            <a:br>
              <a:rPr lang="en-GB" sz="600" dirty="0"/>
            </a:br>
            <a:r>
              <a:rPr lang="en-GB" sz="600" dirty="0"/>
              <a:t>        </a:t>
            </a:r>
            <a:r>
              <a:rPr lang="en-GB" sz="600" b="1" dirty="0">
                <a:solidFill>
                  <a:srgbClr val="000080"/>
                </a:solidFill>
                <a:effectLst/>
              </a:rPr>
              <a:t>if </a:t>
            </a:r>
            <a:r>
              <a:rPr lang="en-GB" sz="600" dirty="0">
                <a:solidFill>
                  <a:srgbClr val="C406D6"/>
                </a:solidFill>
                <a:effectLst/>
              </a:rPr>
              <a:t>(</a:t>
            </a:r>
            <a:r>
              <a:rPr lang="en-GB" sz="600" dirty="0"/>
              <a:t>J == SQUARE</a:t>
            </a:r>
            <a:r>
              <a:rPr lang="en-GB" sz="600" dirty="0">
                <a:solidFill>
                  <a:srgbClr val="C406D6"/>
                </a:solidFill>
                <a:effectLst/>
              </a:rPr>
              <a:t>) </a:t>
            </a:r>
            <a:r>
              <a:rPr lang="en-GB" sz="600" dirty="0">
                <a:solidFill>
                  <a:srgbClr val="093166"/>
                </a:solidFill>
                <a:effectLst/>
              </a:rPr>
              <a:t>{</a:t>
            </a:r>
            <a:br>
              <a:rPr lang="en-GB" sz="600" dirty="0">
                <a:solidFill>
                  <a:srgbClr val="093166"/>
                </a:solidFill>
                <a:effectLst/>
              </a:rPr>
            </a:br>
            <a:r>
              <a:rPr lang="en-GB" sz="600" dirty="0">
                <a:solidFill>
                  <a:srgbClr val="093166"/>
                </a:solidFill>
                <a:effectLst/>
              </a:rPr>
              <a:t>          </a:t>
            </a:r>
            <a:r>
              <a:rPr lang="en-GB" sz="600" dirty="0"/>
              <a:t>ORD++;</a:t>
            </a:r>
            <a:br>
              <a:rPr lang="en-GB" sz="600" dirty="0"/>
            </a:br>
            <a:r>
              <a:rPr lang="en-GB" sz="600" dirty="0"/>
              <a:t>          SQUARE=P[ORD]*P[ORD];</a:t>
            </a:r>
            <a:br>
              <a:rPr lang="en-GB" sz="600" dirty="0"/>
            </a:br>
            <a:r>
              <a:rPr lang="en-GB" sz="600" dirty="0"/>
              <a:t>          MULT[ORD-</a:t>
            </a:r>
            <a:r>
              <a:rPr lang="en-GB" sz="600" dirty="0">
                <a:solidFill>
                  <a:srgbClr val="0000FF"/>
                </a:solidFill>
                <a:effectLst/>
              </a:rPr>
              <a:t>1</a:t>
            </a:r>
            <a:r>
              <a:rPr lang="en-GB" sz="600" dirty="0"/>
              <a:t>]=J;</a:t>
            </a:r>
            <a:br>
              <a:rPr lang="en-GB" sz="600" dirty="0"/>
            </a:br>
            <a:r>
              <a:rPr lang="en-GB" sz="600" dirty="0"/>
              <a:t>        </a:t>
            </a:r>
            <a:r>
              <a:rPr lang="en-GB" sz="600" dirty="0">
                <a:solidFill>
                  <a:srgbClr val="093166"/>
                </a:solidFill>
                <a:effectLst/>
              </a:rPr>
              <a:t>}</a:t>
            </a:r>
            <a:br>
              <a:rPr lang="en-GB" sz="600" dirty="0">
                <a:solidFill>
                  <a:srgbClr val="093166"/>
                </a:solidFill>
                <a:effectLst/>
              </a:rPr>
            </a:br>
            <a:r>
              <a:rPr lang="en-GB" sz="600" dirty="0">
                <a:solidFill>
                  <a:srgbClr val="093166"/>
                </a:solidFill>
                <a:effectLst/>
              </a:rPr>
              <a:t>        </a:t>
            </a:r>
            <a:r>
              <a:rPr lang="en-GB" sz="600" dirty="0"/>
              <a:t>N=</a:t>
            </a:r>
            <a:r>
              <a:rPr lang="en-GB" sz="600" dirty="0">
                <a:solidFill>
                  <a:srgbClr val="0000FF"/>
                </a:solidFill>
                <a:effectLst/>
              </a:rPr>
              <a:t>2</a:t>
            </a:r>
            <a:r>
              <a:rPr lang="en-GB" sz="600" dirty="0"/>
              <a:t>;</a:t>
            </a:r>
            <a:br>
              <a:rPr lang="en-GB" sz="600" dirty="0"/>
            </a:br>
            <a:r>
              <a:rPr lang="en-GB" sz="600" dirty="0"/>
              <a:t>        JPRIME=</a:t>
            </a:r>
            <a:r>
              <a:rPr lang="en-GB" sz="600" b="1" dirty="0">
                <a:solidFill>
                  <a:srgbClr val="000080"/>
                </a:solidFill>
                <a:effectLst/>
              </a:rPr>
              <a:t>true</a:t>
            </a:r>
            <a:r>
              <a:rPr lang="en-GB" sz="600" dirty="0"/>
              <a:t>;</a:t>
            </a:r>
            <a:br>
              <a:rPr lang="en-GB" sz="600" dirty="0"/>
            </a:br>
            <a:r>
              <a:rPr lang="en-GB" sz="600" dirty="0"/>
              <a:t>        </a:t>
            </a:r>
            <a:r>
              <a:rPr lang="en-GB" sz="600" b="1" dirty="0">
                <a:solidFill>
                  <a:srgbClr val="000080"/>
                </a:solidFill>
                <a:effectLst/>
              </a:rPr>
              <a:t>while </a:t>
            </a:r>
            <a:r>
              <a:rPr lang="en-GB" sz="600" dirty="0">
                <a:solidFill>
                  <a:srgbClr val="C406D6"/>
                </a:solidFill>
                <a:effectLst/>
              </a:rPr>
              <a:t>(</a:t>
            </a:r>
            <a:r>
              <a:rPr lang="en-GB" sz="600" dirty="0"/>
              <a:t>N &lt; ORD &amp;&amp; JPRIME</a:t>
            </a:r>
            <a:r>
              <a:rPr lang="en-GB" sz="600" dirty="0">
                <a:solidFill>
                  <a:srgbClr val="C406D6"/>
                </a:solidFill>
                <a:effectLst/>
              </a:rPr>
              <a:t>) </a:t>
            </a:r>
            <a:r>
              <a:rPr lang="en-GB" sz="600" dirty="0">
                <a:solidFill>
                  <a:srgbClr val="093166"/>
                </a:solidFill>
                <a:effectLst/>
              </a:rPr>
              <a:t>{</a:t>
            </a:r>
            <a:br>
              <a:rPr lang="en-GB" sz="600" dirty="0">
                <a:solidFill>
                  <a:srgbClr val="093166"/>
                </a:solidFill>
                <a:effectLst/>
              </a:rPr>
            </a:br>
            <a:r>
              <a:rPr lang="en-GB" sz="600" dirty="0">
                <a:solidFill>
                  <a:srgbClr val="093166"/>
                </a:solidFill>
                <a:effectLst/>
              </a:rPr>
              <a:t>          </a:t>
            </a:r>
            <a:r>
              <a:rPr lang="en-GB" sz="600" b="1" dirty="0">
                <a:solidFill>
                  <a:srgbClr val="000080"/>
                </a:solidFill>
                <a:effectLst/>
              </a:rPr>
              <a:t>while </a:t>
            </a:r>
            <a:r>
              <a:rPr lang="en-GB" sz="600" dirty="0">
                <a:solidFill>
                  <a:srgbClr val="0D9676"/>
                </a:solidFill>
                <a:effectLst/>
              </a:rPr>
              <a:t>(</a:t>
            </a:r>
            <a:r>
              <a:rPr lang="en-GB" sz="600" dirty="0"/>
              <a:t>MULT[N]&lt;J</a:t>
            </a:r>
            <a:r>
              <a:rPr lang="en-GB" sz="600" dirty="0">
                <a:solidFill>
                  <a:srgbClr val="0D9676"/>
                </a:solidFill>
                <a:effectLst/>
              </a:rPr>
              <a:t>)</a:t>
            </a:r>
            <a:br>
              <a:rPr lang="en-GB" sz="600" dirty="0">
                <a:solidFill>
                  <a:srgbClr val="0D9676"/>
                </a:solidFill>
                <a:effectLst/>
              </a:rPr>
            </a:br>
            <a:r>
              <a:rPr lang="en-GB" sz="600" dirty="0">
                <a:solidFill>
                  <a:srgbClr val="0D9676"/>
                </a:solidFill>
                <a:effectLst/>
              </a:rPr>
              <a:t>            </a:t>
            </a:r>
            <a:r>
              <a:rPr lang="en-GB" sz="600" dirty="0"/>
              <a:t>MULT[N] += P[N] + P[N];</a:t>
            </a:r>
            <a:br>
              <a:rPr lang="en-GB" sz="600" dirty="0"/>
            </a:br>
            <a:r>
              <a:rPr lang="en-GB" sz="600" dirty="0"/>
              <a:t>          </a:t>
            </a:r>
            <a:r>
              <a:rPr lang="en-GB" sz="600" b="1" dirty="0">
                <a:solidFill>
                  <a:srgbClr val="000080"/>
                </a:solidFill>
                <a:effectLst/>
              </a:rPr>
              <a:t>if </a:t>
            </a:r>
            <a:r>
              <a:rPr lang="en-GB" sz="600" dirty="0">
                <a:solidFill>
                  <a:srgbClr val="0D9676"/>
                </a:solidFill>
                <a:effectLst/>
              </a:rPr>
              <a:t>(</a:t>
            </a:r>
            <a:r>
              <a:rPr lang="en-GB" sz="600" dirty="0"/>
              <a:t>MULT[N] == J</a:t>
            </a:r>
            <a:r>
              <a:rPr lang="en-GB" sz="600" dirty="0">
                <a:solidFill>
                  <a:srgbClr val="0D9676"/>
                </a:solidFill>
                <a:effectLst/>
              </a:rPr>
              <a:t>)</a:t>
            </a:r>
            <a:br>
              <a:rPr lang="en-GB" sz="600" dirty="0">
                <a:solidFill>
                  <a:srgbClr val="0D9676"/>
                </a:solidFill>
                <a:effectLst/>
              </a:rPr>
            </a:br>
            <a:r>
              <a:rPr lang="en-GB" sz="600" dirty="0">
                <a:solidFill>
                  <a:srgbClr val="0D9676"/>
                </a:solidFill>
                <a:effectLst/>
              </a:rPr>
              <a:t>            </a:t>
            </a:r>
            <a:r>
              <a:rPr lang="en-GB" sz="600" dirty="0"/>
              <a:t>JPRIME=</a:t>
            </a:r>
            <a:r>
              <a:rPr lang="en-GB" sz="600" b="1" dirty="0">
                <a:solidFill>
                  <a:srgbClr val="000080"/>
                </a:solidFill>
                <a:effectLst/>
              </a:rPr>
              <a:t>false</a:t>
            </a:r>
            <a:r>
              <a:rPr lang="en-GB" sz="600" dirty="0"/>
              <a:t>;</a:t>
            </a:r>
            <a:br>
              <a:rPr lang="en-GB" sz="600" dirty="0"/>
            </a:br>
            <a:r>
              <a:rPr lang="en-GB" sz="600" dirty="0"/>
              <a:t>          N++;</a:t>
            </a:r>
            <a:br>
              <a:rPr lang="en-GB" sz="600" dirty="0"/>
            </a:br>
            <a:r>
              <a:rPr lang="en-GB" sz="600" dirty="0"/>
              <a:t>        </a:t>
            </a:r>
            <a:r>
              <a:rPr lang="en-GB" sz="600" dirty="0">
                <a:solidFill>
                  <a:srgbClr val="093166"/>
                </a:solidFill>
                <a:effectLst/>
              </a:rPr>
              <a:t>}</a:t>
            </a:r>
            <a:br>
              <a:rPr lang="en-GB" sz="600" dirty="0">
                <a:solidFill>
                  <a:srgbClr val="093166"/>
                </a:solidFill>
                <a:effectLst/>
              </a:rPr>
            </a:br>
            <a:r>
              <a:rPr lang="en-GB" sz="600" dirty="0">
                <a:solidFill>
                  <a:srgbClr val="093166"/>
                </a:solidFill>
                <a:effectLst/>
              </a:rPr>
              <a:t>      </a:t>
            </a:r>
            <a:r>
              <a:rPr lang="en-GB" sz="600" dirty="0">
                <a:solidFill>
                  <a:srgbClr val="0D9676"/>
                </a:solidFill>
                <a:effectLst/>
              </a:rPr>
              <a:t>} </a:t>
            </a:r>
            <a:r>
              <a:rPr lang="en-GB" sz="600" b="1" dirty="0">
                <a:solidFill>
                  <a:srgbClr val="000080"/>
                </a:solidFill>
                <a:effectLst/>
              </a:rPr>
              <a:t>while </a:t>
            </a:r>
            <a:r>
              <a:rPr lang="en-GB" sz="600" dirty="0">
                <a:solidFill>
                  <a:srgbClr val="01875F"/>
                </a:solidFill>
                <a:effectLst/>
              </a:rPr>
              <a:t>(</a:t>
            </a:r>
            <a:r>
              <a:rPr lang="en-GB" sz="600" dirty="0"/>
              <a:t>!JPRIME</a:t>
            </a:r>
            <a:r>
              <a:rPr lang="en-GB" sz="600" dirty="0">
                <a:solidFill>
                  <a:srgbClr val="01875F"/>
                </a:solidFill>
                <a:effectLst/>
              </a:rPr>
              <a:t>)</a:t>
            </a:r>
            <a:r>
              <a:rPr lang="en-GB" sz="600" dirty="0"/>
              <a:t>;</a:t>
            </a:r>
            <a:br>
              <a:rPr lang="en-GB" sz="600" dirty="0"/>
            </a:br>
            <a:r>
              <a:rPr lang="en-GB" sz="600" dirty="0"/>
              <a:t>      K++;</a:t>
            </a:r>
            <a:br>
              <a:rPr lang="en-GB" sz="600" dirty="0"/>
            </a:br>
            <a:r>
              <a:rPr lang="en-GB" sz="600" dirty="0"/>
              <a:t>      P[K]=J;</a:t>
            </a:r>
            <a:br>
              <a:rPr lang="en-GB" sz="600" dirty="0"/>
            </a:br>
            <a:r>
              <a:rPr lang="en-GB" sz="600" dirty="0"/>
              <a:t>    </a:t>
            </a:r>
            <a:r>
              <a:rPr lang="en-GB" sz="600" dirty="0">
                <a:solidFill>
                  <a:srgbClr val="C406D6"/>
                </a:solidFill>
                <a:effectLst/>
              </a:rPr>
              <a:t>}</a:t>
            </a:r>
            <a:br>
              <a:rPr lang="en-GB" sz="600" dirty="0">
                <a:solidFill>
                  <a:srgbClr val="C406D6"/>
                </a:solidFill>
                <a:effectLst/>
              </a:rPr>
            </a:br>
            <a:r>
              <a:rPr lang="en-GB" sz="600" dirty="0">
                <a:solidFill>
                  <a:srgbClr val="C406D6"/>
                </a:solidFill>
                <a:effectLst/>
              </a:rPr>
              <a:t>    </a:t>
            </a:r>
            <a:r>
              <a:rPr lang="en-GB" sz="600" dirty="0"/>
              <a:t>PAGENUMBER = </a:t>
            </a:r>
            <a:r>
              <a:rPr lang="en-GB" sz="600" dirty="0">
                <a:solidFill>
                  <a:srgbClr val="0000FF"/>
                </a:solidFill>
                <a:effectLst/>
              </a:rPr>
              <a:t>1</a:t>
            </a:r>
            <a:r>
              <a:rPr lang="en-GB" sz="600" dirty="0"/>
              <a:t>;</a:t>
            </a:r>
            <a:br>
              <a:rPr lang="en-GB" sz="600" dirty="0"/>
            </a:br>
            <a:r>
              <a:rPr lang="en-GB" sz="600" dirty="0"/>
              <a:t>    PAGEOFFSET = </a:t>
            </a:r>
            <a:r>
              <a:rPr lang="en-GB" sz="600" dirty="0">
                <a:solidFill>
                  <a:srgbClr val="0000FF"/>
                </a:solidFill>
                <a:effectLst/>
              </a:rPr>
              <a:t>1</a:t>
            </a:r>
            <a:r>
              <a:rPr lang="en-GB" sz="600" dirty="0"/>
              <a:t>;</a:t>
            </a:r>
            <a:br>
              <a:rPr lang="en-GB" sz="600" dirty="0"/>
            </a:br>
            <a:r>
              <a:rPr lang="en-GB" sz="600" dirty="0"/>
              <a:t>    </a:t>
            </a:r>
            <a:r>
              <a:rPr lang="en-GB" sz="600" b="1" dirty="0">
                <a:solidFill>
                  <a:srgbClr val="000080"/>
                </a:solidFill>
                <a:effectLst/>
              </a:rPr>
              <a:t>while </a:t>
            </a:r>
            <a:r>
              <a:rPr lang="en-GB" sz="600" dirty="0"/>
              <a:t>(PAGEOFFSET &lt;= M) </a:t>
            </a:r>
            <a:r>
              <a:rPr lang="en-GB" sz="600" dirty="0">
                <a:solidFill>
                  <a:srgbClr val="C406D6"/>
                </a:solidFill>
                <a:effectLst/>
              </a:rPr>
              <a:t>{</a:t>
            </a:r>
            <a:br>
              <a:rPr lang="en-GB" sz="600" dirty="0">
                <a:solidFill>
                  <a:srgbClr val="C406D6"/>
                </a:solidFill>
                <a:effectLst/>
              </a:rPr>
            </a:br>
            <a:r>
              <a:rPr lang="en-GB" sz="600" dirty="0">
                <a:solidFill>
                  <a:srgbClr val="C406D6"/>
                </a:solidFill>
                <a:effectLst/>
              </a:rPr>
              <a:t>      </a:t>
            </a:r>
            <a:r>
              <a:rPr lang="en-GB" sz="600" dirty="0" err="1"/>
              <a:t>System.</a:t>
            </a:r>
            <a:r>
              <a:rPr lang="en-GB" sz="600" b="1" i="1" dirty="0" err="1">
                <a:solidFill>
                  <a:srgbClr val="660E7A"/>
                </a:solidFill>
                <a:effectLst/>
              </a:rPr>
              <a:t>out</a:t>
            </a:r>
            <a:r>
              <a:rPr lang="en-GB" sz="600" dirty="0" err="1"/>
              <a:t>.print</a:t>
            </a:r>
            <a:r>
              <a:rPr lang="en-GB" sz="600" dirty="0">
                <a:solidFill>
                  <a:srgbClr val="01875F"/>
                </a:solidFill>
                <a:effectLst/>
              </a:rPr>
              <a:t>(</a:t>
            </a:r>
            <a:r>
              <a:rPr lang="en-GB" sz="600" b="1" dirty="0">
                <a:solidFill>
                  <a:srgbClr val="008000"/>
                </a:solidFill>
                <a:effectLst/>
              </a:rPr>
              <a:t>"The First "</a:t>
            </a:r>
            <a:r>
              <a:rPr lang="en-GB" sz="600" dirty="0">
                <a:solidFill>
                  <a:srgbClr val="01875F"/>
                </a:solidFill>
                <a:effectLst/>
              </a:rPr>
              <a:t>)</a:t>
            </a:r>
            <a:r>
              <a:rPr lang="en-GB" sz="600" dirty="0"/>
              <a:t>;</a:t>
            </a:r>
            <a:br>
              <a:rPr lang="en-GB" sz="600" dirty="0"/>
            </a:br>
            <a:r>
              <a:rPr lang="en-GB" sz="600" dirty="0"/>
              <a:t>      </a:t>
            </a:r>
            <a:r>
              <a:rPr lang="en-GB" sz="600" dirty="0" err="1"/>
              <a:t>System.</a:t>
            </a:r>
            <a:r>
              <a:rPr lang="en-GB" sz="600" b="1" i="1" dirty="0" err="1">
                <a:solidFill>
                  <a:srgbClr val="660E7A"/>
                </a:solidFill>
                <a:effectLst/>
              </a:rPr>
              <a:t>out</a:t>
            </a:r>
            <a:r>
              <a:rPr lang="en-GB" sz="600" dirty="0" err="1"/>
              <a:t>.print</a:t>
            </a:r>
            <a:r>
              <a:rPr lang="en-GB" sz="600" dirty="0">
                <a:solidFill>
                  <a:srgbClr val="01875F"/>
                </a:solidFill>
                <a:effectLst/>
              </a:rPr>
              <a:t>(</a:t>
            </a:r>
            <a:r>
              <a:rPr lang="en-GB" sz="600" dirty="0" err="1"/>
              <a:t>Integer.</a:t>
            </a:r>
            <a:r>
              <a:rPr lang="en-GB" sz="600" i="1" dirty="0" err="1">
                <a:effectLst/>
              </a:rPr>
              <a:t>toString</a:t>
            </a:r>
            <a:r>
              <a:rPr lang="en-GB" sz="600" dirty="0">
                <a:solidFill>
                  <a:srgbClr val="C406D6"/>
                </a:solidFill>
                <a:effectLst/>
              </a:rPr>
              <a:t>(</a:t>
            </a:r>
            <a:r>
              <a:rPr lang="en-GB" sz="600" dirty="0"/>
              <a:t>M</a:t>
            </a:r>
            <a:r>
              <a:rPr lang="en-GB" sz="600" dirty="0">
                <a:solidFill>
                  <a:srgbClr val="C406D6"/>
                </a:solidFill>
                <a:effectLst/>
              </a:rPr>
              <a:t>)</a:t>
            </a:r>
            <a:r>
              <a:rPr lang="en-GB" sz="600" dirty="0">
                <a:solidFill>
                  <a:srgbClr val="01875F"/>
                </a:solidFill>
                <a:effectLst/>
              </a:rPr>
              <a:t>)</a:t>
            </a:r>
            <a:r>
              <a:rPr lang="en-GB" sz="600" dirty="0"/>
              <a:t>;</a:t>
            </a:r>
            <a:br>
              <a:rPr lang="en-GB" sz="600" dirty="0"/>
            </a:br>
            <a:r>
              <a:rPr lang="en-GB" sz="600" dirty="0"/>
              <a:t>      </a:t>
            </a:r>
            <a:r>
              <a:rPr lang="en-GB" sz="600" dirty="0" err="1"/>
              <a:t>System.</a:t>
            </a:r>
            <a:r>
              <a:rPr lang="en-GB" sz="600" b="1" i="1" dirty="0" err="1">
                <a:solidFill>
                  <a:srgbClr val="660E7A"/>
                </a:solidFill>
                <a:effectLst/>
              </a:rPr>
              <a:t>out</a:t>
            </a:r>
            <a:r>
              <a:rPr lang="en-GB" sz="600" dirty="0" err="1"/>
              <a:t>.print</a:t>
            </a:r>
            <a:r>
              <a:rPr lang="en-GB" sz="600" dirty="0">
                <a:solidFill>
                  <a:srgbClr val="01875F"/>
                </a:solidFill>
                <a:effectLst/>
              </a:rPr>
              <a:t>(</a:t>
            </a:r>
            <a:r>
              <a:rPr lang="en-GB" sz="600" b="1" dirty="0">
                <a:solidFill>
                  <a:srgbClr val="008000"/>
                </a:solidFill>
                <a:effectLst/>
              </a:rPr>
              <a:t>" Prime Numbers --- Page "</a:t>
            </a:r>
            <a:r>
              <a:rPr lang="en-GB" sz="600" dirty="0">
                <a:solidFill>
                  <a:srgbClr val="01875F"/>
                </a:solidFill>
                <a:effectLst/>
              </a:rPr>
              <a:t>)</a:t>
            </a:r>
            <a:r>
              <a:rPr lang="en-GB" sz="600" dirty="0"/>
              <a:t>;</a:t>
            </a:r>
            <a:br>
              <a:rPr lang="en-GB" sz="600" dirty="0"/>
            </a:br>
            <a:r>
              <a:rPr lang="en-GB" sz="600" dirty="0"/>
              <a:t>      </a:t>
            </a:r>
            <a:r>
              <a:rPr lang="en-GB" sz="600" dirty="0" err="1"/>
              <a:t>System.</a:t>
            </a:r>
            <a:r>
              <a:rPr lang="en-GB" sz="600" b="1" i="1" dirty="0" err="1">
                <a:solidFill>
                  <a:srgbClr val="660E7A"/>
                </a:solidFill>
                <a:effectLst/>
              </a:rPr>
              <a:t>out</a:t>
            </a:r>
            <a:r>
              <a:rPr lang="en-GB" sz="600" dirty="0" err="1"/>
              <a:t>.print</a:t>
            </a:r>
            <a:r>
              <a:rPr lang="en-GB" sz="600" dirty="0">
                <a:solidFill>
                  <a:srgbClr val="01875F"/>
                </a:solidFill>
                <a:effectLst/>
              </a:rPr>
              <a:t>(</a:t>
            </a:r>
            <a:r>
              <a:rPr lang="en-GB" sz="600" dirty="0" err="1"/>
              <a:t>Integer.</a:t>
            </a:r>
            <a:r>
              <a:rPr lang="en-GB" sz="600" i="1" dirty="0" err="1">
                <a:effectLst/>
              </a:rPr>
              <a:t>toString</a:t>
            </a:r>
            <a:r>
              <a:rPr lang="en-GB" sz="600" dirty="0">
                <a:solidFill>
                  <a:srgbClr val="C406D6"/>
                </a:solidFill>
                <a:effectLst/>
              </a:rPr>
              <a:t>(</a:t>
            </a:r>
            <a:r>
              <a:rPr lang="en-GB" sz="600" dirty="0"/>
              <a:t>PAGENUMBER</a:t>
            </a:r>
            <a:r>
              <a:rPr lang="en-GB" sz="600" dirty="0">
                <a:solidFill>
                  <a:srgbClr val="C406D6"/>
                </a:solidFill>
                <a:effectLst/>
              </a:rPr>
              <a:t>)</a:t>
            </a:r>
            <a:r>
              <a:rPr lang="en-GB" sz="600" dirty="0">
                <a:solidFill>
                  <a:srgbClr val="01875F"/>
                </a:solidFill>
                <a:effectLst/>
              </a:rPr>
              <a:t>)</a:t>
            </a:r>
            <a:r>
              <a:rPr lang="en-GB" sz="600" dirty="0"/>
              <a:t>;</a:t>
            </a:r>
            <a:br>
              <a:rPr lang="en-GB" sz="600" dirty="0"/>
            </a:br>
            <a:r>
              <a:rPr lang="en-GB" sz="600" dirty="0"/>
              <a:t>      </a:t>
            </a:r>
            <a:r>
              <a:rPr lang="en-GB" sz="600" dirty="0" err="1"/>
              <a:t>System.</a:t>
            </a:r>
            <a:r>
              <a:rPr lang="en-GB" sz="600" b="1" i="1" dirty="0" err="1">
                <a:solidFill>
                  <a:srgbClr val="660E7A"/>
                </a:solidFill>
                <a:effectLst/>
              </a:rPr>
              <a:t>out</a:t>
            </a:r>
            <a:r>
              <a:rPr lang="en-GB" sz="600" dirty="0" err="1"/>
              <a:t>.println</a:t>
            </a:r>
            <a:r>
              <a:rPr lang="en-GB" sz="600" dirty="0">
                <a:solidFill>
                  <a:srgbClr val="01875F"/>
                </a:solidFill>
                <a:effectLst/>
              </a:rPr>
              <a:t>(</a:t>
            </a:r>
            <a:r>
              <a:rPr lang="en-GB" sz="600" b="1" dirty="0">
                <a:solidFill>
                  <a:srgbClr val="008000"/>
                </a:solidFill>
                <a:effectLst/>
              </a:rPr>
              <a:t>"</a:t>
            </a:r>
            <a:r>
              <a:rPr lang="en-GB" sz="600" b="1" dirty="0">
                <a:solidFill>
                  <a:srgbClr val="000080"/>
                </a:solidFill>
                <a:effectLst/>
              </a:rPr>
              <a:t>\n</a:t>
            </a:r>
            <a:r>
              <a:rPr lang="en-GB" sz="600" b="1" dirty="0">
                <a:solidFill>
                  <a:srgbClr val="008000"/>
                </a:solidFill>
                <a:effectLst/>
              </a:rPr>
              <a:t>"</a:t>
            </a:r>
            <a:r>
              <a:rPr lang="en-GB" sz="600" dirty="0">
                <a:solidFill>
                  <a:srgbClr val="01875F"/>
                </a:solidFill>
                <a:effectLst/>
              </a:rPr>
              <a:t>)</a:t>
            </a:r>
            <a:r>
              <a:rPr lang="en-GB" sz="600" dirty="0"/>
              <a:t>;</a:t>
            </a:r>
            <a:br>
              <a:rPr lang="en-GB" sz="600" dirty="0"/>
            </a:br>
            <a:r>
              <a:rPr lang="en-GB" sz="600" dirty="0"/>
              <a:t>      </a:t>
            </a:r>
            <a:r>
              <a:rPr lang="en-GB" sz="600" b="1" dirty="0">
                <a:solidFill>
                  <a:srgbClr val="000080"/>
                </a:solidFill>
                <a:effectLst/>
              </a:rPr>
              <a:t>for </a:t>
            </a:r>
            <a:r>
              <a:rPr lang="en-GB" sz="600" dirty="0">
                <a:solidFill>
                  <a:srgbClr val="01875F"/>
                </a:solidFill>
                <a:effectLst/>
              </a:rPr>
              <a:t>(</a:t>
            </a:r>
            <a:r>
              <a:rPr lang="en-GB" sz="600" dirty="0"/>
              <a:t>ROWOFFSET=PAGEOFFSET; ROWOFFSET &lt;= PAGEOFFSET+RR-</a:t>
            </a:r>
            <a:r>
              <a:rPr lang="en-GB" sz="600" dirty="0">
                <a:solidFill>
                  <a:srgbClr val="0000FF"/>
                </a:solidFill>
                <a:effectLst/>
              </a:rPr>
              <a:t>1</a:t>
            </a:r>
            <a:r>
              <a:rPr lang="en-GB" sz="600" dirty="0"/>
              <a:t>; ROWOFFSET++</a:t>
            </a:r>
            <a:r>
              <a:rPr lang="en-GB" sz="600" dirty="0">
                <a:solidFill>
                  <a:srgbClr val="01875F"/>
                </a:solidFill>
                <a:effectLst/>
              </a:rPr>
              <a:t>) </a:t>
            </a:r>
            <a:r>
              <a:rPr lang="en-GB" sz="600" dirty="0">
                <a:solidFill>
                  <a:srgbClr val="0D9676"/>
                </a:solidFill>
                <a:effectLst/>
              </a:rPr>
              <a:t>{</a:t>
            </a:r>
            <a:br>
              <a:rPr lang="en-GB" sz="600" dirty="0">
                <a:solidFill>
                  <a:srgbClr val="0D9676"/>
                </a:solidFill>
                <a:effectLst/>
              </a:rPr>
            </a:br>
            <a:r>
              <a:rPr lang="en-GB" sz="600" dirty="0">
                <a:solidFill>
                  <a:srgbClr val="0D9676"/>
                </a:solidFill>
                <a:effectLst/>
              </a:rPr>
              <a:t>        </a:t>
            </a:r>
            <a:r>
              <a:rPr lang="en-GB" sz="600" b="1" dirty="0">
                <a:solidFill>
                  <a:srgbClr val="000080"/>
                </a:solidFill>
                <a:effectLst/>
              </a:rPr>
              <a:t>for </a:t>
            </a:r>
            <a:r>
              <a:rPr lang="en-GB" sz="600" dirty="0">
                <a:solidFill>
                  <a:srgbClr val="C406D6"/>
                </a:solidFill>
                <a:effectLst/>
              </a:rPr>
              <a:t>(</a:t>
            </a:r>
            <a:r>
              <a:rPr lang="en-GB" sz="600" dirty="0"/>
              <a:t>C=</a:t>
            </a:r>
            <a:r>
              <a:rPr lang="en-GB" sz="600" dirty="0">
                <a:solidFill>
                  <a:srgbClr val="0000FF"/>
                </a:solidFill>
                <a:effectLst/>
              </a:rPr>
              <a:t>0</a:t>
            </a:r>
            <a:r>
              <a:rPr lang="en-GB" sz="600" dirty="0"/>
              <a:t>; C &lt;= CC-</a:t>
            </a:r>
            <a:r>
              <a:rPr lang="en-GB" sz="600" dirty="0">
                <a:solidFill>
                  <a:srgbClr val="0000FF"/>
                </a:solidFill>
                <a:effectLst/>
              </a:rPr>
              <a:t>1</a:t>
            </a:r>
            <a:r>
              <a:rPr lang="en-GB" sz="600" dirty="0"/>
              <a:t>; C++</a:t>
            </a:r>
            <a:r>
              <a:rPr lang="en-GB" sz="600" dirty="0">
                <a:solidFill>
                  <a:srgbClr val="C406D6"/>
                </a:solidFill>
                <a:effectLst/>
              </a:rPr>
              <a:t>)</a:t>
            </a:r>
            <a:br>
              <a:rPr lang="en-GB" sz="600" dirty="0">
                <a:solidFill>
                  <a:srgbClr val="C406D6"/>
                </a:solidFill>
                <a:effectLst/>
              </a:rPr>
            </a:br>
            <a:r>
              <a:rPr lang="en-GB" sz="600" dirty="0">
                <a:solidFill>
                  <a:srgbClr val="C406D6"/>
                </a:solidFill>
                <a:effectLst/>
              </a:rPr>
              <a:t>          </a:t>
            </a:r>
            <a:r>
              <a:rPr lang="en-GB" sz="600" b="1" dirty="0">
                <a:solidFill>
                  <a:srgbClr val="000080"/>
                </a:solidFill>
                <a:effectLst/>
              </a:rPr>
              <a:t>if </a:t>
            </a:r>
            <a:r>
              <a:rPr lang="en-GB" sz="600" dirty="0">
                <a:solidFill>
                  <a:srgbClr val="0D9676"/>
                </a:solidFill>
                <a:effectLst/>
              </a:rPr>
              <a:t>(</a:t>
            </a:r>
            <a:r>
              <a:rPr lang="en-GB" sz="600" dirty="0"/>
              <a:t>ROWOFFSET+C*RR &lt;= M</a:t>
            </a:r>
            <a:r>
              <a:rPr lang="en-GB" sz="600" dirty="0">
                <a:solidFill>
                  <a:srgbClr val="0D9676"/>
                </a:solidFill>
                <a:effectLst/>
              </a:rPr>
              <a:t>)</a:t>
            </a:r>
            <a:br>
              <a:rPr lang="en-GB" sz="600" dirty="0">
                <a:solidFill>
                  <a:srgbClr val="0D9676"/>
                </a:solidFill>
                <a:effectLst/>
              </a:rPr>
            </a:br>
            <a:r>
              <a:rPr lang="en-GB" sz="600" dirty="0">
                <a:solidFill>
                  <a:srgbClr val="0D9676"/>
                </a:solidFill>
                <a:effectLst/>
              </a:rPr>
              <a:t>            </a:t>
            </a:r>
            <a:r>
              <a:rPr lang="en-GB" sz="600" dirty="0" err="1"/>
              <a:t>System.</a:t>
            </a:r>
            <a:r>
              <a:rPr lang="en-GB" sz="600" b="1" i="1" dirty="0" err="1">
                <a:solidFill>
                  <a:srgbClr val="660E7A"/>
                </a:solidFill>
                <a:effectLst/>
              </a:rPr>
              <a:t>out</a:t>
            </a:r>
            <a:r>
              <a:rPr lang="en-GB" sz="600" dirty="0" err="1"/>
              <a:t>.printf</a:t>
            </a:r>
            <a:r>
              <a:rPr lang="en-GB" sz="600" dirty="0">
                <a:solidFill>
                  <a:srgbClr val="093166"/>
                </a:solidFill>
                <a:effectLst/>
              </a:rPr>
              <a:t>(</a:t>
            </a:r>
            <a:r>
              <a:rPr lang="en-GB" sz="600" b="1" dirty="0">
                <a:solidFill>
                  <a:srgbClr val="008000"/>
                </a:solidFill>
                <a:effectLst/>
              </a:rPr>
              <a:t>"%10d"</a:t>
            </a:r>
            <a:r>
              <a:rPr lang="en-GB" sz="600" dirty="0"/>
              <a:t>, P[ROWOFFSET+C*RR]</a:t>
            </a:r>
            <a:r>
              <a:rPr lang="en-GB" sz="600" dirty="0">
                <a:solidFill>
                  <a:srgbClr val="093166"/>
                </a:solidFill>
                <a:effectLst/>
              </a:rPr>
              <a:t>)</a:t>
            </a:r>
            <a:r>
              <a:rPr lang="en-GB" sz="600" dirty="0"/>
              <a:t>;</a:t>
            </a:r>
            <a:br>
              <a:rPr lang="en-GB" sz="600" dirty="0"/>
            </a:br>
            <a:r>
              <a:rPr lang="en-GB" sz="600" dirty="0"/>
              <a:t>        </a:t>
            </a:r>
            <a:r>
              <a:rPr lang="en-GB" sz="600" dirty="0" err="1"/>
              <a:t>System.</a:t>
            </a:r>
            <a:r>
              <a:rPr lang="en-GB" sz="600" b="1" i="1" dirty="0" err="1">
                <a:solidFill>
                  <a:srgbClr val="660E7A"/>
                </a:solidFill>
                <a:effectLst/>
              </a:rPr>
              <a:t>out</a:t>
            </a:r>
            <a:r>
              <a:rPr lang="en-GB" sz="600" dirty="0" err="1"/>
              <a:t>.println</a:t>
            </a:r>
            <a:r>
              <a:rPr lang="en-GB" sz="600" dirty="0"/>
              <a:t>();</a:t>
            </a:r>
            <a:br>
              <a:rPr lang="en-GB" sz="600" dirty="0"/>
            </a:br>
            <a:r>
              <a:rPr lang="en-GB" sz="600" dirty="0"/>
              <a:t>      </a:t>
            </a:r>
            <a:r>
              <a:rPr lang="en-GB" sz="600" dirty="0">
                <a:solidFill>
                  <a:srgbClr val="0D9676"/>
                </a:solidFill>
                <a:effectLst/>
              </a:rPr>
              <a:t>}</a:t>
            </a:r>
            <a:br>
              <a:rPr lang="en-GB" sz="600" dirty="0">
                <a:solidFill>
                  <a:srgbClr val="0D9676"/>
                </a:solidFill>
                <a:effectLst/>
              </a:rPr>
            </a:br>
            <a:r>
              <a:rPr lang="en-GB" sz="600" dirty="0">
                <a:solidFill>
                  <a:srgbClr val="0D9676"/>
                </a:solidFill>
                <a:effectLst/>
              </a:rPr>
              <a:t>      </a:t>
            </a:r>
            <a:r>
              <a:rPr lang="en-GB" sz="600" dirty="0" err="1"/>
              <a:t>System.</a:t>
            </a:r>
            <a:r>
              <a:rPr lang="en-GB" sz="600" b="1" i="1" dirty="0" err="1">
                <a:solidFill>
                  <a:srgbClr val="660E7A"/>
                </a:solidFill>
                <a:effectLst/>
              </a:rPr>
              <a:t>out</a:t>
            </a:r>
            <a:r>
              <a:rPr lang="en-GB" sz="600" dirty="0" err="1"/>
              <a:t>.println</a:t>
            </a:r>
            <a:r>
              <a:rPr lang="en-GB" sz="600" dirty="0">
                <a:solidFill>
                  <a:srgbClr val="01875F"/>
                </a:solidFill>
                <a:effectLst/>
              </a:rPr>
              <a:t>(</a:t>
            </a:r>
            <a:r>
              <a:rPr lang="en-GB" sz="600" b="1" dirty="0">
                <a:solidFill>
                  <a:srgbClr val="008000"/>
                </a:solidFill>
                <a:effectLst/>
              </a:rPr>
              <a:t>"</a:t>
            </a:r>
            <a:r>
              <a:rPr lang="en-GB" sz="600" b="1" dirty="0">
                <a:solidFill>
                  <a:srgbClr val="000080"/>
                </a:solidFill>
                <a:effectLst/>
              </a:rPr>
              <a:t>\f</a:t>
            </a:r>
            <a:r>
              <a:rPr lang="en-GB" sz="600" b="1" dirty="0">
                <a:solidFill>
                  <a:srgbClr val="008000"/>
                </a:solidFill>
                <a:effectLst/>
              </a:rPr>
              <a:t>"</a:t>
            </a:r>
            <a:r>
              <a:rPr lang="en-GB" sz="600" dirty="0">
                <a:solidFill>
                  <a:srgbClr val="01875F"/>
                </a:solidFill>
                <a:effectLst/>
              </a:rPr>
              <a:t>)</a:t>
            </a:r>
            <a:r>
              <a:rPr lang="en-GB" sz="600" dirty="0"/>
              <a:t>;</a:t>
            </a:r>
            <a:br>
              <a:rPr lang="en-GB" sz="600" dirty="0"/>
            </a:br>
            <a:r>
              <a:rPr lang="en-GB" sz="600" dirty="0"/>
              <a:t>      PAGENUMBER++;</a:t>
            </a:r>
            <a:br>
              <a:rPr lang="en-GB" sz="600" dirty="0"/>
            </a:br>
            <a:r>
              <a:rPr lang="en-GB" sz="600" dirty="0"/>
              <a:t>      PAGEOFFSET += RR*CC;</a:t>
            </a:r>
            <a:br>
              <a:rPr lang="en-GB" sz="600" dirty="0"/>
            </a:br>
            <a:r>
              <a:rPr lang="en-GB" sz="600" dirty="0"/>
              <a:t>    </a:t>
            </a:r>
            <a:r>
              <a:rPr lang="en-GB" sz="600" dirty="0">
                <a:solidFill>
                  <a:srgbClr val="C406D6"/>
                </a:solidFill>
                <a:effectLst/>
              </a:rPr>
              <a:t>}</a:t>
            </a:r>
            <a:br>
              <a:rPr lang="en-GB" sz="600" dirty="0">
                <a:solidFill>
                  <a:srgbClr val="C406D6"/>
                </a:solidFill>
                <a:effectLst/>
              </a:rPr>
            </a:br>
            <a:r>
              <a:rPr lang="en-GB" sz="600" dirty="0">
                <a:solidFill>
                  <a:srgbClr val="C406D6"/>
                </a:solidFill>
                <a:effectLst/>
              </a:rPr>
              <a:t>  </a:t>
            </a:r>
            <a:r>
              <a:rPr lang="en-GB" sz="600" dirty="0">
                <a:solidFill>
                  <a:srgbClr val="01875F"/>
                </a:solidFill>
                <a:effectLst/>
              </a:rPr>
              <a:t>}</a:t>
            </a:r>
            <a:br>
              <a:rPr lang="en-GB" sz="600" dirty="0">
                <a:solidFill>
                  <a:srgbClr val="01875F"/>
                </a:solidFill>
                <a:effectLst/>
              </a:rPr>
            </a:br>
            <a:r>
              <a:rPr lang="en-GB" sz="600" dirty="0"/>
              <a:t>}</a:t>
            </a:r>
            <a:endParaRPr lang="en-US" sz="600" dirty="0">
              <a:solidFill>
                <a:schemeClr val="tx2"/>
              </a:solidFill>
            </a:endParaRPr>
          </a:p>
        </p:txBody>
      </p:sp>
      <p:sp>
        <p:nvSpPr>
          <p:cNvPr id="10" name="TextBox 9">
            <a:extLst>
              <a:ext uri="{FF2B5EF4-FFF2-40B4-BE49-F238E27FC236}">
                <a16:creationId xmlns:a16="http://schemas.microsoft.com/office/drawing/2014/main" id="{6DA42673-8371-8D66-CBBC-B12A0E889963}"/>
              </a:ext>
            </a:extLst>
          </p:cNvPr>
          <p:cNvSpPr txBox="1"/>
          <p:nvPr/>
        </p:nvSpPr>
        <p:spPr>
          <a:xfrm>
            <a:off x="520787" y="3059668"/>
            <a:ext cx="6079269" cy="923330"/>
          </a:xfrm>
          <a:prstGeom prst="rect">
            <a:avLst/>
          </a:prstGeom>
          <a:solidFill>
            <a:schemeClr val="accent4">
              <a:lumMod val="20000"/>
              <a:lumOff val="80000"/>
            </a:schemeClr>
          </a:solidFill>
        </p:spPr>
        <p:txBody>
          <a:bodyPr wrap="square" rtlCol="0">
            <a:spAutoFit/>
          </a:bodyPr>
          <a:lstStyle/>
          <a:p>
            <a:pPr algn="l">
              <a:lnSpc>
                <a:spcPct val="90000"/>
              </a:lnSpc>
              <a:spcBef>
                <a:spcPts val="1200"/>
              </a:spcBef>
            </a:pPr>
            <a:r>
              <a:rPr lang="en-US" sz="2000" dirty="0">
                <a:solidFill>
                  <a:schemeClr val="tx2"/>
                </a:solidFill>
              </a:rPr>
              <a:t>Before you refactor code like this make sure you have a test an easy test is just to compare the output with the actual.</a:t>
            </a:r>
          </a:p>
        </p:txBody>
      </p:sp>
    </p:spTree>
    <p:extLst>
      <p:ext uri="{BB962C8B-B14F-4D97-AF65-F5344CB8AC3E}">
        <p14:creationId xmlns:p14="http://schemas.microsoft.com/office/powerpoint/2010/main" val="30404386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DF3D-F703-A410-5AF8-8CA1318D2326}"/>
              </a:ext>
            </a:extLst>
          </p:cNvPr>
          <p:cNvSpPr>
            <a:spLocks noGrp="1"/>
          </p:cNvSpPr>
          <p:nvPr>
            <p:ph type="title"/>
          </p:nvPr>
        </p:nvSpPr>
        <p:spPr/>
        <p:txBody>
          <a:bodyPr/>
          <a:lstStyle/>
          <a:p>
            <a:r>
              <a:rPr lang="en-US" dirty="0"/>
              <a:t>Refactoring that mess</a:t>
            </a:r>
          </a:p>
        </p:txBody>
      </p:sp>
      <p:sp>
        <p:nvSpPr>
          <p:cNvPr id="4" name="TextBox 3">
            <a:extLst>
              <a:ext uri="{FF2B5EF4-FFF2-40B4-BE49-F238E27FC236}">
                <a16:creationId xmlns:a16="http://schemas.microsoft.com/office/drawing/2014/main" id="{2F2AE451-AC6B-C3E0-3285-6AC8C90BF8C3}"/>
              </a:ext>
            </a:extLst>
          </p:cNvPr>
          <p:cNvSpPr txBox="1"/>
          <p:nvPr/>
        </p:nvSpPr>
        <p:spPr>
          <a:xfrm>
            <a:off x="191345" y="1387334"/>
            <a:ext cx="6984776" cy="2185214"/>
          </a:xfrm>
          <a:prstGeom prst="rect">
            <a:avLst/>
          </a:prstGeom>
          <a:solidFill>
            <a:schemeClr val="accent4">
              <a:lumMod val="20000"/>
              <a:lumOff val="80000"/>
            </a:schemeClr>
          </a:solidFill>
        </p:spPr>
        <p:txBody>
          <a:bodyPr wrap="square" rtlCol="0">
            <a:spAutoFit/>
          </a:bodyPr>
          <a:lstStyle/>
          <a:p>
            <a:r>
              <a:rPr lang="en-US" dirty="0">
                <a:solidFill>
                  <a:srgbClr val="00B050"/>
                </a:solidFill>
              </a:rPr>
              <a:t>1 – Create a passing test for the output</a:t>
            </a:r>
          </a:p>
          <a:p>
            <a:r>
              <a:rPr lang="en-US" dirty="0">
                <a:solidFill>
                  <a:srgbClr val="00B050"/>
                </a:solidFill>
              </a:rPr>
              <a:t>2 – Extract Method Object (</a:t>
            </a:r>
            <a:r>
              <a:rPr lang="en-US" dirty="0" err="1">
                <a:solidFill>
                  <a:srgbClr val="00B050"/>
                </a:solidFill>
              </a:rPr>
              <a:t>Intellij</a:t>
            </a:r>
            <a:r>
              <a:rPr lang="en-US" dirty="0">
                <a:solidFill>
                  <a:srgbClr val="00B050"/>
                </a:solidFill>
              </a:rPr>
              <a:t>) – to create class in the same file</a:t>
            </a:r>
          </a:p>
          <a:p>
            <a:r>
              <a:rPr lang="en-US" dirty="0">
                <a:solidFill>
                  <a:srgbClr val="00B050"/>
                </a:solidFill>
              </a:rPr>
              <a:t>3 – Promote all method variables to class variables</a:t>
            </a:r>
          </a:p>
          <a:p>
            <a:r>
              <a:rPr lang="en-US" dirty="0">
                <a:solidFill>
                  <a:srgbClr val="00B050"/>
                </a:solidFill>
              </a:rPr>
              <a:t>4 – The function calculates primes and then prints them – 2 things so we can split it into two functions: </a:t>
            </a:r>
            <a:r>
              <a:rPr lang="en-US" dirty="0" err="1">
                <a:solidFill>
                  <a:srgbClr val="00B050"/>
                </a:solidFill>
              </a:rPr>
              <a:t>calculatePrimes</a:t>
            </a:r>
            <a:r>
              <a:rPr lang="en-US" dirty="0">
                <a:solidFill>
                  <a:srgbClr val="00B050"/>
                </a:solidFill>
              </a:rPr>
              <a:t> and </a:t>
            </a:r>
            <a:r>
              <a:rPr lang="en-US" dirty="0" err="1">
                <a:solidFill>
                  <a:srgbClr val="00B050"/>
                </a:solidFill>
              </a:rPr>
              <a:t>PrintNumbers</a:t>
            </a:r>
            <a:endParaRPr lang="en-US" dirty="0">
              <a:solidFill>
                <a:srgbClr val="00B050"/>
              </a:solidFill>
            </a:endParaRPr>
          </a:p>
          <a:p>
            <a:pPr algn="l">
              <a:lnSpc>
                <a:spcPct val="90000"/>
              </a:lnSpc>
              <a:spcBef>
                <a:spcPts val="1200"/>
              </a:spcBef>
            </a:pPr>
            <a:endParaRPr lang="en-US" sz="2000" dirty="0">
              <a:solidFill>
                <a:srgbClr val="00B050"/>
              </a:solidFill>
            </a:endParaRPr>
          </a:p>
        </p:txBody>
      </p:sp>
      <p:sp>
        <p:nvSpPr>
          <p:cNvPr id="5" name="TextBox 4">
            <a:extLst>
              <a:ext uri="{FF2B5EF4-FFF2-40B4-BE49-F238E27FC236}">
                <a16:creationId xmlns:a16="http://schemas.microsoft.com/office/drawing/2014/main" id="{693A0DD1-5C36-5210-2123-E40E1DAA2BB2}"/>
              </a:ext>
            </a:extLst>
          </p:cNvPr>
          <p:cNvSpPr txBox="1"/>
          <p:nvPr/>
        </p:nvSpPr>
        <p:spPr>
          <a:xfrm>
            <a:off x="8184232" y="975174"/>
            <a:ext cx="2677336" cy="5618461"/>
          </a:xfrm>
          <a:prstGeom prst="rect">
            <a:avLst/>
          </a:prstGeom>
          <a:solidFill>
            <a:srgbClr val="DCDCE0"/>
          </a:solidFill>
        </p:spPr>
        <p:txBody>
          <a:bodyPr wrap="none" rtlCol="0">
            <a:spAutoFit/>
          </a:bodyPr>
          <a:lstStyle/>
          <a:p>
            <a:pPr algn="l">
              <a:lnSpc>
                <a:spcPct val="90000"/>
              </a:lnSpc>
              <a:spcBef>
                <a:spcPts val="1200"/>
              </a:spcBef>
            </a:pPr>
            <a:r>
              <a:rPr lang="en-GB" sz="700" b="1" dirty="0">
                <a:solidFill>
                  <a:srgbClr val="000080"/>
                </a:solidFill>
                <a:effectLst/>
              </a:rPr>
              <a:t>public class </a:t>
            </a:r>
            <a:r>
              <a:rPr lang="en-GB" sz="700" dirty="0" err="1"/>
              <a:t>PrimePrinter</a:t>
            </a:r>
            <a:r>
              <a:rPr lang="en-GB" sz="700" dirty="0"/>
              <a:t> {</a:t>
            </a:r>
            <a:br>
              <a:rPr lang="en-GB" sz="700" dirty="0"/>
            </a:br>
            <a:r>
              <a:rPr lang="en-GB" sz="700" dirty="0"/>
              <a:t>    </a:t>
            </a:r>
            <a:r>
              <a:rPr lang="en-GB" sz="700" b="1" dirty="0">
                <a:solidFill>
                  <a:srgbClr val="000080"/>
                </a:solidFill>
                <a:effectLst/>
              </a:rPr>
              <a:t>private static int </a:t>
            </a:r>
            <a:r>
              <a:rPr lang="en-GB" sz="700" i="1" dirty="0" err="1">
                <a:solidFill>
                  <a:srgbClr val="660E7A"/>
                </a:solidFill>
                <a:effectLst/>
              </a:rPr>
              <a:t>numberOfPrimes</a:t>
            </a:r>
            <a:r>
              <a:rPr lang="en-GB" sz="700" i="1" dirty="0">
                <a:solidFill>
                  <a:srgbClr val="660E7A"/>
                </a:solidFill>
                <a:effectLst/>
              </a:rPr>
              <a:t> </a:t>
            </a:r>
            <a:r>
              <a:rPr lang="en-GB" sz="700" dirty="0"/>
              <a:t>= </a:t>
            </a:r>
            <a:r>
              <a:rPr lang="en-GB" sz="700" dirty="0">
                <a:solidFill>
                  <a:srgbClr val="0000FF"/>
                </a:solidFill>
                <a:effectLst/>
              </a:rPr>
              <a:t>1000</a:t>
            </a:r>
            <a:r>
              <a:rPr lang="en-GB" sz="700" dirty="0"/>
              <a:t>;</a:t>
            </a:r>
            <a:br>
              <a:rPr lang="en-GB" sz="700" dirty="0"/>
            </a:br>
            <a:br>
              <a:rPr lang="en-GB" sz="700" dirty="0"/>
            </a:br>
            <a:r>
              <a:rPr lang="en-GB" sz="700" dirty="0"/>
              <a:t>    </a:t>
            </a:r>
            <a:r>
              <a:rPr lang="en-GB" sz="700" b="1" dirty="0">
                <a:solidFill>
                  <a:srgbClr val="000080"/>
                </a:solidFill>
                <a:effectLst/>
              </a:rPr>
              <a:t>public static void </a:t>
            </a:r>
            <a:r>
              <a:rPr lang="en-GB" sz="700" dirty="0"/>
              <a:t>main(String[] </a:t>
            </a:r>
            <a:r>
              <a:rPr lang="en-GB" sz="700" dirty="0" err="1"/>
              <a:t>args</a:t>
            </a:r>
            <a:r>
              <a:rPr lang="en-GB" sz="700" dirty="0"/>
              <a:t>) </a:t>
            </a:r>
            <a:r>
              <a:rPr lang="en-GB" sz="700" dirty="0">
                <a:solidFill>
                  <a:srgbClr val="01875F"/>
                </a:solidFill>
                <a:effectLst/>
              </a:rPr>
              <a:t>{</a:t>
            </a:r>
            <a:br>
              <a:rPr lang="en-GB" sz="700" dirty="0">
                <a:solidFill>
                  <a:srgbClr val="01875F"/>
                </a:solidFill>
                <a:effectLst/>
              </a:rPr>
            </a:br>
            <a:r>
              <a:rPr lang="en-GB" sz="700" dirty="0">
                <a:solidFill>
                  <a:srgbClr val="01875F"/>
                </a:solidFill>
                <a:effectLst/>
              </a:rPr>
              <a:t>        </a:t>
            </a:r>
            <a:r>
              <a:rPr lang="en-GB" sz="700" b="1" dirty="0">
                <a:solidFill>
                  <a:srgbClr val="000080"/>
                </a:solidFill>
                <a:effectLst/>
              </a:rPr>
              <a:t>var </a:t>
            </a:r>
            <a:r>
              <a:rPr lang="en-GB" sz="700" dirty="0" err="1"/>
              <a:t>primeHelper</a:t>
            </a:r>
            <a:r>
              <a:rPr lang="en-GB" sz="700" dirty="0"/>
              <a:t> = </a:t>
            </a:r>
            <a:r>
              <a:rPr lang="en-GB" sz="700" b="1" dirty="0">
                <a:solidFill>
                  <a:srgbClr val="000080"/>
                </a:solidFill>
                <a:effectLst/>
              </a:rPr>
              <a:t>new </a:t>
            </a:r>
            <a:r>
              <a:rPr lang="en-GB" sz="700" dirty="0" err="1"/>
              <a:t>PrimePrinterHelper</a:t>
            </a:r>
            <a:r>
              <a:rPr lang="en-GB" sz="700" dirty="0"/>
              <a:t>();</a:t>
            </a:r>
            <a:br>
              <a:rPr lang="en-GB" sz="700" dirty="0"/>
            </a:br>
            <a:r>
              <a:rPr lang="en-GB" sz="700" dirty="0"/>
              <a:t>        </a:t>
            </a:r>
            <a:r>
              <a:rPr lang="en-GB" sz="700" b="1" dirty="0">
                <a:solidFill>
                  <a:srgbClr val="000080"/>
                </a:solidFill>
                <a:effectLst/>
              </a:rPr>
              <a:t>int</a:t>
            </a:r>
            <a:r>
              <a:rPr lang="en-GB" sz="700" dirty="0"/>
              <a:t>[] primes = </a:t>
            </a:r>
            <a:r>
              <a:rPr lang="en-GB" sz="700" dirty="0" err="1"/>
              <a:t>primeHelper.invoke</a:t>
            </a:r>
            <a:r>
              <a:rPr lang="en-GB" sz="700" dirty="0"/>
              <a:t>();</a:t>
            </a:r>
            <a:br>
              <a:rPr lang="en-GB" sz="700" dirty="0"/>
            </a:br>
            <a:r>
              <a:rPr lang="en-GB" sz="700" dirty="0"/>
              <a:t>        </a:t>
            </a:r>
            <a:r>
              <a:rPr lang="en-GB" sz="700" dirty="0" err="1"/>
              <a:t>primeHelper.printNumbers</a:t>
            </a:r>
            <a:r>
              <a:rPr lang="en-GB" sz="700" dirty="0"/>
              <a:t>(primes, </a:t>
            </a:r>
            <a:r>
              <a:rPr lang="en-GB" sz="700" i="1" dirty="0" err="1">
                <a:solidFill>
                  <a:srgbClr val="660E7A"/>
                </a:solidFill>
                <a:effectLst/>
              </a:rPr>
              <a:t>numberOfPrimes</a:t>
            </a:r>
            <a:r>
              <a:rPr lang="en-GB" sz="700" dirty="0"/>
              <a:t>);</a:t>
            </a:r>
            <a:br>
              <a:rPr lang="en-GB" sz="700" dirty="0"/>
            </a:br>
            <a:r>
              <a:rPr lang="en-GB" sz="700" dirty="0"/>
              <a:t>    </a:t>
            </a:r>
            <a:r>
              <a:rPr lang="en-GB" sz="700" dirty="0">
                <a:solidFill>
                  <a:srgbClr val="01875F"/>
                </a:solidFill>
                <a:effectLst/>
              </a:rPr>
              <a:t>}</a:t>
            </a:r>
            <a:br>
              <a:rPr lang="en-GB" sz="700" dirty="0">
                <a:solidFill>
                  <a:srgbClr val="01875F"/>
                </a:solidFill>
                <a:effectLst/>
              </a:rPr>
            </a:br>
            <a:r>
              <a:rPr lang="en-GB" sz="700" dirty="0"/>
              <a:t>}</a:t>
            </a:r>
            <a:br>
              <a:rPr lang="en-GB" sz="700" dirty="0"/>
            </a:br>
            <a:br>
              <a:rPr lang="en-GB" sz="700" dirty="0"/>
            </a:br>
            <a:r>
              <a:rPr lang="en-GB" sz="700" b="1" dirty="0">
                <a:solidFill>
                  <a:srgbClr val="000080"/>
                </a:solidFill>
                <a:effectLst/>
              </a:rPr>
              <a:t>class </a:t>
            </a:r>
            <a:r>
              <a:rPr lang="en-GB" sz="700" dirty="0" err="1"/>
              <a:t>PrimePrinterHelper</a:t>
            </a:r>
            <a:r>
              <a:rPr lang="en-GB" sz="700" dirty="0"/>
              <a:t> {</a:t>
            </a:r>
            <a:br>
              <a:rPr lang="en-GB" sz="700" dirty="0"/>
            </a:br>
            <a:r>
              <a:rPr lang="en-GB" sz="700" dirty="0"/>
              <a:t>    </a:t>
            </a:r>
            <a:r>
              <a:rPr lang="en-GB" sz="700" b="1" dirty="0">
                <a:solidFill>
                  <a:srgbClr val="000080"/>
                </a:solidFill>
                <a:effectLst/>
              </a:rPr>
              <a:t>private final int </a:t>
            </a:r>
            <a:r>
              <a:rPr lang="en-GB" sz="700" b="1" dirty="0" err="1">
                <a:solidFill>
                  <a:srgbClr val="660E7A"/>
                </a:solidFill>
                <a:effectLst/>
              </a:rPr>
              <a:t>numberOfPrimes</a:t>
            </a:r>
            <a:r>
              <a:rPr lang="en-GB" sz="700" b="1" dirty="0">
                <a:solidFill>
                  <a:srgbClr val="660E7A"/>
                </a:solidFill>
                <a:effectLst/>
              </a:rPr>
              <a:t> </a:t>
            </a:r>
            <a:r>
              <a:rPr lang="en-GB" sz="700" dirty="0"/>
              <a:t>= </a:t>
            </a:r>
            <a:r>
              <a:rPr lang="en-GB" sz="700" dirty="0">
                <a:solidFill>
                  <a:srgbClr val="0000FF"/>
                </a:solidFill>
                <a:effectLst/>
              </a:rPr>
              <a:t>1000</a:t>
            </a:r>
            <a:r>
              <a:rPr lang="en-GB" sz="700" dirty="0"/>
              <a:t>;</a:t>
            </a:r>
            <a:br>
              <a:rPr lang="en-GB" sz="700" dirty="0"/>
            </a:br>
            <a:r>
              <a:rPr lang="en-GB" sz="700" dirty="0"/>
              <a:t>    </a:t>
            </a:r>
            <a:r>
              <a:rPr lang="en-GB" sz="700" b="1" dirty="0">
                <a:solidFill>
                  <a:srgbClr val="000080"/>
                </a:solidFill>
                <a:effectLst/>
              </a:rPr>
              <a:t>private final int</a:t>
            </a:r>
            <a:r>
              <a:rPr lang="en-GB" sz="700" dirty="0"/>
              <a:t>[] </a:t>
            </a:r>
            <a:r>
              <a:rPr lang="en-GB" sz="700" b="1" dirty="0">
                <a:solidFill>
                  <a:srgbClr val="660E7A"/>
                </a:solidFill>
                <a:effectLst/>
              </a:rPr>
              <a:t>primes </a:t>
            </a:r>
            <a:r>
              <a:rPr lang="en-GB" sz="700" dirty="0"/>
              <a:t>= </a:t>
            </a:r>
            <a:r>
              <a:rPr lang="en-GB" sz="700" b="1" dirty="0">
                <a:solidFill>
                  <a:srgbClr val="000080"/>
                </a:solidFill>
                <a:effectLst/>
              </a:rPr>
              <a:t>new int</a:t>
            </a:r>
            <a:r>
              <a:rPr lang="en-GB" sz="700" dirty="0"/>
              <a:t>[</a:t>
            </a:r>
            <a:r>
              <a:rPr lang="en-GB" sz="700" b="1" dirty="0" err="1">
                <a:solidFill>
                  <a:srgbClr val="660E7A"/>
                </a:solidFill>
                <a:effectLst/>
              </a:rPr>
              <a:t>numberOfPrimes</a:t>
            </a:r>
            <a:r>
              <a:rPr lang="en-GB" sz="700" b="1" dirty="0">
                <a:solidFill>
                  <a:srgbClr val="660E7A"/>
                </a:solidFill>
                <a:effectLst/>
              </a:rPr>
              <a:t> </a:t>
            </a:r>
            <a:r>
              <a:rPr lang="en-GB" sz="700" dirty="0"/>
              <a:t>+ </a:t>
            </a:r>
            <a:r>
              <a:rPr lang="en-GB" sz="700" dirty="0">
                <a:solidFill>
                  <a:srgbClr val="0000FF"/>
                </a:solidFill>
                <a:effectLst/>
              </a:rPr>
              <a:t>1</a:t>
            </a:r>
            <a:r>
              <a:rPr lang="en-GB" sz="700" dirty="0"/>
              <a:t>];</a:t>
            </a:r>
            <a:br>
              <a:rPr lang="en-GB" sz="700" dirty="0"/>
            </a:br>
            <a:r>
              <a:rPr lang="en-GB" sz="700" dirty="0"/>
              <a:t>    </a:t>
            </a:r>
            <a:r>
              <a:rPr lang="en-GB" sz="700" b="1" dirty="0">
                <a:solidFill>
                  <a:srgbClr val="000080"/>
                </a:solidFill>
                <a:effectLst/>
              </a:rPr>
              <a:t>private final int </a:t>
            </a:r>
            <a:r>
              <a:rPr lang="en-GB" sz="700" b="1" dirty="0" err="1">
                <a:solidFill>
                  <a:srgbClr val="660E7A"/>
                </a:solidFill>
                <a:effectLst/>
              </a:rPr>
              <a:t>linesPerPage</a:t>
            </a:r>
            <a:r>
              <a:rPr lang="en-GB" sz="700" b="1" dirty="0">
                <a:solidFill>
                  <a:srgbClr val="660E7A"/>
                </a:solidFill>
                <a:effectLst/>
              </a:rPr>
              <a:t> </a:t>
            </a:r>
            <a:r>
              <a:rPr lang="en-GB" sz="700" dirty="0"/>
              <a:t>= </a:t>
            </a:r>
            <a:r>
              <a:rPr lang="en-GB" sz="700" dirty="0">
                <a:solidFill>
                  <a:srgbClr val="0000FF"/>
                </a:solidFill>
                <a:effectLst/>
              </a:rPr>
              <a:t>50</a:t>
            </a:r>
            <a:r>
              <a:rPr lang="en-GB" sz="700" dirty="0"/>
              <a:t>;</a:t>
            </a:r>
            <a:br>
              <a:rPr lang="en-GB" sz="700" dirty="0"/>
            </a:br>
            <a:r>
              <a:rPr lang="en-GB" sz="700" dirty="0"/>
              <a:t>    </a:t>
            </a:r>
            <a:r>
              <a:rPr lang="en-GB" sz="700" b="1" dirty="0">
                <a:solidFill>
                  <a:srgbClr val="000080"/>
                </a:solidFill>
                <a:effectLst/>
              </a:rPr>
              <a:t>private final int </a:t>
            </a:r>
            <a:r>
              <a:rPr lang="en-GB" sz="700" b="1" dirty="0">
                <a:solidFill>
                  <a:srgbClr val="660E7A"/>
                </a:solidFill>
                <a:effectLst/>
              </a:rPr>
              <a:t>columns </a:t>
            </a:r>
            <a:r>
              <a:rPr lang="en-GB" sz="700" dirty="0"/>
              <a:t>= </a:t>
            </a:r>
            <a:r>
              <a:rPr lang="en-GB" sz="700" dirty="0">
                <a:solidFill>
                  <a:srgbClr val="0000FF"/>
                </a:solidFill>
                <a:effectLst/>
              </a:rPr>
              <a:t>4</a:t>
            </a:r>
            <a:r>
              <a:rPr lang="en-GB" sz="700" dirty="0"/>
              <a:t>;</a:t>
            </a:r>
            <a:br>
              <a:rPr lang="en-GB" sz="700" dirty="0"/>
            </a:br>
            <a:r>
              <a:rPr lang="en-GB" sz="700" dirty="0"/>
              <a:t>    </a:t>
            </a:r>
            <a:r>
              <a:rPr lang="en-GB" sz="700" b="1" dirty="0">
                <a:solidFill>
                  <a:srgbClr val="000080"/>
                </a:solidFill>
                <a:effectLst/>
              </a:rPr>
              <a:t>private final int </a:t>
            </a:r>
            <a:r>
              <a:rPr lang="en-GB" sz="700" b="1" dirty="0" err="1">
                <a:solidFill>
                  <a:srgbClr val="660E7A"/>
                </a:solidFill>
                <a:effectLst/>
              </a:rPr>
              <a:t>ordmax</a:t>
            </a:r>
            <a:r>
              <a:rPr lang="en-GB" sz="700" b="1" dirty="0">
                <a:solidFill>
                  <a:srgbClr val="660E7A"/>
                </a:solidFill>
                <a:effectLst/>
              </a:rPr>
              <a:t> </a:t>
            </a:r>
            <a:r>
              <a:rPr lang="en-GB" sz="700" dirty="0"/>
              <a:t>= </a:t>
            </a:r>
            <a:r>
              <a:rPr lang="en-GB" sz="700" dirty="0">
                <a:solidFill>
                  <a:srgbClr val="0000FF"/>
                </a:solidFill>
                <a:effectLst/>
              </a:rPr>
              <a:t>30</a:t>
            </a:r>
            <a:r>
              <a:rPr lang="en-GB" sz="700" dirty="0"/>
              <a:t>;</a:t>
            </a:r>
            <a:br>
              <a:rPr lang="en-GB" sz="700" dirty="0"/>
            </a:br>
            <a:r>
              <a:rPr lang="en-GB" sz="700" dirty="0"/>
              <a:t>    </a:t>
            </a:r>
            <a:r>
              <a:rPr lang="en-GB" sz="700" b="1" dirty="0">
                <a:solidFill>
                  <a:srgbClr val="000080"/>
                </a:solidFill>
                <a:effectLst/>
              </a:rPr>
              <a:t>private int </a:t>
            </a:r>
            <a:r>
              <a:rPr lang="en-GB" sz="700" b="1" dirty="0" err="1">
                <a:solidFill>
                  <a:srgbClr val="660E7A"/>
                </a:solidFill>
                <a:effectLst/>
              </a:rPr>
              <a:t>pagenumber</a:t>
            </a:r>
            <a:r>
              <a:rPr lang="en-GB" sz="700" dirty="0"/>
              <a:t>;</a:t>
            </a:r>
            <a:br>
              <a:rPr lang="en-GB" sz="700" dirty="0"/>
            </a:br>
            <a:r>
              <a:rPr lang="en-GB" sz="700" dirty="0"/>
              <a:t>    </a:t>
            </a:r>
            <a:r>
              <a:rPr lang="en-GB" sz="700" b="1" dirty="0">
                <a:solidFill>
                  <a:srgbClr val="000080"/>
                </a:solidFill>
                <a:effectLst/>
              </a:rPr>
              <a:t>private int </a:t>
            </a:r>
            <a:r>
              <a:rPr lang="en-GB" sz="700" b="1" dirty="0" err="1">
                <a:solidFill>
                  <a:srgbClr val="660E7A"/>
                </a:solidFill>
                <a:effectLst/>
              </a:rPr>
              <a:t>pageoffset</a:t>
            </a:r>
            <a:r>
              <a:rPr lang="en-GB" sz="700" dirty="0"/>
              <a:t>;</a:t>
            </a:r>
            <a:br>
              <a:rPr lang="en-GB" sz="700" dirty="0"/>
            </a:br>
            <a:r>
              <a:rPr lang="en-GB" sz="700" dirty="0"/>
              <a:t>    </a:t>
            </a:r>
            <a:r>
              <a:rPr lang="en-GB" sz="700" b="1" dirty="0">
                <a:solidFill>
                  <a:srgbClr val="000080"/>
                </a:solidFill>
                <a:effectLst/>
              </a:rPr>
              <a:t>private int </a:t>
            </a:r>
            <a:r>
              <a:rPr lang="en-GB" sz="700" b="1" dirty="0" err="1">
                <a:solidFill>
                  <a:srgbClr val="660E7A"/>
                </a:solidFill>
                <a:effectLst/>
              </a:rPr>
              <a:t>rowoffset</a:t>
            </a:r>
            <a:r>
              <a:rPr lang="en-GB" sz="700" dirty="0"/>
              <a:t>;</a:t>
            </a:r>
            <a:br>
              <a:rPr lang="en-GB" sz="700" dirty="0"/>
            </a:br>
            <a:r>
              <a:rPr lang="en-GB" sz="700" dirty="0"/>
              <a:t>    </a:t>
            </a:r>
            <a:r>
              <a:rPr lang="en-GB" sz="700" b="1" dirty="0">
                <a:solidFill>
                  <a:srgbClr val="000080"/>
                </a:solidFill>
                <a:effectLst/>
              </a:rPr>
              <a:t>private int </a:t>
            </a:r>
            <a:r>
              <a:rPr lang="en-GB" sz="700" b="1" dirty="0">
                <a:solidFill>
                  <a:srgbClr val="660E7A"/>
                </a:solidFill>
                <a:effectLst/>
              </a:rPr>
              <a:t>column</a:t>
            </a:r>
            <a:r>
              <a:rPr lang="en-GB" sz="700" dirty="0"/>
              <a:t>;</a:t>
            </a:r>
            <a:br>
              <a:rPr lang="en-GB" sz="700" dirty="0"/>
            </a:br>
            <a:r>
              <a:rPr lang="en-GB" sz="700" dirty="0"/>
              <a:t>    </a:t>
            </a:r>
            <a:r>
              <a:rPr lang="en-GB" sz="700" b="1" dirty="0">
                <a:solidFill>
                  <a:srgbClr val="000080"/>
                </a:solidFill>
                <a:effectLst/>
              </a:rPr>
              <a:t>private int </a:t>
            </a:r>
            <a:r>
              <a:rPr lang="en-GB" sz="700" b="1" dirty="0">
                <a:solidFill>
                  <a:srgbClr val="660E7A"/>
                </a:solidFill>
                <a:effectLst/>
              </a:rPr>
              <a:t>candidate </a:t>
            </a:r>
            <a:r>
              <a:rPr lang="en-GB" sz="700" dirty="0"/>
              <a:t>= </a:t>
            </a:r>
            <a:r>
              <a:rPr lang="en-GB" sz="700" dirty="0">
                <a:solidFill>
                  <a:srgbClr val="0000FF"/>
                </a:solidFill>
                <a:effectLst/>
              </a:rPr>
              <a:t>1</a:t>
            </a:r>
            <a:r>
              <a:rPr lang="en-GB" sz="700" dirty="0"/>
              <a:t>;</a:t>
            </a:r>
            <a:br>
              <a:rPr lang="en-GB" sz="700" dirty="0"/>
            </a:br>
            <a:r>
              <a:rPr lang="en-GB" sz="700" dirty="0"/>
              <a:t>    </a:t>
            </a:r>
            <a:r>
              <a:rPr lang="en-GB" sz="700" b="1" dirty="0">
                <a:solidFill>
                  <a:srgbClr val="000080"/>
                </a:solidFill>
                <a:effectLst/>
              </a:rPr>
              <a:t>private int </a:t>
            </a:r>
            <a:r>
              <a:rPr lang="en-GB" sz="700" b="1" dirty="0" err="1">
                <a:solidFill>
                  <a:srgbClr val="660E7A"/>
                </a:solidFill>
                <a:effectLst/>
              </a:rPr>
              <a:t>primeIndex</a:t>
            </a:r>
            <a:r>
              <a:rPr lang="en-GB" sz="700" b="1" dirty="0">
                <a:solidFill>
                  <a:srgbClr val="660E7A"/>
                </a:solidFill>
                <a:effectLst/>
              </a:rPr>
              <a:t> </a:t>
            </a:r>
            <a:r>
              <a:rPr lang="en-GB" sz="700" dirty="0"/>
              <a:t>= </a:t>
            </a:r>
            <a:r>
              <a:rPr lang="en-GB" sz="700" dirty="0">
                <a:solidFill>
                  <a:srgbClr val="0000FF"/>
                </a:solidFill>
                <a:effectLst/>
              </a:rPr>
              <a:t>1</a:t>
            </a:r>
            <a:r>
              <a:rPr lang="en-GB" sz="700" dirty="0"/>
              <a:t>;</a:t>
            </a:r>
            <a:br>
              <a:rPr lang="en-GB" sz="700" dirty="0"/>
            </a:br>
            <a:r>
              <a:rPr lang="en-GB" sz="700" dirty="0"/>
              <a:t>    </a:t>
            </a:r>
            <a:r>
              <a:rPr lang="en-GB" sz="700" b="1" dirty="0">
                <a:solidFill>
                  <a:srgbClr val="000080"/>
                </a:solidFill>
                <a:effectLst/>
              </a:rPr>
              <a:t>private boolean </a:t>
            </a:r>
            <a:r>
              <a:rPr lang="en-GB" sz="700" b="1" dirty="0" err="1">
                <a:solidFill>
                  <a:srgbClr val="660E7A"/>
                </a:solidFill>
                <a:effectLst/>
              </a:rPr>
              <a:t>possiblyPrime</a:t>
            </a:r>
            <a:r>
              <a:rPr lang="en-GB" sz="700" dirty="0"/>
              <a:t>;</a:t>
            </a:r>
            <a:br>
              <a:rPr lang="en-GB" sz="700" dirty="0"/>
            </a:br>
            <a:r>
              <a:rPr lang="en-GB" sz="700" dirty="0"/>
              <a:t>    </a:t>
            </a:r>
            <a:r>
              <a:rPr lang="en-GB" sz="700" b="1" dirty="0">
                <a:solidFill>
                  <a:srgbClr val="000080"/>
                </a:solidFill>
                <a:effectLst/>
              </a:rPr>
              <a:t>private int </a:t>
            </a:r>
            <a:r>
              <a:rPr lang="en-GB" sz="700" b="1" dirty="0" err="1">
                <a:solidFill>
                  <a:srgbClr val="660E7A"/>
                </a:solidFill>
                <a:effectLst/>
              </a:rPr>
              <a:t>ord</a:t>
            </a:r>
            <a:r>
              <a:rPr lang="en-GB" sz="700" b="1" dirty="0">
                <a:solidFill>
                  <a:srgbClr val="660E7A"/>
                </a:solidFill>
                <a:effectLst/>
              </a:rPr>
              <a:t> </a:t>
            </a:r>
            <a:r>
              <a:rPr lang="en-GB" sz="700" dirty="0"/>
              <a:t>= </a:t>
            </a:r>
            <a:r>
              <a:rPr lang="en-GB" sz="700" dirty="0">
                <a:solidFill>
                  <a:srgbClr val="0000FF"/>
                </a:solidFill>
                <a:effectLst/>
              </a:rPr>
              <a:t>2</a:t>
            </a:r>
            <a:r>
              <a:rPr lang="en-GB" sz="700" dirty="0"/>
              <a:t>;</a:t>
            </a:r>
            <a:br>
              <a:rPr lang="en-GB" sz="700" dirty="0"/>
            </a:br>
            <a:r>
              <a:rPr lang="en-GB" sz="700" dirty="0"/>
              <a:t>    </a:t>
            </a:r>
            <a:r>
              <a:rPr lang="en-GB" sz="700" b="1" dirty="0">
                <a:solidFill>
                  <a:srgbClr val="000080"/>
                </a:solidFill>
                <a:effectLst/>
              </a:rPr>
              <a:t>private int </a:t>
            </a:r>
            <a:r>
              <a:rPr lang="en-GB" sz="700" b="1" dirty="0">
                <a:solidFill>
                  <a:srgbClr val="660E7A"/>
                </a:solidFill>
                <a:effectLst/>
              </a:rPr>
              <a:t>square </a:t>
            </a:r>
            <a:r>
              <a:rPr lang="en-GB" sz="700" dirty="0"/>
              <a:t>= </a:t>
            </a:r>
            <a:r>
              <a:rPr lang="en-GB" sz="700" dirty="0">
                <a:solidFill>
                  <a:srgbClr val="0000FF"/>
                </a:solidFill>
                <a:effectLst/>
              </a:rPr>
              <a:t>9</a:t>
            </a:r>
            <a:r>
              <a:rPr lang="en-GB" sz="700" dirty="0"/>
              <a:t>;</a:t>
            </a:r>
            <a:br>
              <a:rPr lang="en-GB" sz="700" dirty="0"/>
            </a:br>
            <a:r>
              <a:rPr lang="en-GB" sz="700" dirty="0"/>
              <a:t>    </a:t>
            </a:r>
            <a:r>
              <a:rPr lang="en-GB" sz="700" b="1" dirty="0">
                <a:solidFill>
                  <a:srgbClr val="000080"/>
                </a:solidFill>
                <a:effectLst/>
              </a:rPr>
              <a:t>private int </a:t>
            </a:r>
            <a:r>
              <a:rPr lang="en-GB" sz="700" b="1" dirty="0">
                <a:solidFill>
                  <a:srgbClr val="660E7A"/>
                </a:solidFill>
                <a:effectLst/>
              </a:rPr>
              <a:t>n </a:t>
            </a:r>
            <a:r>
              <a:rPr lang="en-GB" sz="700" dirty="0"/>
              <a:t>= </a:t>
            </a:r>
            <a:r>
              <a:rPr lang="en-GB" sz="700" dirty="0">
                <a:solidFill>
                  <a:srgbClr val="0000FF"/>
                </a:solidFill>
                <a:effectLst/>
              </a:rPr>
              <a:t>0</a:t>
            </a:r>
            <a:r>
              <a:rPr lang="en-GB" sz="700" dirty="0"/>
              <a:t>;</a:t>
            </a:r>
            <a:br>
              <a:rPr lang="en-GB" sz="700" dirty="0"/>
            </a:br>
            <a:r>
              <a:rPr lang="en-GB" sz="700" dirty="0"/>
              <a:t>    </a:t>
            </a:r>
            <a:r>
              <a:rPr lang="en-GB" sz="700" b="1" dirty="0">
                <a:solidFill>
                  <a:srgbClr val="000080"/>
                </a:solidFill>
                <a:effectLst/>
              </a:rPr>
              <a:t>private int</a:t>
            </a:r>
            <a:r>
              <a:rPr lang="en-GB" sz="700" dirty="0"/>
              <a:t>[] </a:t>
            </a:r>
            <a:r>
              <a:rPr lang="en-GB" sz="700" b="1" dirty="0">
                <a:solidFill>
                  <a:srgbClr val="660E7A"/>
                </a:solidFill>
                <a:effectLst/>
              </a:rPr>
              <a:t>multiples </a:t>
            </a:r>
            <a:r>
              <a:rPr lang="en-GB" sz="700" dirty="0"/>
              <a:t>= </a:t>
            </a:r>
            <a:r>
              <a:rPr lang="en-GB" sz="700" b="1" dirty="0">
                <a:solidFill>
                  <a:srgbClr val="000080"/>
                </a:solidFill>
                <a:effectLst/>
              </a:rPr>
              <a:t>new int</a:t>
            </a:r>
            <a:r>
              <a:rPr lang="en-GB" sz="700" dirty="0"/>
              <a:t>[</a:t>
            </a:r>
            <a:r>
              <a:rPr lang="en-GB" sz="700" b="1" dirty="0" err="1">
                <a:solidFill>
                  <a:srgbClr val="660E7A"/>
                </a:solidFill>
                <a:effectLst/>
              </a:rPr>
              <a:t>ordmax</a:t>
            </a:r>
            <a:r>
              <a:rPr lang="en-GB" sz="700" b="1" dirty="0">
                <a:solidFill>
                  <a:srgbClr val="660E7A"/>
                </a:solidFill>
                <a:effectLst/>
              </a:rPr>
              <a:t> </a:t>
            </a:r>
            <a:r>
              <a:rPr lang="en-GB" sz="700" dirty="0"/>
              <a:t>+ </a:t>
            </a:r>
            <a:r>
              <a:rPr lang="en-GB" sz="700" dirty="0">
                <a:solidFill>
                  <a:srgbClr val="0000FF"/>
                </a:solidFill>
                <a:effectLst/>
              </a:rPr>
              <a:t>1</a:t>
            </a:r>
            <a:r>
              <a:rPr lang="en-GB" sz="700" dirty="0"/>
              <a:t>];</a:t>
            </a:r>
            <a:br>
              <a:rPr lang="en-GB" sz="700" dirty="0"/>
            </a:br>
            <a:br>
              <a:rPr lang="en-GB" sz="700" dirty="0"/>
            </a:br>
            <a:r>
              <a:rPr lang="en-GB" sz="700" dirty="0"/>
              <a:t>    </a:t>
            </a:r>
            <a:r>
              <a:rPr lang="en-GB" sz="700" b="1" dirty="0">
                <a:solidFill>
                  <a:srgbClr val="000080"/>
                </a:solidFill>
                <a:effectLst/>
              </a:rPr>
              <a:t>public int</a:t>
            </a:r>
            <a:r>
              <a:rPr lang="en-GB" sz="700" dirty="0"/>
              <a:t>[] invoke() </a:t>
            </a:r>
            <a:r>
              <a:rPr lang="en-GB" sz="700" dirty="0">
                <a:solidFill>
                  <a:srgbClr val="01875F"/>
                </a:solidFill>
                <a:effectLst/>
              </a:rPr>
              <a:t>{</a:t>
            </a:r>
            <a:br>
              <a:rPr lang="en-GB" sz="700" dirty="0">
                <a:solidFill>
                  <a:srgbClr val="01875F"/>
                </a:solidFill>
                <a:effectLst/>
              </a:rPr>
            </a:br>
            <a:br>
              <a:rPr lang="en-GB" sz="700" dirty="0">
                <a:solidFill>
                  <a:srgbClr val="01875F"/>
                </a:solidFill>
                <a:effectLst/>
              </a:rPr>
            </a:br>
            <a:r>
              <a:rPr lang="en-GB" sz="700" dirty="0">
                <a:solidFill>
                  <a:srgbClr val="01875F"/>
                </a:solidFill>
                <a:effectLst/>
              </a:rPr>
              <a:t>        </a:t>
            </a:r>
            <a:r>
              <a:rPr lang="en-GB" sz="700" b="1" dirty="0">
                <a:solidFill>
                  <a:srgbClr val="660E7A"/>
                </a:solidFill>
                <a:effectLst/>
              </a:rPr>
              <a:t>primes</a:t>
            </a:r>
            <a:r>
              <a:rPr lang="en-GB" sz="700" dirty="0"/>
              <a:t>[</a:t>
            </a:r>
            <a:r>
              <a:rPr lang="en-GB" sz="700" dirty="0">
                <a:solidFill>
                  <a:srgbClr val="0000FF"/>
                </a:solidFill>
                <a:effectLst/>
              </a:rPr>
              <a:t>1</a:t>
            </a:r>
            <a:r>
              <a:rPr lang="en-GB" sz="700" dirty="0"/>
              <a:t>] = </a:t>
            </a:r>
            <a:r>
              <a:rPr lang="en-GB" sz="700" dirty="0">
                <a:solidFill>
                  <a:srgbClr val="0000FF"/>
                </a:solidFill>
                <a:effectLst/>
              </a:rPr>
              <a:t>2</a:t>
            </a:r>
            <a:r>
              <a:rPr lang="en-GB" sz="700" dirty="0"/>
              <a:t>;</a:t>
            </a:r>
            <a:br>
              <a:rPr lang="en-GB" sz="700" dirty="0"/>
            </a:br>
            <a:br>
              <a:rPr lang="en-GB" sz="700" dirty="0"/>
            </a:br>
            <a:r>
              <a:rPr lang="en-GB" sz="700" dirty="0"/>
              <a:t>        </a:t>
            </a:r>
            <a:r>
              <a:rPr lang="en-GB" sz="700" b="1" dirty="0">
                <a:solidFill>
                  <a:srgbClr val="000080"/>
                </a:solidFill>
                <a:effectLst/>
              </a:rPr>
              <a:t>while </a:t>
            </a:r>
            <a:r>
              <a:rPr lang="en-GB" sz="700" dirty="0"/>
              <a:t>(</a:t>
            </a:r>
            <a:r>
              <a:rPr lang="en-GB" sz="700" b="1" dirty="0" err="1">
                <a:solidFill>
                  <a:srgbClr val="660E7A"/>
                </a:solidFill>
                <a:effectLst/>
              </a:rPr>
              <a:t>primeIndex</a:t>
            </a:r>
            <a:r>
              <a:rPr lang="en-GB" sz="700" b="1" dirty="0">
                <a:solidFill>
                  <a:srgbClr val="660E7A"/>
                </a:solidFill>
                <a:effectLst/>
              </a:rPr>
              <a:t> </a:t>
            </a:r>
            <a:r>
              <a:rPr lang="en-GB" sz="700" dirty="0"/>
              <a:t>&lt; </a:t>
            </a:r>
            <a:r>
              <a:rPr lang="en-GB" sz="700" b="1" dirty="0" err="1">
                <a:solidFill>
                  <a:srgbClr val="660E7A"/>
                </a:solidFill>
                <a:effectLst/>
              </a:rPr>
              <a:t>numberOfPrimes</a:t>
            </a:r>
            <a:r>
              <a:rPr lang="en-GB" sz="700" dirty="0"/>
              <a:t>) </a:t>
            </a:r>
            <a:r>
              <a:rPr lang="en-GB" sz="700" dirty="0">
                <a:solidFill>
                  <a:srgbClr val="C406D6"/>
                </a:solidFill>
                <a:effectLst/>
              </a:rPr>
              <a:t>{</a:t>
            </a:r>
            <a:br>
              <a:rPr lang="en-GB" sz="700" dirty="0">
                <a:solidFill>
                  <a:srgbClr val="C406D6"/>
                </a:solidFill>
                <a:effectLst/>
              </a:rPr>
            </a:br>
            <a:r>
              <a:rPr lang="en-GB" sz="700" dirty="0">
                <a:solidFill>
                  <a:srgbClr val="C406D6"/>
                </a:solidFill>
                <a:effectLst/>
              </a:rPr>
              <a:t>            </a:t>
            </a:r>
            <a:r>
              <a:rPr lang="en-GB" sz="700" b="1" dirty="0">
                <a:solidFill>
                  <a:srgbClr val="000080"/>
                </a:solidFill>
                <a:effectLst/>
              </a:rPr>
              <a:t>do </a:t>
            </a:r>
            <a:r>
              <a:rPr lang="en-GB" sz="700" dirty="0">
                <a:solidFill>
                  <a:srgbClr val="0D9676"/>
                </a:solidFill>
                <a:effectLst/>
              </a:rPr>
              <a:t>{</a:t>
            </a:r>
            <a:br>
              <a:rPr lang="en-GB" sz="700" dirty="0">
                <a:solidFill>
                  <a:srgbClr val="0D9676"/>
                </a:solidFill>
                <a:effectLst/>
              </a:rPr>
            </a:br>
            <a:r>
              <a:rPr lang="en-GB" sz="700" dirty="0">
                <a:solidFill>
                  <a:srgbClr val="0D9676"/>
                </a:solidFill>
                <a:effectLst/>
              </a:rPr>
              <a:t>                </a:t>
            </a:r>
            <a:r>
              <a:rPr lang="en-GB" sz="700" b="1" dirty="0">
                <a:solidFill>
                  <a:srgbClr val="660E7A"/>
                </a:solidFill>
                <a:effectLst/>
              </a:rPr>
              <a:t>candidate </a:t>
            </a:r>
            <a:r>
              <a:rPr lang="en-GB" sz="700" dirty="0"/>
              <a:t>+= </a:t>
            </a:r>
            <a:r>
              <a:rPr lang="en-GB" sz="700" dirty="0">
                <a:solidFill>
                  <a:srgbClr val="0000FF"/>
                </a:solidFill>
                <a:effectLst/>
              </a:rPr>
              <a:t>2</a:t>
            </a:r>
            <a:r>
              <a:rPr lang="en-GB" sz="700" dirty="0"/>
              <a:t>;</a:t>
            </a:r>
            <a:br>
              <a:rPr lang="en-GB" sz="700" dirty="0"/>
            </a:br>
            <a:r>
              <a:rPr lang="en-GB" sz="700" dirty="0"/>
              <a:t>                </a:t>
            </a:r>
            <a:r>
              <a:rPr lang="en-GB" sz="700" b="1" dirty="0">
                <a:solidFill>
                  <a:srgbClr val="000080"/>
                </a:solidFill>
                <a:effectLst/>
              </a:rPr>
              <a:t>if </a:t>
            </a:r>
            <a:r>
              <a:rPr lang="en-GB" sz="700" dirty="0">
                <a:solidFill>
                  <a:srgbClr val="C406D6"/>
                </a:solidFill>
                <a:effectLst/>
              </a:rPr>
              <a:t>(</a:t>
            </a:r>
            <a:r>
              <a:rPr lang="en-GB" sz="700" b="1" dirty="0">
                <a:solidFill>
                  <a:srgbClr val="660E7A"/>
                </a:solidFill>
                <a:effectLst/>
              </a:rPr>
              <a:t>candidate </a:t>
            </a:r>
            <a:r>
              <a:rPr lang="en-GB" sz="700" dirty="0"/>
              <a:t>== </a:t>
            </a:r>
            <a:r>
              <a:rPr lang="en-GB" sz="700" b="1" dirty="0">
                <a:solidFill>
                  <a:srgbClr val="660E7A"/>
                </a:solidFill>
                <a:effectLst/>
              </a:rPr>
              <a:t>square</a:t>
            </a:r>
            <a:r>
              <a:rPr lang="en-GB" sz="700" dirty="0">
                <a:solidFill>
                  <a:srgbClr val="C406D6"/>
                </a:solidFill>
                <a:effectLst/>
              </a:rPr>
              <a:t>) </a:t>
            </a:r>
            <a:r>
              <a:rPr lang="en-GB" sz="700" dirty="0">
                <a:solidFill>
                  <a:srgbClr val="093166"/>
                </a:solidFill>
                <a:effectLst/>
              </a:rPr>
              <a:t>{</a:t>
            </a:r>
            <a:br>
              <a:rPr lang="en-GB" sz="700" dirty="0">
                <a:solidFill>
                  <a:srgbClr val="093166"/>
                </a:solidFill>
                <a:effectLst/>
              </a:rPr>
            </a:br>
            <a:r>
              <a:rPr lang="en-GB" sz="700" dirty="0">
                <a:solidFill>
                  <a:srgbClr val="093166"/>
                </a:solidFill>
                <a:effectLst/>
              </a:rPr>
              <a:t>                    </a:t>
            </a:r>
            <a:r>
              <a:rPr lang="en-GB" sz="700" b="1" dirty="0" err="1">
                <a:solidFill>
                  <a:srgbClr val="660E7A"/>
                </a:solidFill>
                <a:effectLst/>
              </a:rPr>
              <a:t>ord</a:t>
            </a:r>
            <a:r>
              <a:rPr lang="en-GB" sz="700" dirty="0"/>
              <a:t>++;</a:t>
            </a:r>
            <a:br>
              <a:rPr lang="en-GB" sz="700" dirty="0"/>
            </a:br>
            <a:r>
              <a:rPr lang="en-GB" sz="700" dirty="0"/>
              <a:t>                    </a:t>
            </a:r>
            <a:r>
              <a:rPr lang="en-GB" sz="700" b="1" dirty="0">
                <a:solidFill>
                  <a:srgbClr val="660E7A"/>
                </a:solidFill>
                <a:effectLst/>
              </a:rPr>
              <a:t>square </a:t>
            </a:r>
            <a:r>
              <a:rPr lang="en-GB" sz="700" dirty="0"/>
              <a:t>= </a:t>
            </a:r>
            <a:r>
              <a:rPr lang="en-GB" sz="700" b="1" dirty="0">
                <a:solidFill>
                  <a:srgbClr val="660E7A"/>
                </a:solidFill>
                <a:effectLst/>
              </a:rPr>
              <a:t>primes</a:t>
            </a:r>
            <a:r>
              <a:rPr lang="en-GB" sz="700" dirty="0"/>
              <a:t>[</a:t>
            </a:r>
            <a:r>
              <a:rPr lang="en-GB" sz="700" b="1" dirty="0" err="1">
                <a:solidFill>
                  <a:srgbClr val="660E7A"/>
                </a:solidFill>
                <a:effectLst/>
              </a:rPr>
              <a:t>ord</a:t>
            </a:r>
            <a:r>
              <a:rPr lang="en-GB" sz="700" dirty="0"/>
              <a:t>] * </a:t>
            </a:r>
            <a:r>
              <a:rPr lang="en-GB" sz="700" b="1" dirty="0">
                <a:solidFill>
                  <a:srgbClr val="660E7A"/>
                </a:solidFill>
                <a:effectLst/>
              </a:rPr>
              <a:t>primes</a:t>
            </a:r>
            <a:r>
              <a:rPr lang="en-GB" sz="700" dirty="0"/>
              <a:t>[</a:t>
            </a:r>
            <a:r>
              <a:rPr lang="en-GB" sz="700" b="1" dirty="0" err="1">
                <a:solidFill>
                  <a:srgbClr val="660E7A"/>
                </a:solidFill>
                <a:effectLst/>
              </a:rPr>
              <a:t>ord</a:t>
            </a:r>
            <a:r>
              <a:rPr lang="en-GB" sz="700" dirty="0"/>
              <a:t>];</a:t>
            </a:r>
            <a:br>
              <a:rPr lang="en-GB" sz="700" dirty="0"/>
            </a:br>
            <a:r>
              <a:rPr lang="en-GB" sz="700" dirty="0"/>
              <a:t>                    </a:t>
            </a:r>
            <a:r>
              <a:rPr lang="en-GB" sz="700" b="1" dirty="0">
                <a:solidFill>
                  <a:srgbClr val="660E7A"/>
                </a:solidFill>
                <a:effectLst/>
              </a:rPr>
              <a:t>multiples</a:t>
            </a:r>
            <a:r>
              <a:rPr lang="en-GB" sz="700" dirty="0"/>
              <a:t>[</a:t>
            </a:r>
            <a:r>
              <a:rPr lang="en-GB" sz="700" b="1" dirty="0" err="1">
                <a:solidFill>
                  <a:srgbClr val="660E7A"/>
                </a:solidFill>
                <a:effectLst/>
              </a:rPr>
              <a:t>ord</a:t>
            </a:r>
            <a:r>
              <a:rPr lang="en-GB" sz="700" b="1" dirty="0">
                <a:solidFill>
                  <a:srgbClr val="660E7A"/>
                </a:solidFill>
                <a:effectLst/>
              </a:rPr>
              <a:t> </a:t>
            </a:r>
            <a:r>
              <a:rPr lang="en-GB" sz="700" dirty="0"/>
              <a:t>- </a:t>
            </a:r>
            <a:r>
              <a:rPr lang="en-GB" sz="700" dirty="0">
                <a:solidFill>
                  <a:srgbClr val="0000FF"/>
                </a:solidFill>
                <a:effectLst/>
              </a:rPr>
              <a:t>1</a:t>
            </a:r>
            <a:r>
              <a:rPr lang="en-GB" sz="700" dirty="0"/>
              <a:t>] = </a:t>
            </a:r>
            <a:r>
              <a:rPr lang="en-GB" sz="700" b="1" dirty="0">
                <a:solidFill>
                  <a:srgbClr val="660E7A"/>
                </a:solidFill>
                <a:effectLst/>
              </a:rPr>
              <a:t>candidate</a:t>
            </a:r>
            <a:r>
              <a:rPr lang="en-GB" sz="700" dirty="0"/>
              <a:t>;</a:t>
            </a:r>
            <a:br>
              <a:rPr lang="en-GB" sz="700" dirty="0"/>
            </a:br>
            <a:r>
              <a:rPr lang="en-GB" sz="700" dirty="0"/>
              <a:t>                </a:t>
            </a:r>
            <a:r>
              <a:rPr lang="en-GB" sz="700" dirty="0">
                <a:solidFill>
                  <a:srgbClr val="093166"/>
                </a:solidFill>
                <a:effectLst/>
              </a:rPr>
              <a:t>}</a:t>
            </a:r>
            <a:br>
              <a:rPr lang="en-GB" sz="700" dirty="0">
                <a:solidFill>
                  <a:srgbClr val="093166"/>
                </a:solidFill>
                <a:effectLst/>
              </a:rPr>
            </a:br>
            <a:r>
              <a:rPr lang="en-GB" sz="700" dirty="0">
                <a:solidFill>
                  <a:srgbClr val="093166"/>
                </a:solidFill>
                <a:effectLst/>
              </a:rPr>
              <a:t>                </a:t>
            </a:r>
            <a:r>
              <a:rPr lang="en-GB" sz="700" b="1" dirty="0">
                <a:solidFill>
                  <a:srgbClr val="660E7A"/>
                </a:solidFill>
                <a:effectLst/>
              </a:rPr>
              <a:t>n </a:t>
            </a:r>
            <a:r>
              <a:rPr lang="en-GB" sz="700" dirty="0"/>
              <a:t>= </a:t>
            </a:r>
            <a:r>
              <a:rPr lang="en-GB" sz="700" dirty="0">
                <a:solidFill>
                  <a:srgbClr val="0000FF"/>
                </a:solidFill>
                <a:effectLst/>
              </a:rPr>
              <a:t>2</a:t>
            </a:r>
            <a:r>
              <a:rPr lang="en-GB" sz="700" dirty="0"/>
              <a:t>;</a:t>
            </a:r>
            <a:br>
              <a:rPr lang="en-GB" sz="700" dirty="0"/>
            </a:br>
            <a:r>
              <a:rPr lang="en-GB" sz="700" dirty="0"/>
              <a:t>                </a:t>
            </a:r>
            <a:r>
              <a:rPr lang="en-GB" sz="700" b="1" dirty="0" err="1">
                <a:solidFill>
                  <a:srgbClr val="660E7A"/>
                </a:solidFill>
                <a:effectLst/>
              </a:rPr>
              <a:t>possiblyPrime</a:t>
            </a:r>
            <a:r>
              <a:rPr lang="en-GB" sz="700" b="1" dirty="0">
                <a:solidFill>
                  <a:srgbClr val="660E7A"/>
                </a:solidFill>
                <a:effectLst/>
              </a:rPr>
              <a:t> </a:t>
            </a:r>
            <a:r>
              <a:rPr lang="en-GB" sz="700" dirty="0"/>
              <a:t>= </a:t>
            </a:r>
            <a:r>
              <a:rPr lang="en-GB" sz="700" b="1" dirty="0">
                <a:solidFill>
                  <a:srgbClr val="000080"/>
                </a:solidFill>
                <a:effectLst/>
              </a:rPr>
              <a:t>true</a:t>
            </a:r>
            <a:r>
              <a:rPr lang="en-GB" sz="700" dirty="0"/>
              <a:t>;</a:t>
            </a:r>
            <a:br>
              <a:rPr lang="en-GB" sz="700" dirty="0"/>
            </a:br>
            <a:r>
              <a:rPr lang="en-GB" sz="700" dirty="0"/>
              <a:t>                </a:t>
            </a:r>
            <a:r>
              <a:rPr lang="en-GB" sz="700" b="1" dirty="0">
                <a:solidFill>
                  <a:srgbClr val="000080"/>
                </a:solidFill>
                <a:effectLst/>
              </a:rPr>
              <a:t>while </a:t>
            </a:r>
            <a:r>
              <a:rPr lang="en-GB" sz="700" dirty="0">
                <a:solidFill>
                  <a:srgbClr val="C406D6"/>
                </a:solidFill>
                <a:effectLst/>
              </a:rPr>
              <a:t>(</a:t>
            </a:r>
            <a:r>
              <a:rPr lang="en-GB" sz="700" b="1" dirty="0">
                <a:solidFill>
                  <a:srgbClr val="660E7A"/>
                </a:solidFill>
                <a:effectLst/>
              </a:rPr>
              <a:t>n </a:t>
            </a:r>
            <a:r>
              <a:rPr lang="en-GB" sz="700" dirty="0"/>
              <a:t>&lt; </a:t>
            </a:r>
            <a:r>
              <a:rPr lang="en-GB" sz="700" b="1" dirty="0" err="1">
                <a:solidFill>
                  <a:srgbClr val="660E7A"/>
                </a:solidFill>
                <a:effectLst/>
              </a:rPr>
              <a:t>ord</a:t>
            </a:r>
            <a:r>
              <a:rPr lang="en-GB" sz="700" b="1" dirty="0">
                <a:solidFill>
                  <a:srgbClr val="660E7A"/>
                </a:solidFill>
                <a:effectLst/>
              </a:rPr>
              <a:t> </a:t>
            </a:r>
            <a:r>
              <a:rPr lang="en-GB" sz="700" dirty="0"/>
              <a:t>&amp;&amp; </a:t>
            </a:r>
            <a:r>
              <a:rPr lang="en-GB" sz="700" b="1" dirty="0" err="1">
                <a:solidFill>
                  <a:srgbClr val="660E7A"/>
                </a:solidFill>
                <a:effectLst/>
              </a:rPr>
              <a:t>possiblyPrime</a:t>
            </a:r>
            <a:r>
              <a:rPr lang="en-GB" sz="700" dirty="0">
                <a:solidFill>
                  <a:srgbClr val="C406D6"/>
                </a:solidFill>
                <a:effectLst/>
              </a:rPr>
              <a:t>) </a:t>
            </a:r>
            <a:r>
              <a:rPr lang="en-GB" sz="700" dirty="0">
                <a:solidFill>
                  <a:srgbClr val="093166"/>
                </a:solidFill>
                <a:effectLst/>
              </a:rPr>
              <a:t>{</a:t>
            </a:r>
            <a:br>
              <a:rPr lang="en-GB" sz="700" dirty="0">
                <a:solidFill>
                  <a:srgbClr val="093166"/>
                </a:solidFill>
                <a:effectLst/>
              </a:rPr>
            </a:br>
            <a:r>
              <a:rPr lang="en-GB" sz="700" dirty="0">
                <a:solidFill>
                  <a:srgbClr val="093166"/>
                </a:solidFill>
                <a:effectLst/>
              </a:rPr>
              <a:t>                    </a:t>
            </a:r>
            <a:r>
              <a:rPr lang="en-GB" sz="700" b="1" dirty="0">
                <a:solidFill>
                  <a:srgbClr val="000080"/>
                </a:solidFill>
                <a:effectLst/>
              </a:rPr>
              <a:t>while </a:t>
            </a:r>
            <a:r>
              <a:rPr lang="en-GB" sz="700" dirty="0">
                <a:solidFill>
                  <a:srgbClr val="0D9676"/>
                </a:solidFill>
                <a:effectLst/>
              </a:rPr>
              <a:t>(</a:t>
            </a:r>
            <a:r>
              <a:rPr lang="en-GB" sz="700" b="1" dirty="0">
                <a:solidFill>
                  <a:srgbClr val="660E7A"/>
                </a:solidFill>
                <a:effectLst/>
              </a:rPr>
              <a:t>multiples</a:t>
            </a:r>
            <a:r>
              <a:rPr lang="en-GB" sz="700" dirty="0"/>
              <a:t>[</a:t>
            </a:r>
            <a:r>
              <a:rPr lang="en-GB" sz="700" b="1" dirty="0">
                <a:solidFill>
                  <a:srgbClr val="660E7A"/>
                </a:solidFill>
                <a:effectLst/>
              </a:rPr>
              <a:t>n</a:t>
            </a:r>
            <a:r>
              <a:rPr lang="en-GB" sz="700" dirty="0"/>
              <a:t>] &lt; </a:t>
            </a:r>
            <a:r>
              <a:rPr lang="en-GB" sz="700" b="1" dirty="0">
                <a:solidFill>
                  <a:srgbClr val="660E7A"/>
                </a:solidFill>
                <a:effectLst/>
              </a:rPr>
              <a:t>candidate</a:t>
            </a:r>
            <a:r>
              <a:rPr lang="en-GB" sz="700" dirty="0">
                <a:solidFill>
                  <a:srgbClr val="0D9676"/>
                </a:solidFill>
                <a:effectLst/>
              </a:rPr>
              <a:t>)</a:t>
            </a:r>
            <a:br>
              <a:rPr lang="en-GB" sz="700" dirty="0">
                <a:solidFill>
                  <a:srgbClr val="0D9676"/>
                </a:solidFill>
                <a:effectLst/>
              </a:rPr>
            </a:br>
            <a:r>
              <a:rPr lang="en-GB" sz="700" dirty="0">
                <a:solidFill>
                  <a:srgbClr val="0D9676"/>
                </a:solidFill>
                <a:effectLst/>
              </a:rPr>
              <a:t>                        </a:t>
            </a:r>
            <a:r>
              <a:rPr lang="en-GB" sz="700" b="1" dirty="0">
                <a:solidFill>
                  <a:srgbClr val="660E7A"/>
                </a:solidFill>
                <a:effectLst/>
              </a:rPr>
              <a:t>multiples</a:t>
            </a:r>
            <a:r>
              <a:rPr lang="en-GB" sz="700" dirty="0"/>
              <a:t>[</a:t>
            </a:r>
            <a:r>
              <a:rPr lang="en-GB" sz="700" b="1" dirty="0">
                <a:solidFill>
                  <a:srgbClr val="660E7A"/>
                </a:solidFill>
                <a:effectLst/>
              </a:rPr>
              <a:t>n</a:t>
            </a:r>
            <a:r>
              <a:rPr lang="en-GB" sz="700" dirty="0"/>
              <a:t>] += </a:t>
            </a:r>
            <a:r>
              <a:rPr lang="en-GB" sz="700" b="1" dirty="0">
                <a:solidFill>
                  <a:srgbClr val="660E7A"/>
                </a:solidFill>
                <a:effectLst/>
              </a:rPr>
              <a:t>primes</a:t>
            </a:r>
            <a:r>
              <a:rPr lang="en-GB" sz="700" dirty="0"/>
              <a:t>[</a:t>
            </a:r>
            <a:r>
              <a:rPr lang="en-GB" sz="700" b="1" dirty="0">
                <a:solidFill>
                  <a:srgbClr val="660E7A"/>
                </a:solidFill>
                <a:effectLst/>
              </a:rPr>
              <a:t>n</a:t>
            </a:r>
            <a:r>
              <a:rPr lang="en-GB" sz="700" dirty="0"/>
              <a:t>] + </a:t>
            </a:r>
            <a:r>
              <a:rPr lang="en-GB" sz="700" b="1" dirty="0">
                <a:solidFill>
                  <a:srgbClr val="660E7A"/>
                </a:solidFill>
                <a:effectLst/>
              </a:rPr>
              <a:t>primes</a:t>
            </a:r>
            <a:r>
              <a:rPr lang="en-GB" sz="700" dirty="0"/>
              <a:t>[</a:t>
            </a:r>
            <a:r>
              <a:rPr lang="en-GB" sz="700" b="1" dirty="0">
                <a:solidFill>
                  <a:srgbClr val="660E7A"/>
                </a:solidFill>
                <a:effectLst/>
              </a:rPr>
              <a:t>n</a:t>
            </a:r>
            <a:r>
              <a:rPr lang="en-GB" sz="700" dirty="0"/>
              <a:t>];</a:t>
            </a:r>
            <a:br>
              <a:rPr lang="en-GB" sz="700" dirty="0"/>
            </a:br>
            <a:r>
              <a:rPr lang="en-GB" sz="700" dirty="0"/>
              <a:t>                    </a:t>
            </a:r>
            <a:r>
              <a:rPr lang="en-GB" sz="700" b="1" dirty="0">
                <a:solidFill>
                  <a:srgbClr val="000080"/>
                </a:solidFill>
                <a:effectLst/>
              </a:rPr>
              <a:t>if </a:t>
            </a:r>
            <a:r>
              <a:rPr lang="en-GB" sz="700" dirty="0">
                <a:solidFill>
                  <a:srgbClr val="0D9676"/>
                </a:solidFill>
                <a:effectLst/>
              </a:rPr>
              <a:t>(</a:t>
            </a:r>
            <a:r>
              <a:rPr lang="en-GB" sz="700" b="1" dirty="0">
                <a:solidFill>
                  <a:srgbClr val="660E7A"/>
                </a:solidFill>
                <a:effectLst/>
              </a:rPr>
              <a:t>multiples</a:t>
            </a:r>
            <a:r>
              <a:rPr lang="en-GB" sz="700" dirty="0"/>
              <a:t>[</a:t>
            </a:r>
            <a:r>
              <a:rPr lang="en-GB" sz="700" b="1" dirty="0">
                <a:solidFill>
                  <a:srgbClr val="660E7A"/>
                </a:solidFill>
                <a:effectLst/>
              </a:rPr>
              <a:t>n</a:t>
            </a:r>
            <a:r>
              <a:rPr lang="en-GB" sz="700" dirty="0"/>
              <a:t>] == </a:t>
            </a:r>
            <a:r>
              <a:rPr lang="en-GB" sz="700" b="1" dirty="0">
                <a:solidFill>
                  <a:srgbClr val="660E7A"/>
                </a:solidFill>
                <a:effectLst/>
              </a:rPr>
              <a:t>candidate</a:t>
            </a:r>
            <a:r>
              <a:rPr lang="en-GB" sz="700" dirty="0">
                <a:solidFill>
                  <a:srgbClr val="0D9676"/>
                </a:solidFill>
                <a:effectLst/>
              </a:rPr>
              <a:t>)</a:t>
            </a:r>
            <a:br>
              <a:rPr lang="en-GB" sz="700" dirty="0">
                <a:solidFill>
                  <a:srgbClr val="0D9676"/>
                </a:solidFill>
                <a:effectLst/>
              </a:rPr>
            </a:br>
            <a:r>
              <a:rPr lang="en-GB" sz="700" dirty="0">
                <a:solidFill>
                  <a:srgbClr val="0D9676"/>
                </a:solidFill>
                <a:effectLst/>
              </a:rPr>
              <a:t>                        </a:t>
            </a:r>
            <a:r>
              <a:rPr lang="en-GB" sz="700" b="1" dirty="0" err="1">
                <a:solidFill>
                  <a:srgbClr val="660E7A"/>
                </a:solidFill>
                <a:effectLst/>
              </a:rPr>
              <a:t>possiblyPrime</a:t>
            </a:r>
            <a:r>
              <a:rPr lang="en-GB" sz="700" b="1" dirty="0">
                <a:solidFill>
                  <a:srgbClr val="660E7A"/>
                </a:solidFill>
                <a:effectLst/>
              </a:rPr>
              <a:t> </a:t>
            </a:r>
            <a:r>
              <a:rPr lang="en-GB" sz="700" dirty="0"/>
              <a:t>= </a:t>
            </a:r>
            <a:r>
              <a:rPr lang="en-GB" sz="700" b="1" dirty="0">
                <a:solidFill>
                  <a:srgbClr val="000080"/>
                </a:solidFill>
                <a:effectLst/>
              </a:rPr>
              <a:t>false</a:t>
            </a:r>
            <a:r>
              <a:rPr lang="en-GB" sz="700" dirty="0"/>
              <a:t>;</a:t>
            </a:r>
            <a:br>
              <a:rPr lang="en-GB" sz="700" dirty="0"/>
            </a:br>
            <a:r>
              <a:rPr lang="en-GB" sz="700" dirty="0"/>
              <a:t>                    </a:t>
            </a:r>
            <a:r>
              <a:rPr lang="en-GB" sz="700" b="1" dirty="0">
                <a:solidFill>
                  <a:srgbClr val="660E7A"/>
                </a:solidFill>
                <a:effectLst/>
              </a:rPr>
              <a:t>n</a:t>
            </a:r>
            <a:r>
              <a:rPr lang="en-GB" sz="700" dirty="0"/>
              <a:t>++;</a:t>
            </a:r>
            <a:br>
              <a:rPr lang="en-GB" sz="700" dirty="0"/>
            </a:br>
            <a:r>
              <a:rPr lang="en-GB" sz="700" dirty="0"/>
              <a:t>                </a:t>
            </a:r>
            <a:r>
              <a:rPr lang="en-GB" sz="700" dirty="0">
                <a:solidFill>
                  <a:srgbClr val="093166"/>
                </a:solidFill>
                <a:effectLst/>
              </a:rPr>
              <a:t>}</a:t>
            </a:r>
            <a:br>
              <a:rPr lang="en-GB" sz="700" dirty="0">
                <a:solidFill>
                  <a:srgbClr val="093166"/>
                </a:solidFill>
                <a:effectLst/>
              </a:rPr>
            </a:br>
            <a:r>
              <a:rPr lang="en-GB" sz="700" dirty="0">
                <a:solidFill>
                  <a:srgbClr val="093166"/>
                </a:solidFill>
                <a:effectLst/>
              </a:rPr>
              <a:t>            </a:t>
            </a:r>
            <a:r>
              <a:rPr lang="en-GB" sz="700" dirty="0">
                <a:solidFill>
                  <a:srgbClr val="0D9676"/>
                </a:solidFill>
                <a:effectLst/>
              </a:rPr>
              <a:t>} </a:t>
            </a:r>
            <a:r>
              <a:rPr lang="en-GB" sz="700" b="1" dirty="0">
                <a:solidFill>
                  <a:srgbClr val="000080"/>
                </a:solidFill>
                <a:effectLst/>
              </a:rPr>
              <a:t>while </a:t>
            </a:r>
            <a:r>
              <a:rPr lang="en-GB" sz="700" dirty="0">
                <a:solidFill>
                  <a:srgbClr val="01875F"/>
                </a:solidFill>
                <a:effectLst/>
              </a:rPr>
              <a:t>(</a:t>
            </a:r>
            <a:r>
              <a:rPr lang="en-GB" sz="700" dirty="0"/>
              <a:t>!</a:t>
            </a:r>
            <a:r>
              <a:rPr lang="en-GB" sz="700" b="1" dirty="0" err="1">
                <a:solidFill>
                  <a:srgbClr val="660E7A"/>
                </a:solidFill>
                <a:effectLst/>
              </a:rPr>
              <a:t>possiblyPrime</a:t>
            </a:r>
            <a:r>
              <a:rPr lang="en-GB" sz="700" dirty="0">
                <a:solidFill>
                  <a:srgbClr val="01875F"/>
                </a:solidFill>
                <a:effectLst/>
              </a:rPr>
              <a:t>)</a:t>
            </a:r>
            <a:r>
              <a:rPr lang="en-GB" sz="700" dirty="0"/>
              <a:t>;</a:t>
            </a:r>
            <a:br>
              <a:rPr lang="en-GB" sz="700" dirty="0"/>
            </a:br>
            <a:r>
              <a:rPr lang="en-GB" sz="700" dirty="0"/>
              <a:t>            </a:t>
            </a:r>
            <a:r>
              <a:rPr lang="en-GB" sz="700" b="1" dirty="0" err="1">
                <a:solidFill>
                  <a:srgbClr val="660E7A"/>
                </a:solidFill>
                <a:effectLst/>
              </a:rPr>
              <a:t>primeIndex</a:t>
            </a:r>
            <a:r>
              <a:rPr lang="en-GB" sz="700" dirty="0"/>
              <a:t>++;</a:t>
            </a:r>
            <a:br>
              <a:rPr lang="en-GB" sz="700" dirty="0"/>
            </a:br>
            <a:r>
              <a:rPr lang="en-GB" sz="700" dirty="0"/>
              <a:t>            </a:t>
            </a:r>
            <a:r>
              <a:rPr lang="en-GB" sz="700" b="1" dirty="0">
                <a:solidFill>
                  <a:srgbClr val="660E7A"/>
                </a:solidFill>
                <a:effectLst/>
              </a:rPr>
              <a:t>primes</a:t>
            </a:r>
            <a:r>
              <a:rPr lang="en-GB" sz="700" dirty="0"/>
              <a:t>[</a:t>
            </a:r>
            <a:r>
              <a:rPr lang="en-GB" sz="700" b="1" dirty="0" err="1">
                <a:solidFill>
                  <a:srgbClr val="660E7A"/>
                </a:solidFill>
                <a:effectLst/>
              </a:rPr>
              <a:t>primeIndex</a:t>
            </a:r>
            <a:r>
              <a:rPr lang="en-GB" sz="700" dirty="0"/>
              <a:t>] = </a:t>
            </a:r>
            <a:r>
              <a:rPr lang="en-GB" sz="700" b="1" dirty="0">
                <a:solidFill>
                  <a:srgbClr val="660E7A"/>
                </a:solidFill>
                <a:effectLst/>
              </a:rPr>
              <a:t>candidate</a:t>
            </a:r>
            <a:r>
              <a:rPr lang="en-GB" sz="700" dirty="0"/>
              <a:t>;</a:t>
            </a:r>
            <a:br>
              <a:rPr lang="en-GB" sz="700" dirty="0"/>
            </a:br>
            <a:r>
              <a:rPr lang="en-GB" sz="700" dirty="0"/>
              <a:t>        </a:t>
            </a:r>
            <a:r>
              <a:rPr lang="en-GB" sz="700" dirty="0">
                <a:solidFill>
                  <a:srgbClr val="C406D6"/>
                </a:solidFill>
                <a:effectLst/>
              </a:rPr>
              <a:t>}</a:t>
            </a:r>
            <a:br>
              <a:rPr lang="en-GB" sz="700" dirty="0">
                <a:solidFill>
                  <a:srgbClr val="C406D6"/>
                </a:solidFill>
                <a:effectLst/>
              </a:rPr>
            </a:br>
            <a:r>
              <a:rPr lang="en-GB" sz="700" dirty="0">
                <a:solidFill>
                  <a:srgbClr val="C406D6"/>
                </a:solidFill>
                <a:effectLst/>
              </a:rPr>
              <a:t>        </a:t>
            </a:r>
            <a:r>
              <a:rPr lang="en-GB" sz="700" b="1" dirty="0">
                <a:solidFill>
                  <a:srgbClr val="000080"/>
                </a:solidFill>
                <a:effectLst/>
              </a:rPr>
              <a:t>return </a:t>
            </a:r>
            <a:r>
              <a:rPr lang="en-GB" sz="700" b="1" dirty="0">
                <a:solidFill>
                  <a:srgbClr val="660E7A"/>
                </a:solidFill>
                <a:effectLst/>
              </a:rPr>
              <a:t>primes</a:t>
            </a:r>
            <a:r>
              <a:rPr lang="en-GB" sz="700" dirty="0"/>
              <a:t>;</a:t>
            </a:r>
            <a:br>
              <a:rPr lang="en-GB" sz="700" dirty="0"/>
            </a:br>
            <a:r>
              <a:rPr lang="en-GB" sz="700" dirty="0"/>
              <a:t>    </a:t>
            </a:r>
            <a:r>
              <a:rPr lang="en-GB" sz="700" dirty="0">
                <a:solidFill>
                  <a:srgbClr val="01875F"/>
                </a:solidFill>
                <a:effectLst/>
              </a:rPr>
              <a:t>}</a:t>
            </a:r>
            <a:br>
              <a:rPr lang="en-GB" sz="700" dirty="0">
                <a:solidFill>
                  <a:srgbClr val="01875F"/>
                </a:solidFill>
                <a:effectLst/>
              </a:rPr>
            </a:br>
            <a:br>
              <a:rPr lang="en-GB" sz="700" dirty="0">
                <a:solidFill>
                  <a:srgbClr val="01875F"/>
                </a:solidFill>
                <a:effectLst/>
              </a:rPr>
            </a:br>
            <a:r>
              <a:rPr lang="en-GB" sz="700" dirty="0"/>
              <a:t>}</a:t>
            </a:r>
            <a:endParaRPr lang="en-US" sz="700" dirty="0">
              <a:solidFill>
                <a:schemeClr val="tx2"/>
              </a:solidFill>
            </a:endParaRPr>
          </a:p>
        </p:txBody>
      </p:sp>
      <p:sp>
        <p:nvSpPr>
          <p:cNvPr id="6" name="TextBox 5">
            <a:extLst>
              <a:ext uri="{FF2B5EF4-FFF2-40B4-BE49-F238E27FC236}">
                <a16:creationId xmlns:a16="http://schemas.microsoft.com/office/drawing/2014/main" id="{B91ADA19-AE5E-A3E3-2714-4D9651AB7322}"/>
              </a:ext>
            </a:extLst>
          </p:cNvPr>
          <p:cNvSpPr txBox="1"/>
          <p:nvPr/>
        </p:nvSpPr>
        <p:spPr>
          <a:xfrm>
            <a:off x="1330432" y="3818684"/>
            <a:ext cx="4692310" cy="2585323"/>
          </a:xfrm>
          <a:prstGeom prst="rect">
            <a:avLst/>
          </a:prstGeom>
          <a:solidFill>
            <a:srgbClr val="DCDCE0"/>
          </a:solidFill>
        </p:spPr>
        <p:txBody>
          <a:bodyPr wrap="none" rtlCol="0">
            <a:spAutoFit/>
          </a:bodyPr>
          <a:lstStyle/>
          <a:p>
            <a:pPr algn="l">
              <a:lnSpc>
                <a:spcPct val="90000"/>
              </a:lnSpc>
              <a:spcBef>
                <a:spcPts val="1200"/>
              </a:spcBef>
            </a:pPr>
            <a:r>
              <a:rPr lang="en-GB" sz="800" dirty="0">
                <a:solidFill>
                  <a:srgbClr val="01875F"/>
                </a:solidFill>
                <a:effectLst/>
              </a:rPr>
              <a:t> </a:t>
            </a:r>
            <a:r>
              <a:rPr lang="en-GB" sz="800" b="1" dirty="0">
                <a:solidFill>
                  <a:srgbClr val="000080"/>
                </a:solidFill>
                <a:effectLst/>
              </a:rPr>
              <a:t>public void </a:t>
            </a:r>
            <a:r>
              <a:rPr lang="en-GB" sz="800" dirty="0" err="1"/>
              <a:t>printNumbers</a:t>
            </a:r>
            <a:r>
              <a:rPr lang="en-GB" sz="800" dirty="0"/>
              <a:t>(</a:t>
            </a:r>
            <a:r>
              <a:rPr lang="en-GB" sz="800" b="1" dirty="0">
                <a:solidFill>
                  <a:srgbClr val="000080"/>
                </a:solidFill>
                <a:effectLst/>
              </a:rPr>
              <a:t>final int</a:t>
            </a:r>
            <a:r>
              <a:rPr lang="en-GB" sz="800" dirty="0"/>
              <a:t>[] numbers, </a:t>
            </a:r>
            <a:r>
              <a:rPr lang="en-GB" sz="800" b="1" dirty="0">
                <a:solidFill>
                  <a:srgbClr val="000080"/>
                </a:solidFill>
                <a:effectLst/>
              </a:rPr>
              <a:t>final int </a:t>
            </a:r>
            <a:r>
              <a:rPr lang="en-GB" sz="800" dirty="0" err="1"/>
              <a:t>noOfPrimes</a:t>
            </a:r>
            <a:r>
              <a:rPr lang="en-GB" sz="800" dirty="0"/>
              <a:t>) </a:t>
            </a:r>
            <a:r>
              <a:rPr lang="en-GB" sz="800" dirty="0">
                <a:solidFill>
                  <a:srgbClr val="01875F"/>
                </a:solidFill>
                <a:effectLst/>
              </a:rPr>
              <a:t>{</a:t>
            </a:r>
            <a:br>
              <a:rPr lang="en-GB" sz="800" dirty="0">
                <a:solidFill>
                  <a:srgbClr val="01875F"/>
                </a:solidFill>
                <a:effectLst/>
              </a:rPr>
            </a:br>
            <a:r>
              <a:rPr lang="en-GB" sz="800" dirty="0">
                <a:solidFill>
                  <a:srgbClr val="01875F"/>
                </a:solidFill>
                <a:effectLst/>
              </a:rPr>
              <a:t>        </a:t>
            </a:r>
            <a:r>
              <a:rPr lang="en-GB" sz="800" b="1" dirty="0" err="1">
                <a:solidFill>
                  <a:srgbClr val="660E7A"/>
                </a:solidFill>
                <a:effectLst/>
              </a:rPr>
              <a:t>pagenumber</a:t>
            </a:r>
            <a:r>
              <a:rPr lang="en-GB" sz="800" b="1" dirty="0">
                <a:solidFill>
                  <a:srgbClr val="660E7A"/>
                </a:solidFill>
                <a:effectLst/>
              </a:rPr>
              <a:t> </a:t>
            </a:r>
            <a:r>
              <a:rPr lang="en-GB" sz="800" dirty="0"/>
              <a:t>= </a:t>
            </a:r>
            <a:r>
              <a:rPr lang="en-GB" sz="800" dirty="0">
                <a:solidFill>
                  <a:srgbClr val="0000FF"/>
                </a:solidFill>
                <a:effectLst/>
              </a:rPr>
              <a:t>1</a:t>
            </a:r>
            <a:r>
              <a:rPr lang="en-GB" sz="800" dirty="0"/>
              <a:t>;</a:t>
            </a:r>
            <a:br>
              <a:rPr lang="en-GB" sz="800" dirty="0"/>
            </a:br>
            <a:r>
              <a:rPr lang="en-GB" sz="800" dirty="0"/>
              <a:t>        </a:t>
            </a:r>
            <a:r>
              <a:rPr lang="en-GB" sz="800" b="1" dirty="0" err="1">
                <a:solidFill>
                  <a:srgbClr val="660E7A"/>
                </a:solidFill>
                <a:effectLst/>
              </a:rPr>
              <a:t>pageoffset</a:t>
            </a:r>
            <a:r>
              <a:rPr lang="en-GB" sz="800" b="1" dirty="0">
                <a:solidFill>
                  <a:srgbClr val="660E7A"/>
                </a:solidFill>
                <a:effectLst/>
              </a:rPr>
              <a:t> </a:t>
            </a:r>
            <a:r>
              <a:rPr lang="en-GB" sz="800" dirty="0"/>
              <a:t>= </a:t>
            </a:r>
            <a:r>
              <a:rPr lang="en-GB" sz="800" dirty="0">
                <a:solidFill>
                  <a:srgbClr val="0000FF"/>
                </a:solidFill>
                <a:effectLst/>
              </a:rPr>
              <a:t>1</a:t>
            </a:r>
            <a:r>
              <a:rPr lang="en-GB" sz="800" dirty="0"/>
              <a:t>;</a:t>
            </a:r>
            <a:br>
              <a:rPr lang="en-GB" sz="800" dirty="0"/>
            </a:br>
            <a:r>
              <a:rPr lang="en-GB" sz="800" dirty="0"/>
              <a:t>        </a:t>
            </a:r>
            <a:r>
              <a:rPr lang="en-GB" sz="800" b="1" dirty="0">
                <a:solidFill>
                  <a:srgbClr val="000080"/>
                </a:solidFill>
                <a:effectLst/>
              </a:rPr>
              <a:t>while </a:t>
            </a:r>
            <a:r>
              <a:rPr lang="en-GB" sz="800" dirty="0"/>
              <a:t>(</a:t>
            </a:r>
            <a:r>
              <a:rPr lang="en-GB" sz="800" b="1" dirty="0" err="1">
                <a:solidFill>
                  <a:srgbClr val="660E7A"/>
                </a:solidFill>
                <a:effectLst/>
              </a:rPr>
              <a:t>pageoffset</a:t>
            </a:r>
            <a:r>
              <a:rPr lang="en-GB" sz="800" b="1" dirty="0">
                <a:solidFill>
                  <a:srgbClr val="660E7A"/>
                </a:solidFill>
                <a:effectLst/>
              </a:rPr>
              <a:t> </a:t>
            </a:r>
            <a:r>
              <a:rPr lang="en-GB" sz="800" dirty="0"/>
              <a:t>&lt;= </a:t>
            </a:r>
            <a:r>
              <a:rPr lang="en-GB" sz="800" dirty="0" err="1"/>
              <a:t>noOfPrimes</a:t>
            </a:r>
            <a:r>
              <a:rPr lang="en-GB" sz="800" dirty="0"/>
              <a:t>) </a:t>
            </a:r>
            <a:r>
              <a:rPr lang="en-GB" sz="800" dirty="0">
                <a:solidFill>
                  <a:srgbClr val="C406D6"/>
                </a:solidFill>
                <a:effectLst/>
              </a:rPr>
              <a:t>{</a:t>
            </a:r>
            <a:br>
              <a:rPr lang="en-GB" sz="800" dirty="0">
                <a:solidFill>
                  <a:srgbClr val="C406D6"/>
                </a:solidFill>
                <a:effectLst/>
              </a:rPr>
            </a:br>
            <a:r>
              <a:rPr lang="en-GB" sz="800" dirty="0">
                <a:solidFill>
                  <a:srgbClr val="C406D6"/>
                </a:solidFill>
                <a:effectLst/>
              </a:rPr>
              <a:t>            </a:t>
            </a:r>
            <a:r>
              <a:rPr lang="en-GB" sz="800" dirty="0" err="1"/>
              <a:t>System.</a:t>
            </a:r>
            <a:r>
              <a:rPr lang="en-GB" sz="800" b="1" i="1" dirty="0" err="1">
                <a:solidFill>
                  <a:srgbClr val="660E7A"/>
                </a:solidFill>
                <a:effectLst/>
              </a:rPr>
              <a:t>out</a:t>
            </a:r>
            <a:r>
              <a:rPr lang="en-GB" sz="800" dirty="0" err="1"/>
              <a:t>.print</a:t>
            </a:r>
            <a:r>
              <a:rPr lang="en-GB" sz="800" dirty="0">
                <a:solidFill>
                  <a:srgbClr val="01875F"/>
                </a:solidFill>
                <a:effectLst/>
              </a:rPr>
              <a:t>(</a:t>
            </a:r>
            <a:r>
              <a:rPr lang="en-GB" sz="800" b="1" dirty="0">
                <a:solidFill>
                  <a:srgbClr val="008000"/>
                </a:solidFill>
                <a:effectLst/>
              </a:rPr>
              <a:t>"The First "</a:t>
            </a:r>
            <a:r>
              <a:rPr lang="en-GB" sz="800" dirty="0">
                <a:solidFill>
                  <a:srgbClr val="01875F"/>
                </a:solidFill>
                <a:effectLst/>
              </a:rPr>
              <a:t>)</a:t>
            </a:r>
            <a:r>
              <a:rPr lang="en-GB" sz="800" dirty="0"/>
              <a:t>;</a:t>
            </a:r>
            <a:br>
              <a:rPr lang="en-GB" sz="800" dirty="0"/>
            </a:br>
            <a:r>
              <a:rPr lang="en-GB" sz="800" dirty="0"/>
              <a:t>            </a:t>
            </a:r>
            <a:r>
              <a:rPr lang="en-GB" sz="800" dirty="0" err="1"/>
              <a:t>System.</a:t>
            </a:r>
            <a:r>
              <a:rPr lang="en-GB" sz="800" b="1" i="1" dirty="0" err="1">
                <a:solidFill>
                  <a:srgbClr val="660E7A"/>
                </a:solidFill>
                <a:effectLst/>
              </a:rPr>
              <a:t>out</a:t>
            </a:r>
            <a:r>
              <a:rPr lang="en-GB" sz="800" dirty="0" err="1"/>
              <a:t>.print</a:t>
            </a:r>
            <a:r>
              <a:rPr lang="en-GB" sz="800" dirty="0">
                <a:solidFill>
                  <a:srgbClr val="01875F"/>
                </a:solidFill>
                <a:effectLst/>
              </a:rPr>
              <a:t>(</a:t>
            </a:r>
            <a:r>
              <a:rPr lang="en-GB" sz="800" dirty="0" err="1"/>
              <a:t>Integer.</a:t>
            </a:r>
            <a:r>
              <a:rPr lang="en-GB" sz="800" i="1" dirty="0" err="1">
                <a:effectLst/>
              </a:rPr>
              <a:t>toString</a:t>
            </a:r>
            <a:r>
              <a:rPr lang="en-GB" sz="800" dirty="0">
                <a:solidFill>
                  <a:srgbClr val="C406D6"/>
                </a:solidFill>
                <a:effectLst/>
              </a:rPr>
              <a:t>(</a:t>
            </a:r>
            <a:r>
              <a:rPr lang="en-GB" sz="800" dirty="0" err="1"/>
              <a:t>noOfPrimes</a:t>
            </a:r>
            <a:r>
              <a:rPr lang="en-GB" sz="800" dirty="0">
                <a:solidFill>
                  <a:srgbClr val="C406D6"/>
                </a:solidFill>
                <a:effectLst/>
              </a:rPr>
              <a:t>)</a:t>
            </a:r>
            <a:r>
              <a:rPr lang="en-GB" sz="800" dirty="0">
                <a:solidFill>
                  <a:srgbClr val="01875F"/>
                </a:solidFill>
                <a:effectLst/>
              </a:rPr>
              <a:t>)</a:t>
            </a:r>
            <a:r>
              <a:rPr lang="en-GB" sz="800" dirty="0"/>
              <a:t>;</a:t>
            </a:r>
            <a:br>
              <a:rPr lang="en-GB" sz="800" dirty="0"/>
            </a:br>
            <a:r>
              <a:rPr lang="en-GB" sz="800" dirty="0"/>
              <a:t>            </a:t>
            </a:r>
            <a:r>
              <a:rPr lang="en-GB" sz="800" dirty="0" err="1"/>
              <a:t>System.</a:t>
            </a:r>
            <a:r>
              <a:rPr lang="en-GB" sz="800" b="1" i="1" dirty="0" err="1">
                <a:solidFill>
                  <a:srgbClr val="660E7A"/>
                </a:solidFill>
                <a:effectLst/>
              </a:rPr>
              <a:t>out</a:t>
            </a:r>
            <a:r>
              <a:rPr lang="en-GB" sz="800" dirty="0" err="1"/>
              <a:t>.print</a:t>
            </a:r>
            <a:r>
              <a:rPr lang="en-GB" sz="800" dirty="0">
                <a:solidFill>
                  <a:srgbClr val="01875F"/>
                </a:solidFill>
                <a:effectLst/>
              </a:rPr>
              <a:t>(</a:t>
            </a:r>
            <a:r>
              <a:rPr lang="en-GB" sz="800" b="1" dirty="0">
                <a:solidFill>
                  <a:srgbClr val="008000"/>
                </a:solidFill>
                <a:effectLst/>
              </a:rPr>
              <a:t>" Prime Numbers --- Page "</a:t>
            </a:r>
            <a:r>
              <a:rPr lang="en-GB" sz="800" dirty="0">
                <a:solidFill>
                  <a:srgbClr val="01875F"/>
                </a:solidFill>
                <a:effectLst/>
              </a:rPr>
              <a:t>)</a:t>
            </a:r>
            <a:r>
              <a:rPr lang="en-GB" sz="800" dirty="0"/>
              <a:t>;</a:t>
            </a:r>
            <a:br>
              <a:rPr lang="en-GB" sz="800" dirty="0"/>
            </a:br>
            <a:r>
              <a:rPr lang="en-GB" sz="800" dirty="0"/>
              <a:t>            </a:t>
            </a:r>
            <a:r>
              <a:rPr lang="en-GB" sz="800" dirty="0" err="1"/>
              <a:t>System.</a:t>
            </a:r>
            <a:r>
              <a:rPr lang="en-GB" sz="800" b="1" i="1" dirty="0" err="1">
                <a:solidFill>
                  <a:srgbClr val="660E7A"/>
                </a:solidFill>
                <a:effectLst/>
              </a:rPr>
              <a:t>out</a:t>
            </a:r>
            <a:r>
              <a:rPr lang="en-GB" sz="800" dirty="0" err="1"/>
              <a:t>.print</a:t>
            </a:r>
            <a:r>
              <a:rPr lang="en-GB" sz="800" dirty="0">
                <a:solidFill>
                  <a:srgbClr val="01875F"/>
                </a:solidFill>
                <a:effectLst/>
              </a:rPr>
              <a:t>(</a:t>
            </a:r>
            <a:r>
              <a:rPr lang="en-GB" sz="800" dirty="0" err="1"/>
              <a:t>Integer.</a:t>
            </a:r>
            <a:r>
              <a:rPr lang="en-GB" sz="800" i="1" dirty="0" err="1">
                <a:effectLst/>
              </a:rPr>
              <a:t>toString</a:t>
            </a:r>
            <a:r>
              <a:rPr lang="en-GB" sz="800" dirty="0">
                <a:solidFill>
                  <a:srgbClr val="C406D6"/>
                </a:solidFill>
                <a:effectLst/>
              </a:rPr>
              <a:t>(</a:t>
            </a:r>
            <a:r>
              <a:rPr lang="en-GB" sz="800" b="1" dirty="0" err="1">
                <a:solidFill>
                  <a:srgbClr val="660E7A"/>
                </a:solidFill>
                <a:effectLst/>
              </a:rPr>
              <a:t>pagenumber</a:t>
            </a:r>
            <a:r>
              <a:rPr lang="en-GB" sz="800" dirty="0">
                <a:solidFill>
                  <a:srgbClr val="C406D6"/>
                </a:solidFill>
                <a:effectLst/>
              </a:rPr>
              <a:t>)</a:t>
            </a:r>
            <a:r>
              <a:rPr lang="en-GB" sz="800" dirty="0">
                <a:solidFill>
                  <a:srgbClr val="01875F"/>
                </a:solidFill>
                <a:effectLst/>
              </a:rPr>
              <a:t>)</a:t>
            </a:r>
            <a:r>
              <a:rPr lang="en-GB" sz="800" dirty="0"/>
              <a:t>;</a:t>
            </a:r>
            <a:br>
              <a:rPr lang="en-GB" sz="800" dirty="0"/>
            </a:br>
            <a:r>
              <a:rPr lang="en-GB" sz="800" dirty="0"/>
              <a:t>            </a:t>
            </a:r>
            <a:r>
              <a:rPr lang="en-GB" sz="800" dirty="0" err="1"/>
              <a:t>System.</a:t>
            </a:r>
            <a:r>
              <a:rPr lang="en-GB" sz="800" b="1" i="1" dirty="0" err="1">
                <a:solidFill>
                  <a:srgbClr val="660E7A"/>
                </a:solidFill>
                <a:effectLst/>
              </a:rPr>
              <a:t>out</a:t>
            </a:r>
            <a:r>
              <a:rPr lang="en-GB" sz="800" dirty="0" err="1"/>
              <a:t>.println</a:t>
            </a:r>
            <a:r>
              <a:rPr lang="en-GB" sz="800" dirty="0">
                <a:solidFill>
                  <a:srgbClr val="01875F"/>
                </a:solidFill>
                <a:effectLst/>
              </a:rPr>
              <a:t>(</a:t>
            </a:r>
            <a:r>
              <a:rPr lang="en-GB" sz="800" b="1" dirty="0">
                <a:solidFill>
                  <a:srgbClr val="008000"/>
                </a:solidFill>
                <a:effectLst/>
              </a:rPr>
              <a:t>"</a:t>
            </a:r>
            <a:r>
              <a:rPr lang="en-GB" sz="800" b="1" dirty="0">
                <a:solidFill>
                  <a:srgbClr val="000080"/>
                </a:solidFill>
                <a:effectLst/>
              </a:rPr>
              <a:t>\n</a:t>
            </a:r>
            <a:r>
              <a:rPr lang="en-GB" sz="800" b="1" dirty="0">
                <a:solidFill>
                  <a:srgbClr val="008000"/>
                </a:solidFill>
                <a:effectLst/>
              </a:rPr>
              <a:t>"</a:t>
            </a:r>
            <a:r>
              <a:rPr lang="en-GB" sz="800" dirty="0">
                <a:solidFill>
                  <a:srgbClr val="01875F"/>
                </a:solidFill>
                <a:effectLst/>
              </a:rPr>
              <a:t>)</a:t>
            </a:r>
            <a:r>
              <a:rPr lang="en-GB" sz="800" dirty="0"/>
              <a:t>;</a:t>
            </a:r>
            <a:br>
              <a:rPr lang="en-GB" sz="800" dirty="0"/>
            </a:br>
            <a:r>
              <a:rPr lang="en-GB" sz="800" dirty="0"/>
              <a:t>            </a:t>
            </a:r>
            <a:r>
              <a:rPr lang="en-GB" sz="800" b="1" dirty="0">
                <a:solidFill>
                  <a:srgbClr val="000080"/>
                </a:solidFill>
                <a:effectLst/>
              </a:rPr>
              <a:t>for </a:t>
            </a:r>
            <a:r>
              <a:rPr lang="en-GB" sz="800" dirty="0">
                <a:solidFill>
                  <a:srgbClr val="01875F"/>
                </a:solidFill>
                <a:effectLst/>
              </a:rPr>
              <a:t>(</a:t>
            </a:r>
            <a:r>
              <a:rPr lang="en-GB" sz="800" b="1" dirty="0" err="1">
                <a:solidFill>
                  <a:srgbClr val="660E7A"/>
                </a:solidFill>
                <a:effectLst/>
              </a:rPr>
              <a:t>rowoffset</a:t>
            </a:r>
            <a:r>
              <a:rPr lang="en-GB" sz="800" b="1" dirty="0">
                <a:solidFill>
                  <a:srgbClr val="660E7A"/>
                </a:solidFill>
                <a:effectLst/>
              </a:rPr>
              <a:t> </a:t>
            </a:r>
            <a:r>
              <a:rPr lang="en-GB" sz="800" dirty="0"/>
              <a:t>= </a:t>
            </a:r>
            <a:r>
              <a:rPr lang="en-GB" sz="800" b="1" dirty="0" err="1">
                <a:solidFill>
                  <a:srgbClr val="660E7A"/>
                </a:solidFill>
                <a:effectLst/>
              </a:rPr>
              <a:t>pageoffset</a:t>
            </a:r>
            <a:r>
              <a:rPr lang="en-GB" sz="800" dirty="0"/>
              <a:t>; </a:t>
            </a:r>
            <a:r>
              <a:rPr lang="en-GB" sz="800" b="1" dirty="0" err="1">
                <a:solidFill>
                  <a:srgbClr val="660E7A"/>
                </a:solidFill>
                <a:effectLst/>
              </a:rPr>
              <a:t>rowoffset</a:t>
            </a:r>
            <a:r>
              <a:rPr lang="en-GB" sz="800" b="1" dirty="0">
                <a:solidFill>
                  <a:srgbClr val="660E7A"/>
                </a:solidFill>
                <a:effectLst/>
              </a:rPr>
              <a:t> </a:t>
            </a:r>
            <a:r>
              <a:rPr lang="en-GB" sz="800" dirty="0"/>
              <a:t>&lt;= </a:t>
            </a:r>
            <a:r>
              <a:rPr lang="en-GB" sz="800" b="1" dirty="0" err="1">
                <a:solidFill>
                  <a:srgbClr val="660E7A"/>
                </a:solidFill>
                <a:effectLst/>
              </a:rPr>
              <a:t>pageoffset</a:t>
            </a:r>
            <a:r>
              <a:rPr lang="en-GB" sz="800" b="1" dirty="0">
                <a:solidFill>
                  <a:srgbClr val="660E7A"/>
                </a:solidFill>
                <a:effectLst/>
              </a:rPr>
              <a:t> </a:t>
            </a:r>
            <a:r>
              <a:rPr lang="en-GB" sz="800" dirty="0"/>
              <a:t>+ </a:t>
            </a:r>
            <a:r>
              <a:rPr lang="en-GB" sz="800" b="1" dirty="0" err="1">
                <a:solidFill>
                  <a:srgbClr val="660E7A"/>
                </a:solidFill>
                <a:effectLst/>
              </a:rPr>
              <a:t>linesPerPage</a:t>
            </a:r>
            <a:r>
              <a:rPr lang="en-GB" sz="800" b="1" dirty="0">
                <a:solidFill>
                  <a:srgbClr val="660E7A"/>
                </a:solidFill>
                <a:effectLst/>
              </a:rPr>
              <a:t> </a:t>
            </a:r>
            <a:r>
              <a:rPr lang="en-GB" sz="800" dirty="0"/>
              <a:t>- </a:t>
            </a:r>
            <a:r>
              <a:rPr lang="en-GB" sz="800" dirty="0">
                <a:solidFill>
                  <a:srgbClr val="0000FF"/>
                </a:solidFill>
                <a:effectLst/>
              </a:rPr>
              <a:t>1</a:t>
            </a:r>
            <a:r>
              <a:rPr lang="en-GB" sz="800" dirty="0"/>
              <a:t>; </a:t>
            </a:r>
            <a:r>
              <a:rPr lang="en-GB" sz="800" b="1" dirty="0" err="1">
                <a:solidFill>
                  <a:srgbClr val="660E7A"/>
                </a:solidFill>
                <a:effectLst/>
              </a:rPr>
              <a:t>rowoffset</a:t>
            </a:r>
            <a:r>
              <a:rPr lang="en-GB" sz="800" dirty="0"/>
              <a:t>++</a:t>
            </a:r>
            <a:r>
              <a:rPr lang="en-GB" sz="800" dirty="0">
                <a:solidFill>
                  <a:srgbClr val="01875F"/>
                </a:solidFill>
                <a:effectLst/>
              </a:rPr>
              <a:t>) </a:t>
            </a:r>
            <a:r>
              <a:rPr lang="en-GB" sz="800" dirty="0">
                <a:solidFill>
                  <a:srgbClr val="0D9676"/>
                </a:solidFill>
                <a:effectLst/>
              </a:rPr>
              <a:t>{</a:t>
            </a:r>
            <a:br>
              <a:rPr lang="en-GB" sz="800" dirty="0">
                <a:solidFill>
                  <a:srgbClr val="0D9676"/>
                </a:solidFill>
                <a:effectLst/>
              </a:rPr>
            </a:br>
            <a:r>
              <a:rPr lang="en-GB" sz="800" dirty="0">
                <a:solidFill>
                  <a:srgbClr val="0D9676"/>
                </a:solidFill>
                <a:effectLst/>
              </a:rPr>
              <a:t>                </a:t>
            </a:r>
            <a:r>
              <a:rPr lang="en-GB" sz="800" b="1" dirty="0">
                <a:solidFill>
                  <a:srgbClr val="000080"/>
                </a:solidFill>
                <a:effectLst/>
              </a:rPr>
              <a:t>for </a:t>
            </a:r>
            <a:r>
              <a:rPr lang="en-GB" sz="800" dirty="0">
                <a:solidFill>
                  <a:srgbClr val="C406D6"/>
                </a:solidFill>
                <a:effectLst/>
              </a:rPr>
              <a:t>(</a:t>
            </a:r>
            <a:r>
              <a:rPr lang="en-GB" sz="800" b="1" dirty="0">
                <a:solidFill>
                  <a:srgbClr val="660E7A"/>
                </a:solidFill>
                <a:effectLst/>
              </a:rPr>
              <a:t>column </a:t>
            </a:r>
            <a:r>
              <a:rPr lang="en-GB" sz="800" dirty="0"/>
              <a:t>= </a:t>
            </a:r>
            <a:r>
              <a:rPr lang="en-GB" sz="800" dirty="0">
                <a:solidFill>
                  <a:srgbClr val="0000FF"/>
                </a:solidFill>
                <a:effectLst/>
              </a:rPr>
              <a:t>0</a:t>
            </a:r>
            <a:r>
              <a:rPr lang="en-GB" sz="800" dirty="0"/>
              <a:t>; </a:t>
            </a:r>
            <a:r>
              <a:rPr lang="en-GB" sz="800" b="1" dirty="0">
                <a:solidFill>
                  <a:srgbClr val="660E7A"/>
                </a:solidFill>
                <a:effectLst/>
              </a:rPr>
              <a:t>column </a:t>
            </a:r>
            <a:r>
              <a:rPr lang="en-GB" sz="800" dirty="0"/>
              <a:t>&lt;= </a:t>
            </a:r>
            <a:r>
              <a:rPr lang="en-GB" sz="800" b="1" dirty="0">
                <a:solidFill>
                  <a:srgbClr val="660E7A"/>
                </a:solidFill>
                <a:effectLst/>
              </a:rPr>
              <a:t>columns </a:t>
            </a:r>
            <a:r>
              <a:rPr lang="en-GB" sz="800" dirty="0"/>
              <a:t>- </a:t>
            </a:r>
            <a:r>
              <a:rPr lang="en-GB" sz="800" dirty="0">
                <a:solidFill>
                  <a:srgbClr val="0000FF"/>
                </a:solidFill>
                <a:effectLst/>
              </a:rPr>
              <a:t>1</a:t>
            </a:r>
            <a:r>
              <a:rPr lang="en-GB" sz="800" dirty="0"/>
              <a:t>; </a:t>
            </a:r>
            <a:r>
              <a:rPr lang="en-GB" sz="800" b="1" dirty="0">
                <a:solidFill>
                  <a:srgbClr val="660E7A"/>
                </a:solidFill>
                <a:effectLst/>
              </a:rPr>
              <a:t>column</a:t>
            </a:r>
            <a:r>
              <a:rPr lang="en-GB" sz="800" dirty="0"/>
              <a:t>++</a:t>
            </a:r>
            <a:r>
              <a:rPr lang="en-GB" sz="800" dirty="0">
                <a:solidFill>
                  <a:srgbClr val="C406D6"/>
                </a:solidFill>
                <a:effectLst/>
              </a:rPr>
              <a:t>)</a:t>
            </a:r>
            <a:br>
              <a:rPr lang="en-GB" sz="800" dirty="0">
                <a:solidFill>
                  <a:srgbClr val="C406D6"/>
                </a:solidFill>
                <a:effectLst/>
              </a:rPr>
            </a:br>
            <a:r>
              <a:rPr lang="en-GB" sz="800" dirty="0">
                <a:solidFill>
                  <a:srgbClr val="C406D6"/>
                </a:solidFill>
                <a:effectLst/>
              </a:rPr>
              <a:t>                    </a:t>
            </a:r>
            <a:r>
              <a:rPr lang="en-GB" sz="800" b="1" dirty="0">
                <a:solidFill>
                  <a:srgbClr val="000080"/>
                </a:solidFill>
                <a:effectLst/>
              </a:rPr>
              <a:t>if </a:t>
            </a:r>
            <a:r>
              <a:rPr lang="en-GB" sz="800" dirty="0">
                <a:solidFill>
                  <a:srgbClr val="0D9676"/>
                </a:solidFill>
                <a:effectLst/>
              </a:rPr>
              <a:t>(</a:t>
            </a:r>
            <a:r>
              <a:rPr lang="en-GB" sz="800" b="1" dirty="0" err="1">
                <a:solidFill>
                  <a:srgbClr val="660E7A"/>
                </a:solidFill>
                <a:effectLst/>
              </a:rPr>
              <a:t>rowoffset</a:t>
            </a:r>
            <a:r>
              <a:rPr lang="en-GB" sz="800" b="1" dirty="0">
                <a:solidFill>
                  <a:srgbClr val="660E7A"/>
                </a:solidFill>
                <a:effectLst/>
              </a:rPr>
              <a:t> </a:t>
            </a:r>
            <a:r>
              <a:rPr lang="en-GB" sz="800" dirty="0"/>
              <a:t>+ </a:t>
            </a:r>
            <a:r>
              <a:rPr lang="en-GB" sz="800" b="1" dirty="0">
                <a:solidFill>
                  <a:srgbClr val="660E7A"/>
                </a:solidFill>
                <a:effectLst/>
              </a:rPr>
              <a:t>column </a:t>
            </a:r>
            <a:r>
              <a:rPr lang="en-GB" sz="800" dirty="0"/>
              <a:t>* </a:t>
            </a:r>
            <a:r>
              <a:rPr lang="en-GB" sz="800" b="1" dirty="0" err="1">
                <a:solidFill>
                  <a:srgbClr val="660E7A"/>
                </a:solidFill>
                <a:effectLst/>
              </a:rPr>
              <a:t>linesPerPage</a:t>
            </a:r>
            <a:r>
              <a:rPr lang="en-GB" sz="800" b="1" dirty="0">
                <a:solidFill>
                  <a:srgbClr val="660E7A"/>
                </a:solidFill>
                <a:effectLst/>
              </a:rPr>
              <a:t> </a:t>
            </a:r>
            <a:r>
              <a:rPr lang="en-GB" sz="800" dirty="0"/>
              <a:t>&lt;= </a:t>
            </a:r>
            <a:r>
              <a:rPr lang="en-GB" sz="800" dirty="0" err="1"/>
              <a:t>noOfPrimes</a:t>
            </a:r>
            <a:r>
              <a:rPr lang="en-GB" sz="800" dirty="0">
                <a:solidFill>
                  <a:srgbClr val="0D9676"/>
                </a:solidFill>
                <a:effectLst/>
              </a:rPr>
              <a:t>)</a:t>
            </a:r>
            <a:br>
              <a:rPr lang="en-GB" sz="800" dirty="0">
                <a:solidFill>
                  <a:srgbClr val="0D9676"/>
                </a:solidFill>
                <a:effectLst/>
              </a:rPr>
            </a:br>
            <a:r>
              <a:rPr lang="en-GB" sz="800" dirty="0">
                <a:solidFill>
                  <a:srgbClr val="0D9676"/>
                </a:solidFill>
                <a:effectLst/>
              </a:rPr>
              <a:t>                        </a:t>
            </a:r>
            <a:r>
              <a:rPr lang="en-GB" sz="800" dirty="0" err="1"/>
              <a:t>System.</a:t>
            </a:r>
            <a:r>
              <a:rPr lang="en-GB" sz="800" b="1" i="1" dirty="0" err="1">
                <a:solidFill>
                  <a:srgbClr val="660E7A"/>
                </a:solidFill>
                <a:effectLst/>
              </a:rPr>
              <a:t>out</a:t>
            </a:r>
            <a:r>
              <a:rPr lang="en-GB" sz="800" dirty="0" err="1"/>
              <a:t>.printf</a:t>
            </a:r>
            <a:r>
              <a:rPr lang="en-GB" sz="800" dirty="0">
                <a:solidFill>
                  <a:srgbClr val="093166"/>
                </a:solidFill>
                <a:effectLst/>
              </a:rPr>
              <a:t>(</a:t>
            </a:r>
            <a:r>
              <a:rPr lang="en-GB" sz="800" b="1" dirty="0">
                <a:solidFill>
                  <a:srgbClr val="008000"/>
                </a:solidFill>
                <a:effectLst/>
              </a:rPr>
              <a:t>"%10d"</a:t>
            </a:r>
            <a:r>
              <a:rPr lang="en-GB" sz="800" dirty="0"/>
              <a:t>, numbers[</a:t>
            </a:r>
            <a:r>
              <a:rPr lang="en-GB" sz="800" b="1" dirty="0" err="1">
                <a:solidFill>
                  <a:srgbClr val="660E7A"/>
                </a:solidFill>
                <a:effectLst/>
              </a:rPr>
              <a:t>rowoffset</a:t>
            </a:r>
            <a:r>
              <a:rPr lang="en-GB" sz="800" b="1" dirty="0">
                <a:solidFill>
                  <a:srgbClr val="660E7A"/>
                </a:solidFill>
                <a:effectLst/>
              </a:rPr>
              <a:t> </a:t>
            </a:r>
            <a:r>
              <a:rPr lang="en-GB" sz="800" dirty="0"/>
              <a:t>+ </a:t>
            </a:r>
            <a:r>
              <a:rPr lang="en-GB" sz="800" b="1" dirty="0">
                <a:solidFill>
                  <a:srgbClr val="660E7A"/>
                </a:solidFill>
                <a:effectLst/>
              </a:rPr>
              <a:t>column </a:t>
            </a:r>
            <a:r>
              <a:rPr lang="en-GB" sz="800" dirty="0"/>
              <a:t>* </a:t>
            </a:r>
            <a:r>
              <a:rPr lang="en-GB" sz="800" b="1" dirty="0" err="1">
                <a:solidFill>
                  <a:srgbClr val="660E7A"/>
                </a:solidFill>
                <a:effectLst/>
              </a:rPr>
              <a:t>linesPerPage</a:t>
            </a:r>
            <a:r>
              <a:rPr lang="en-GB" sz="800" dirty="0"/>
              <a:t>]</a:t>
            </a:r>
            <a:r>
              <a:rPr lang="en-GB" sz="800" dirty="0">
                <a:solidFill>
                  <a:srgbClr val="093166"/>
                </a:solidFill>
                <a:effectLst/>
              </a:rPr>
              <a:t>)</a:t>
            </a:r>
            <a:r>
              <a:rPr lang="en-GB" sz="800" dirty="0"/>
              <a:t>;</a:t>
            </a:r>
            <a:br>
              <a:rPr lang="en-GB" sz="800" dirty="0"/>
            </a:br>
            <a:r>
              <a:rPr lang="en-GB" sz="800" dirty="0"/>
              <a:t>                </a:t>
            </a:r>
            <a:r>
              <a:rPr lang="en-GB" sz="800" dirty="0" err="1"/>
              <a:t>System.</a:t>
            </a:r>
            <a:r>
              <a:rPr lang="en-GB" sz="800" b="1" i="1" dirty="0" err="1">
                <a:solidFill>
                  <a:srgbClr val="660E7A"/>
                </a:solidFill>
                <a:effectLst/>
              </a:rPr>
              <a:t>out</a:t>
            </a:r>
            <a:r>
              <a:rPr lang="en-GB" sz="800" dirty="0" err="1"/>
              <a:t>.println</a:t>
            </a:r>
            <a:r>
              <a:rPr lang="en-GB" sz="800" dirty="0"/>
              <a:t>();</a:t>
            </a:r>
            <a:br>
              <a:rPr lang="en-GB" sz="800" dirty="0"/>
            </a:br>
            <a:r>
              <a:rPr lang="en-GB" sz="800" dirty="0"/>
              <a:t>            </a:t>
            </a:r>
            <a:r>
              <a:rPr lang="en-GB" sz="800" dirty="0">
                <a:solidFill>
                  <a:srgbClr val="0D9676"/>
                </a:solidFill>
                <a:effectLst/>
              </a:rPr>
              <a:t>}</a:t>
            </a:r>
            <a:br>
              <a:rPr lang="en-GB" sz="800" dirty="0">
                <a:solidFill>
                  <a:srgbClr val="0D9676"/>
                </a:solidFill>
                <a:effectLst/>
              </a:rPr>
            </a:br>
            <a:r>
              <a:rPr lang="en-GB" sz="800" dirty="0">
                <a:solidFill>
                  <a:srgbClr val="0D9676"/>
                </a:solidFill>
                <a:effectLst/>
              </a:rPr>
              <a:t>            </a:t>
            </a:r>
            <a:r>
              <a:rPr lang="en-GB" sz="800" dirty="0" err="1"/>
              <a:t>System.</a:t>
            </a:r>
            <a:r>
              <a:rPr lang="en-GB" sz="800" b="1" i="1" dirty="0" err="1">
                <a:solidFill>
                  <a:srgbClr val="660E7A"/>
                </a:solidFill>
                <a:effectLst/>
              </a:rPr>
              <a:t>out</a:t>
            </a:r>
            <a:r>
              <a:rPr lang="en-GB" sz="800" dirty="0" err="1"/>
              <a:t>.println</a:t>
            </a:r>
            <a:r>
              <a:rPr lang="en-GB" sz="800" dirty="0">
                <a:solidFill>
                  <a:srgbClr val="01875F"/>
                </a:solidFill>
                <a:effectLst/>
              </a:rPr>
              <a:t>(</a:t>
            </a:r>
            <a:r>
              <a:rPr lang="en-GB" sz="800" b="1" dirty="0">
                <a:solidFill>
                  <a:srgbClr val="008000"/>
                </a:solidFill>
                <a:effectLst/>
              </a:rPr>
              <a:t>"</a:t>
            </a:r>
            <a:r>
              <a:rPr lang="en-GB" sz="800" b="1" dirty="0">
                <a:solidFill>
                  <a:srgbClr val="000080"/>
                </a:solidFill>
                <a:effectLst/>
              </a:rPr>
              <a:t>\f</a:t>
            </a:r>
            <a:r>
              <a:rPr lang="en-GB" sz="800" b="1" dirty="0">
                <a:solidFill>
                  <a:srgbClr val="008000"/>
                </a:solidFill>
                <a:effectLst/>
              </a:rPr>
              <a:t>"</a:t>
            </a:r>
            <a:r>
              <a:rPr lang="en-GB" sz="800" dirty="0">
                <a:solidFill>
                  <a:srgbClr val="01875F"/>
                </a:solidFill>
                <a:effectLst/>
              </a:rPr>
              <a:t>)</a:t>
            </a:r>
            <a:r>
              <a:rPr lang="en-GB" sz="800" dirty="0"/>
              <a:t>;</a:t>
            </a:r>
            <a:br>
              <a:rPr lang="en-GB" sz="800" dirty="0"/>
            </a:br>
            <a:r>
              <a:rPr lang="en-GB" sz="800" dirty="0"/>
              <a:t>            </a:t>
            </a:r>
            <a:r>
              <a:rPr lang="en-GB" sz="800" b="1" dirty="0" err="1">
                <a:solidFill>
                  <a:srgbClr val="660E7A"/>
                </a:solidFill>
                <a:effectLst/>
              </a:rPr>
              <a:t>pagenumber</a:t>
            </a:r>
            <a:r>
              <a:rPr lang="en-GB" sz="800" dirty="0"/>
              <a:t>++;</a:t>
            </a:r>
            <a:br>
              <a:rPr lang="en-GB" sz="800" dirty="0"/>
            </a:br>
            <a:r>
              <a:rPr lang="en-GB" sz="800" dirty="0"/>
              <a:t>            </a:t>
            </a:r>
            <a:r>
              <a:rPr lang="en-GB" sz="800" b="1" dirty="0" err="1">
                <a:solidFill>
                  <a:srgbClr val="660E7A"/>
                </a:solidFill>
                <a:effectLst/>
              </a:rPr>
              <a:t>pageoffset</a:t>
            </a:r>
            <a:r>
              <a:rPr lang="en-GB" sz="800" b="1" dirty="0">
                <a:solidFill>
                  <a:srgbClr val="660E7A"/>
                </a:solidFill>
                <a:effectLst/>
              </a:rPr>
              <a:t> </a:t>
            </a:r>
            <a:r>
              <a:rPr lang="en-GB" sz="800" dirty="0"/>
              <a:t>+= </a:t>
            </a:r>
            <a:r>
              <a:rPr lang="en-GB" sz="800" b="1" dirty="0" err="1">
                <a:solidFill>
                  <a:srgbClr val="660E7A"/>
                </a:solidFill>
                <a:effectLst/>
              </a:rPr>
              <a:t>linesPerPage</a:t>
            </a:r>
            <a:r>
              <a:rPr lang="en-GB" sz="800" b="1" dirty="0">
                <a:solidFill>
                  <a:srgbClr val="660E7A"/>
                </a:solidFill>
                <a:effectLst/>
              </a:rPr>
              <a:t> </a:t>
            </a:r>
            <a:r>
              <a:rPr lang="en-GB" sz="800" dirty="0"/>
              <a:t>* </a:t>
            </a:r>
            <a:r>
              <a:rPr lang="en-GB" sz="800" b="1" dirty="0">
                <a:solidFill>
                  <a:srgbClr val="660E7A"/>
                </a:solidFill>
                <a:effectLst/>
              </a:rPr>
              <a:t>columns</a:t>
            </a:r>
            <a:r>
              <a:rPr lang="en-GB" sz="800" dirty="0"/>
              <a:t>;</a:t>
            </a:r>
            <a:br>
              <a:rPr lang="en-GB" sz="800" dirty="0"/>
            </a:br>
            <a:r>
              <a:rPr lang="en-GB" sz="800" dirty="0"/>
              <a:t>        </a:t>
            </a:r>
            <a:r>
              <a:rPr lang="en-GB" sz="800" dirty="0">
                <a:solidFill>
                  <a:srgbClr val="C406D6"/>
                </a:solidFill>
                <a:effectLst/>
              </a:rPr>
              <a:t>}</a:t>
            </a:r>
            <a:br>
              <a:rPr lang="en-GB" sz="800" dirty="0">
                <a:solidFill>
                  <a:srgbClr val="C406D6"/>
                </a:solidFill>
                <a:effectLst/>
              </a:rPr>
            </a:br>
            <a:r>
              <a:rPr lang="en-GB" sz="800" dirty="0">
                <a:solidFill>
                  <a:srgbClr val="C406D6"/>
                </a:solidFill>
                <a:effectLst/>
              </a:rPr>
              <a:t>    </a:t>
            </a:r>
            <a:r>
              <a:rPr lang="en-GB" sz="800" dirty="0">
                <a:solidFill>
                  <a:srgbClr val="01875F"/>
                </a:solidFill>
                <a:effectLst/>
              </a:rPr>
              <a:t>}</a:t>
            </a:r>
            <a:br>
              <a:rPr lang="en-GB" sz="800" dirty="0">
                <a:solidFill>
                  <a:srgbClr val="01875F"/>
                </a:solidFill>
                <a:effectLst/>
              </a:rPr>
            </a:br>
            <a:endParaRPr lang="en-US" sz="2000" dirty="0">
              <a:solidFill>
                <a:schemeClr val="tx2"/>
              </a:solidFill>
            </a:endParaRPr>
          </a:p>
        </p:txBody>
      </p:sp>
    </p:spTree>
    <p:extLst>
      <p:ext uri="{BB962C8B-B14F-4D97-AF65-F5344CB8AC3E}">
        <p14:creationId xmlns:p14="http://schemas.microsoft.com/office/powerpoint/2010/main" val="22860048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DF3D-F703-A410-5AF8-8CA1318D2326}"/>
              </a:ext>
            </a:extLst>
          </p:cNvPr>
          <p:cNvSpPr>
            <a:spLocks noGrp="1"/>
          </p:cNvSpPr>
          <p:nvPr>
            <p:ph type="title"/>
          </p:nvPr>
        </p:nvSpPr>
        <p:spPr/>
        <p:txBody>
          <a:bodyPr/>
          <a:lstStyle/>
          <a:p>
            <a:r>
              <a:rPr lang="en-US" dirty="0"/>
              <a:t>Refactoring that mess </a:t>
            </a:r>
            <a:r>
              <a:rPr lang="en-US" dirty="0" err="1"/>
              <a:t>cont</a:t>
            </a:r>
            <a:r>
              <a:rPr lang="en-US" dirty="0"/>
              <a:t>…</a:t>
            </a:r>
          </a:p>
        </p:txBody>
      </p:sp>
      <p:sp>
        <p:nvSpPr>
          <p:cNvPr id="4" name="TextBox 3">
            <a:extLst>
              <a:ext uri="{FF2B5EF4-FFF2-40B4-BE49-F238E27FC236}">
                <a16:creationId xmlns:a16="http://schemas.microsoft.com/office/drawing/2014/main" id="{2F2AE451-AC6B-C3E0-3285-6AC8C90BF8C3}"/>
              </a:ext>
            </a:extLst>
          </p:cNvPr>
          <p:cNvSpPr txBox="1"/>
          <p:nvPr/>
        </p:nvSpPr>
        <p:spPr>
          <a:xfrm>
            <a:off x="191345" y="1387334"/>
            <a:ext cx="6984776" cy="1200329"/>
          </a:xfrm>
          <a:prstGeom prst="rect">
            <a:avLst/>
          </a:prstGeom>
          <a:solidFill>
            <a:schemeClr val="accent1">
              <a:lumMod val="60000"/>
              <a:lumOff val="40000"/>
            </a:schemeClr>
          </a:solidFill>
        </p:spPr>
        <p:txBody>
          <a:bodyPr wrap="square" rtlCol="0">
            <a:spAutoFit/>
          </a:bodyPr>
          <a:lstStyle/>
          <a:p>
            <a:r>
              <a:rPr lang="en-US" dirty="0">
                <a:solidFill>
                  <a:schemeClr val="accent4">
                    <a:lumMod val="75000"/>
                  </a:schemeClr>
                </a:solidFill>
              </a:rPr>
              <a:t>1 – Calculating primes and printing primes are really do different responsibilities so should belong in separate classes.</a:t>
            </a:r>
          </a:p>
          <a:p>
            <a:r>
              <a:rPr lang="en-US" dirty="0">
                <a:solidFill>
                  <a:schemeClr val="accent4">
                    <a:lumMod val="75000"/>
                  </a:schemeClr>
                </a:solidFill>
              </a:rPr>
              <a:t>2  - Now </a:t>
            </a:r>
            <a:r>
              <a:rPr lang="en-US" dirty="0" err="1">
                <a:solidFill>
                  <a:schemeClr val="accent4">
                    <a:lumMod val="75000"/>
                  </a:schemeClr>
                </a:solidFill>
              </a:rPr>
              <a:t>PrimePrinterHelper</a:t>
            </a:r>
            <a:r>
              <a:rPr lang="en-US" dirty="0">
                <a:solidFill>
                  <a:schemeClr val="accent4">
                    <a:lumMod val="75000"/>
                  </a:schemeClr>
                </a:solidFill>
              </a:rPr>
              <a:t> does nothing but generate primes so we can rename it.</a:t>
            </a:r>
          </a:p>
        </p:txBody>
      </p:sp>
      <p:sp>
        <p:nvSpPr>
          <p:cNvPr id="3" name="TextBox 2">
            <a:extLst>
              <a:ext uri="{FF2B5EF4-FFF2-40B4-BE49-F238E27FC236}">
                <a16:creationId xmlns:a16="http://schemas.microsoft.com/office/drawing/2014/main" id="{C99A657F-DE97-69BB-2417-4987F70E050E}"/>
              </a:ext>
            </a:extLst>
          </p:cNvPr>
          <p:cNvSpPr txBox="1"/>
          <p:nvPr/>
        </p:nvSpPr>
        <p:spPr>
          <a:xfrm>
            <a:off x="335280" y="2898085"/>
            <a:ext cx="3252814" cy="1338828"/>
          </a:xfrm>
          <a:prstGeom prst="rect">
            <a:avLst/>
          </a:prstGeom>
          <a:solidFill>
            <a:srgbClr val="DCDCE0"/>
          </a:solidFill>
        </p:spPr>
        <p:txBody>
          <a:bodyPr wrap="none" rtlCol="0">
            <a:spAutoFit/>
          </a:bodyPr>
          <a:lstStyle/>
          <a:p>
            <a:pPr algn="l">
              <a:lnSpc>
                <a:spcPct val="90000"/>
              </a:lnSpc>
              <a:spcBef>
                <a:spcPts val="1200"/>
              </a:spcBef>
            </a:pPr>
            <a:r>
              <a:rPr lang="en-GB" sz="900" b="1" dirty="0">
                <a:solidFill>
                  <a:srgbClr val="000080"/>
                </a:solidFill>
                <a:effectLst/>
              </a:rPr>
              <a:t>public class </a:t>
            </a:r>
            <a:r>
              <a:rPr lang="en-GB" sz="900" dirty="0" err="1"/>
              <a:t>PrimePrinter</a:t>
            </a:r>
            <a:r>
              <a:rPr lang="en-GB" sz="900" dirty="0"/>
              <a:t> {</a:t>
            </a:r>
            <a:br>
              <a:rPr lang="en-GB" sz="900" dirty="0"/>
            </a:br>
            <a:r>
              <a:rPr lang="en-GB" sz="900" dirty="0"/>
              <a:t>    </a:t>
            </a:r>
            <a:r>
              <a:rPr lang="en-GB" sz="900" b="1" dirty="0">
                <a:solidFill>
                  <a:srgbClr val="000080"/>
                </a:solidFill>
                <a:effectLst/>
              </a:rPr>
              <a:t>private static int </a:t>
            </a:r>
            <a:r>
              <a:rPr lang="en-GB" sz="900" i="1" dirty="0" err="1">
                <a:solidFill>
                  <a:srgbClr val="660E7A"/>
                </a:solidFill>
                <a:effectLst/>
              </a:rPr>
              <a:t>numberOfPrimes</a:t>
            </a:r>
            <a:r>
              <a:rPr lang="en-GB" sz="900" i="1" dirty="0">
                <a:solidFill>
                  <a:srgbClr val="660E7A"/>
                </a:solidFill>
                <a:effectLst/>
              </a:rPr>
              <a:t> </a:t>
            </a:r>
            <a:r>
              <a:rPr lang="en-GB" sz="900" dirty="0"/>
              <a:t>= </a:t>
            </a:r>
            <a:r>
              <a:rPr lang="en-GB" sz="900" dirty="0">
                <a:solidFill>
                  <a:srgbClr val="0000FF"/>
                </a:solidFill>
                <a:effectLst/>
              </a:rPr>
              <a:t>1000</a:t>
            </a:r>
            <a:r>
              <a:rPr lang="en-GB" sz="900" dirty="0"/>
              <a:t>;</a:t>
            </a:r>
            <a:br>
              <a:rPr lang="en-GB" sz="900" dirty="0"/>
            </a:br>
            <a:br>
              <a:rPr lang="en-GB" sz="900" dirty="0"/>
            </a:br>
            <a:r>
              <a:rPr lang="en-GB" sz="900" dirty="0"/>
              <a:t>    </a:t>
            </a:r>
            <a:r>
              <a:rPr lang="en-GB" sz="900" b="1" dirty="0">
                <a:solidFill>
                  <a:srgbClr val="000080"/>
                </a:solidFill>
                <a:effectLst/>
              </a:rPr>
              <a:t>public static void </a:t>
            </a:r>
            <a:r>
              <a:rPr lang="en-GB" sz="900" dirty="0"/>
              <a:t>main(String[] </a:t>
            </a:r>
            <a:r>
              <a:rPr lang="en-GB" sz="900" dirty="0" err="1"/>
              <a:t>args</a:t>
            </a:r>
            <a:r>
              <a:rPr lang="en-GB" sz="900" dirty="0"/>
              <a:t>) </a:t>
            </a:r>
            <a:r>
              <a:rPr lang="en-GB" sz="900" dirty="0">
                <a:solidFill>
                  <a:srgbClr val="01875F"/>
                </a:solidFill>
                <a:effectLst/>
              </a:rPr>
              <a:t>{</a:t>
            </a:r>
            <a:br>
              <a:rPr lang="en-GB" sz="900" dirty="0">
                <a:solidFill>
                  <a:srgbClr val="01875F"/>
                </a:solidFill>
                <a:effectLst/>
              </a:rPr>
            </a:br>
            <a:r>
              <a:rPr lang="en-GB" sz="900" dirty="0">
                <a:solidFill>
                  <a:srgbClr val="01875F"/>
                </a:solidFill>
                <a:effectLst/>
              </a:rPr>
              <a:t>        </a:t>
            </a:r>
            <a:r>
              <a:rPr lang="en-GB" sz="900" b="1" dirty="0">
                <a:solidFill>
                  <a:srgbClr val="000080"/>
                </a:solidFill>
                <a:effectLst/>
              </a:rPr>
              <a:t>var </a:t>
            </a:r>
            <a:r>
              <a:rPr lang="en-GB" sz="900" dirty="0" err="1"/>
              <a:t>primeHelper</a:t>
            </a:r>
            <a:r>
              <a:rPr lang="en-GB" sz="900" dirty="0"/>
              <a:t> = </a:t>
            </a:r>
            <a:r>
              <a:rPr lang="en-GB" sz="900" b="1" dirty="0">
                <a:solidFill>
                  <a:srgbClr val="000080"/>
                </a:solidFill>
                <a:effectLst/>
              </a:rPr>
              <a:t>new </a:t>
            </a:r>
            <a:r>
              <a:rPr lang="en-GB" sz="900" dirty="0" err="1"/>
              <a:t>PrimeGenerator</a:t>
            </a:r>
            <a:r>
              <a:rPr lang="en-GB" sz="900" dirty="0"/>
              <a:t>();</a:t>
            </a:r>
            <a:br>
              <a:rPr lang="en-GB" sz="900" dirty="0"/>
            </a:br>
            <a:r>
              <a:rPr lang="en-GB" sz="900" dirty="0"/>
              <a:t>        </a:t>
            </a:r>
            <a:r>
              <a:rPr lang="en-GB" sz="900" b="1" dirty="0">
                <a:solidFill>
                  <a:srgbClr val="000080"/>
                </a:solidFill>
                <a:effectLst/>
              </a:rPr>
              <a:t>int</a:t>
            </a:r>
            <a:r>
              <a:rPr lang="en-GB" sz="900" dirty="0"/>
              <a:t>[] primes = </a:t>
            </a:r>
            <a:r>
              <a:rPr lang="en-GB" sz="900" dirty="0" err="1"/>
              <a:t>primeHelper.generate</a:t>
            </a:r>
            <a:r>
              <a:rPr lang="en-GB" sz="900" dirty="0"/>
              <a:t>(</a:t>
            </a:r>
            <a:r>
              <a:rPr lang="en-GB" sz="900" i="1" dirty="0" err="1">
                <a:solidFill>
                  <a:srgbClr val="660E7A"/>
                </a:solidFill>
                <a:effectLst/>
              </a:rPr>
              <a:t>numberOfPrimes</a:t>
            </a:r>
            <a:r>
              <a:rPr lang="en-GB" sz="900" dirty="0"/>
              <a:t>);</a:t>
            </a:r>
            <a:br>
              <a:rPr lang="en-GB" sz="900" dirty="0"/>
            </a:br>
            <a:r>
              <a:rPr lang="en-GB" sz="900" dirty="0"/>
              <a:t>        </a:t>
            </a:r>
            <a:r>
              <a:rPr lang="en-GB" sz="900" b="1" dirty="0">
                <a:solidFill>
                  <a:srgbClr val="000080"/>
                </a:solidFill>
                <a:effectLst/>
              </a:rPr>
              <a:t>var </a:t>
            </a:r>
            <a:r>
              <a:rPr lang="en-GB" sz="900" dirty="0" err="1"/>
              <a:t>primePrinter</a:t>
            </a:r>
            <a:r>
              <a:rPr lang="en-GB" sz="900" dirty="0"/>
              <a:t> = </a:t>
            </a:r>
            <a:r>
              <a:rPr lang="en-GB" sz="900" b="1" dirty="0">
                <a:solidFill>
                  <a:srgbClr val="000080"/>
                </a:solidFill>
                <a:effectLst/>
              </a:rPr>
              <a:t>new </a:t>
            </a:r>
            <a:r>
              <a:rPr lang="en-GB" sz="900" dirty="0" err="1"/>
              <a:t>PrintNumbers</a:t>
            </a:r>
            <a:r>
              <a:rPr lang="en-GB" sz="900" dirty="0"/>
              <a:t>(</a:t>
            </a:r>
            <a:r>
              <a:rPr lang="en-GB" sz="900" dirty="0">
                <a:solidFill>
                  <a:srgbClr val="0000FF"/>
                </a:solidFill>
                <a:effectLst/>
              </a:rPr>
              <a:t>50</a:t>
            </a:r>
            <a:r>
              <a:rPr lang="en-GB" sz="900" dirty="0"/>
              <a:t>, </a:t>
            </a:r>
            <a:r>
              <a:rPr lang="en-GB" sz="900" dirty="0">
                <a:solidFill>
                  <a:srgbClr val="0000FF"/>
                </a:solidFill>
                <a:effectLst/>
              </a:rPr>
              <a:t>4</a:t>
            </a:r>
            <a:r>
              <a:rPr lang="en-GB" sz="900" dirty="0"/>
              <a:t>);</a:t>
            </a:r>
            <a:br>
              <a:rPr lang="en-GB" sz="900" dirty="0"/>
            </a:br>
            <a:r>
              <a:rPr lang="en-GB" sz="900" dirty="0"/>
              <a:t>        </a:t>
            </a:r>
            <a:r>
              <a:rPr lang="en-GB" sz="900" dirty="0" err="1"/>
              <a:t>primePrinter.printNumbers</a:t>
            </a:r>
            <a:r>
              <a:rPr lang="en-GB" sz="900" dirty="0"/>
              <a:t>(primes, </a:t>
            </a:r>
            <a:r>
              <a:rPr lang="en-GB" sz="900" i="1" dirty="0" err="1">
                <a:solidFill>
                  <a:srgbClr val="660E7A"/>
                </a:solidFill>
                <a:effectLst/>
              </a:rPr>
              <a:t>numberOfPrimes</a:t>
            </a:r>
            <a:r>
              <a:rPr lang="en-GB" sz="900" dirty="0"/>
              <a:t>);</a:t>
            </a:r>
            <a:br>
              <a:rPr lang="en-GB" sz="900" dirty="0"/>
            </a:br>
            <a:r>
              <a:rPr lang="en-GB" sz="900" dirty="0"/>
              <a:t>    </a:t>
            </a:r>
            <a:r>
              <a:rPr lang="en-GB" sz="900" dirty="0">
                <a:solidFill>
                  <a:srgbClr val="01875F"/>
                </a:solidFill>
                <a:effectLst/>
              </a:rPr>
              <a:t>}</a:t>
            </a:r>
            <a:br>
              <a:rPr lang="en-GB" sz="900" dirty="0">
                <a:solidFill>
                  <a:srgbClr val="01875F"/>
                </a:solidFill>
                <a:effectLst/>
              </a:rPr>
            </a:br>
            <a:r>
              <a:rPr lang="en-GB" sz="900" dirty="0"/>
              <a:t>}</a:t>
            </a:r>
            <a:endParaRPr lang="en-US" sz="900" dirty="0">
              <a:solidFill>
                <a:schemeClr val="tx2"/>
              </a:solidFill>
            </a:endParaRPr>
          </a:p>
        </p:txBody>
      </p:sp>
      <p:sp>
        <p:nvSpPr>
          <p:cNvPr id="7" name="TextBox 6">
            <a:extLst>
              <a:ext uri="{FF2B5EF4-FFF2-40B4-BE49-F238E27FC236}">
                <a16:creationId xmlns:a16="http://schemas.microsoft.com/office/drawing/2014/main" id="{F24C0569-FC1D-84A7-A23C-87F88BF62E81}"/>
              </a:ext>
            </a:extLst>
          </p:cNvPr>
          <p:cNvSpPr txBox="1"/>
          <p:nvPr/>
        </p:nvSpPr>
        <p:spPr>
          <a:xfrm>
            <a:off x="8688288" y="1104516"/>
            <a:ext cx="2619628" cy="4648965"/>
          </a:xfrm>
          <a:prstGeom prst="rect">
            <a:avLst/>
          </a:prstGeom>
          <a:solidFill>
            <a:srgbClr val="DCDCE0"/>
          </a:solidFill>
        </p:spPr>
        <p:txBody>
          <a:bodyPr wrap="none" rtlCol="0">
            <a:spAutoFit/>
          </a:bodyPr>
          <a:lstStyle/>
          <a:p>
            <a:pPr algn="l">
              <a:lnSpc>
                <a:spcPct val="90000"/>
              </a:lnSpc>
              <a:spcBef>
                <a:spcPts val="1200"/>
              </a:spcBef>
            </a:pPr>
            <a:r>
              <a:rPr lang="en-GB" sz="700" b="1" dirty="0">
                <a:solidFill>
                  <a:srgbClr val="000080"/>
                </a:solidFill>
                <a:effectLst/>
              </a:rPr>
              <a:t>class </a:t>
            </a:r>
            <a:r>
              <a:rPr lang="en-GB" sz="700" dirty="0" err="1"/>
              <a:t>PrimeGenerator</a:t>
            </a:r>
            <a:r>
              <a:rPr lang="en-GB" sz="700" dirty="0"/>
              <a:t> {</a:t>
            </a:r>
            <a:br>
              <a:rPr lang="en-GB" sz="700" dirty="0"/>
            </a:br>
            <a:r>
              <a:rPr lang="en-GB" sz="700" dirty="0"/>
              <a:t>    </a:t>
            </a:r>
            <a:r>
              <a:rPr lang="en-GB" sz="700" b="1" dirty="0">
                <a:solidFill>
                  <a:srgbClr val="000080"/>
                </a:solidFill>
                <a:effectLst/>
              </a:rPr>
              <a:t>private int</a:t>
            </a:r>
            <a:r>
              <a:rPr lang="en-GB" sz="700" dirty="0"/>
              <a:t>[] </a:t>
            </a:r>
            <a:r>
              <a:rPr lang="en-GB" sz="700" b="1" dirty="0">
                <a:solidFill>
                  <a:srgbClr val="660E7A"/>
                </a:solidFill>
                <a:effectLst/>
              </a:rPr>
              <a:t>primes</a:t>
            </a:r>
            <a:r>
              <a:rPr lang="en-GB" sz="700" dirty="0"/>
              <a:t>;</a:t>
            </a:r>
            <a:br>
              <a:rPr lang="en-GB" sz="700" dirty="0"/>
            </a:br>
            <a:r>
              <a:rPr lang="en-GB" sz="700" dirty="0"/>
              <a:t>    </a:t>
            </a:r>
            <a:r>
              <a:rPr lang="en-GB" sz="700" b="1" dirty="0">
                <a:solidFill>
                  <a:srgbClr val="000080"/>
                </a:solidFill>
                <a:effectLst/>
              </a:rPr>
              <a:t>private static final int </a:t>
            </a:r>
            <a:r>
              <a:rPr lang="en-GB" sz="700" b="1" i="1" dirty="0">
                <a:solidFill>
                  <a:srgbClr val="660E7A"/>
                </a:solidFill>
                <a:effectLst/>
              </a:rPr>
              <a:t>ORDMAX </a:t>
            </a:r>
            <a:r>
              <a:rPr lang="en-GB" sz="700" dirty="0"/>
              <a:t>= </a:t>
            </a:r>
            <a:r>
              <a:rPr lang="en-GB" sz="700" dirty="0">
                <a:solidFill>
                  <a:srgbClr val="0000FF"/>
                </a:solidFill>
                <a:effectLst/>
              </a:rPr>
              <a:t>30</a:t>
            </a:r>
            <a:r>
              <a:rPr lang="en-GB" sz="700" dirty="0"/>
              <a:t>;</a:t>
            </a:r>
            <a:br>
              <a:rPr lang="en-GB" sz="700" dirty="0"/>
            </a:br>
            <a:r>
              <a:rPr lang="en-GB" sz="700" dirty="0"/>
              <a:t>    </a:t>
            </a:r>
            <a:r>
              <a:rPr lang="en-GB" sz="700" b="1" dirty="0">
                <a:solidFill>
                  <a:srgbClr val="000080"/>
                </a:solidFill>
                <a:effectLst/>
              </a:rPr>
              <a:t>private int </a:t>
            </a:r>
            <a:r>
              <a:rPr lang="en-GB" sz="700" b="1" dirty="0" err="1">
                <a:solidFill>
                  <a:srgbClr val="660E7A"/>
                </a:solidFill>
                <a:effectLst/>
              </a:rPr>
              <a:t>primeIndex</a:t>
            </a:r>
            <a:r>
              <a:rPr lang="en-GB" sz="700" b="1" dirty="0">
                <a:solidFill>
                  <a:srgbClr val="660E7A"/>
                </a:solidFill>
                <a:effectLst/>
              </a:rPr>
              <a:t> </a:t>
            </a:r>
            <a:r>
              <a:rPr lang="en-GB" sz="700" dirty="0"/>
              <a:t>= </a:t>
            </a:r>
            <a:r>
              <a:rPr lang="en-GB" sz="700" dirty="0">
                <a:solidFill>
                  <a:srgbClr val="0000FF"/>
                </a:solidFill>
                <a:effectLst/>
              </a:rPr>
              <a:t>1</a:t>
            </a:r>
            <a:r>
              <a:rPr lang="en-GB" sz="700" dirty="0"/>
              <a:t>;</a:t>
            </a:r>
            <a:br>
              <a:rPr lang="en-GB" sz="700" dirty="0"/>
            </a:br>
            <a:r>
              <a:rPr lang="en-GB" sz="700" dirty="0"/>
              <a:t>    </a:t>
            </a:r>
            <a:r>
              <a:rPr lang="en-GB" sz="700" b="1" dirty="0">
                <a:solidFill>
                  <a:srgbClr val="000080"/>
                </a:solidFill>
                <a:effectLst/>
              </a:rPr>
              <a:t>private int </a:t>
            </a:r>
            <a:r>
              <a:rPr lang="en-GB" sz="700" b="1" dirty="0" err="1">
                <a:solidFill>
                  <a:srgbClr val="660E7A"/>
                </a:solidFill>
                <a:effectLst/>
              </a:rPr>
              <a:t>ord</a:t>
            </a:r>
            <a:r>
              <a:rPr lang="en-GB" sz="700" b="1" dirty="0">
                <a:solidFill>
                  <a:srgbClr val="660E7A"/>
                </a:solidFill>
                <a:effectLst/>
              </a:rPr>
              <a:t> </a:t>
            </a:r>
            <a:r>
              <a:rPr lang="en-GB" sz="700" dirty="0"/>
              <a:t>= </a:t>
            </a:r>
            <a:r>
              <a:rPr lang="en-GB" sz="700" dirty="0">
                <a:solidFill>
                  <a:srgbClr val="0000FF"/>
                </a:solidFill>
                <a:effectLst/>
              </a:rPr>
              <a:t>2</a:t>
            </a:r>
            <a:r>
              <a:rPr lang="en-GB" sz="700" dirty="0"/>
              <a:t>;</a:t>
            </a:r>
            <a:br>
              <a:rPr lang="en-GB" sz="700" dirty="0"/>
            </a:br>
            <a:r>
              <a:rPr lang="en-GB" sz="700" dirty="0"/>
              <a:t>    </a:t>
            </a:r>
            <a:r>
              <a:rPr lang="en-GB" sz="700" b="1" dirty="0">
                <a:solidFill>
                  <a:srgbClr val="000080"/>
                </a:solidFill>
                <a:effectLst/>
              </a:rPr>
              <a:t>private int </a:t>
            </a:r>
            <a:r>
              <a:rPr lang="en-GB" sz="700" b="1" dirty="0">
                <a:solidFill>
                  <a:srgbClr val="660E7A"/>
                </a:solidFill>
                <a:effectLst/>
              </a:rPr>
              <a:t>square </a:t>
            </a:r>
            <a:r>
              <a:rPr lang="en-GB" sz="700" dirty="0"/>
              <a:t>= </a:t>
            </a:r>
            <a:r>
              <a:rPr lang="en-GB" sz="700" dirty="0">
                <a:solidFill>
                  <a:srgbClr val="0000FF"/>
                </a:solidFill>
                <a:effectLst/>
              </a:rPr>
              <a:t>9</a:t>
            </a:r>
            <a:r>
              <a:rPr lang="en-GB" sz="700" dirty="0"/>
              <a:t>;</a:t>
            </a:r>
            <a:br>
              <a:rPr lang="en-GB" sz="700" dirty="0"/>
            </a:br>
            <a:r>
              <a:rPr lang="en-GB" sz="700" dirty="0"/>
              <a:t>    </a:t>
            </a:r>
            <a:r>
              <a:rPr lang="en-GB" sz="700" b="1" dirty="0">
                <a:solidFill>
                  <a:srgbClr val="000080"/>
                </a:solidFill>
                <a:effectLst/>
              </a:rPr>
              <a:t>private int </a:t>
            </a:r>
            <a:r>
              <a:rPr lang="en-GB" sz="700" b="1" dirty="0">
                <a:solidFill>
                  <a:srgbClr val="660E7A"/>
                </a:solidFill>
                <a:effectLst/>
              </a:rPr>
              <a:t>n </a:t>
            </a:r>
            <a:r>
              <a:rPr lang="en-GB" sz="700" dirty="0"/>
              <a:t>= </a:t>
            </a:r>
            <a:r>
              <a:rPr lang="en-GB" sz="700" dirty="0">
                <a:solidFill>
                  <a:srgbClr val="0000FF"/>
                </a:solidFill>
                <a:effectLst/>
              </a:rPr>
              <a:t>0</a:t>
            </a:r>
            <a:r>
              <a:rPr lang="en-GB" sz="700" dirty="0"/>
              <a:t>;</a:t>
            </a:r>
            <a:br>
              <a:rPr lang="en-GB" sz="700" dirty="0"/>
            </a:br>
            <a:r>
              <a:rPr lang="en-GB" sz="700" dirty="0"/>
              <a:t>    </a:t>
            </a:r>
            <a:r>
              <a:rPr lang="en-GB" sz="700" b="1" dirty="0">
                <a:solidFill>
                  <a:srgbClr val="000080"/>
                </a:solidFill>
                <a:effectLst/>
              </a:rPr>
              <a:t>private final int</a:t>
            </a:r>
            <a:r>
              <a:rPr lang="en-GB" sz="700" dirty="0"/>
              <a:t>[] </a:t>
            </a:r>
            <a:r>
              <a:rPr lang="en-GB" sz="700" b="1" dirty="0">
                <a:solidFill>
                  <a:srgbClr val="660E7A"/>
                </a:solidFill>
                <a:effectLst/>
              </a:rPr>
              <a:t>multiples </a:t>
            </a:r>
            <a:r>
              <a:rPr lang="en-GB" sz="700" dirty="0"/>
              <a:t>= </a:t>
            </a:r>
            <a:r>
              <a:rPr lang="en-GB" sz="700" b="1" dirty="0">
                <a:solidFill>
                  <a:srgbClr val="000080"/>
                </a:solidFill>
                <a:effectLst/>
              </a:rPr>
              <a:t>new int</a:t>
            </a:r>
            <a:r>
              <a:rPr lang="en-GB" sz="700" dirty="0"/>
              <a:t>[</a:t>
            </a:r>
            <a:r>
              <a:rPr lang="en-GB" sz="700" b="1" i="1" dirty="0">
                <a:solidFill>
                  <a:srgbClr val="660E7A"/>
                </a:solidFill>
                <a:effectLst/>
              </a:rPr>
              <a:t>ORDMAX </a:t>
            </a:r>
            <a:r>
              <a:rPr lang="en-GB" sz="700" dirty="0"/>
              <a:t>+ </a:t>
            </a:r>
            <a:r>
              <a:rPr lang="en-GB" sz="700" dirty="0">
                <a:solidFill>
                  <a:srgbClr val="0000FF"/>
                </a:solidFill>
                <a:effectLst/>
              </a:rPr>
              <a:t>1</a:t>
            </a:r>
            <a:r>
              <a:rPr lang="en-GB" sz="700" dirty="0"/>
              <a:t>];</a:t>
            </a:r>
            <a:br>
              <a:rPr lang="en-GB" sz="700" dirty="0"/>
            </a:br>
            <a:br>
              <a:rPr lang="en-GB" sz="700" dirty="0"/>
            </a:br>
            <a:r>
              <a:rPr lang="en-GB" sz="700" dirty="0"/>
              <a:t>    </a:t>
            </a:r>
            <a:r>
              <a:rPr lang="en-GB" sz="700" b="1" dirty="0">
                <a:solidFill>
                  <a:srgbClr val="000080"/>
                </a:solidFill>
                <a:effectLst/>
              </a:rPr>
              <a:t>public int</a:t>
            </a:r>
            <a:r>
              <a:rPr lang="en-GB" sz="700" dirty="0"/>
              <a:t>[] generate(</a:t>
            </a:r>
            <a:r>
              <a:rPr lang="en-GB" sz="700" b="1" dirty="0">
                <a:solidFill>
                  <a:srgbClr val="000080"/>
                </a:solidFill>
                <a:effectLst/>
              </a:rPr>
              <a:t>int </a:t>
            </a:r>
            <a:r>
              <a:rPr lang="en-GB" sz="700" dirty="0" err="1"/>
              <a:t>numberOfPrimes</a:t>
            </a:r>
            <a:r>
              <a:rPr lang="en-GB" sz="700" dirty="0"/>
              <a:t>) </a:t>
            </a:r>
            <a:r>
              <a:rPr lang="en-GB" sz="700" dirty="0">
                <a:solidFill>
                  <a:srgbClr val="01875F"/>
                </a:solidFill>
                <a:effectLst/>
              </a:rPr>
              <a:t>{</a:t>
            </a:r>
            <a:br>
              <a:rPr lang="en-GB" sz="700" dirty="0">
                <a:solidFill>
                  <a:srgbClr val="01875F"/>
                </a:solidFill>
                <a:effectLst/>
              </a:rPr>
            </a:br>
            <a:br>
              <a:rPr lang="en-GB" sz="700" dirty="0">
                <a:solidFill>
                  <a:srgbClr val="01875F"/>
                </a:solidFill>
                <a:effectLst/>
              </a:rPr>
            </a:br>
            <a:r>
              <a:rPr lang="en-GB" sz="700" dirty="0">
                <a:solidFill>
                  <a:srgbClr val="01875F"/>
                </a:solidFill>
                <a:effectLst/>
              </a:rPr>
              <a:t>        </a:t>
            </a:r>
            <a:r>
              <a:rPr lang="en-GB" sz="700" b="1" dirty="0">
                <a:solidFill>
                  <a:srgbClr val="000080"/>
                </a:solidFill>
                <a:effectLst/>
              </a:rPr>
              <a:t>int </a:t>
            </a:r>
            <a:r>
              <a:rPr lang="en-GB" sz="700" dirty="0"/>
              <a:t>candidate = </a:t>
            </a:r>
            <a:r>
              <a:rPr lang="en-GB" sz="700" dirty="0">
                <a:solidFill>
                  <a:srgbClr val="0000FF"/>
                </a:solidFill>
                <a:effectLst/>
              </a:rPr>
              <a:t>1</a:t>
            </a:r>
            <a:r>
              <a:rPr lang="en-GB" sz="700" dirty="0"/>
              <a:t>;</a:t>
            </a:r>
            <a:br>
              <a:rPr lang="en-GB" sz="700" dirty="0"/>
            </a:br>
            <a:r>
              <a:rPr lang="en-GB" sz="700" dirty="0"/>
              <a:t>        </a:t>
            </a:r>
            <a:r>
              <a:rPr lang="en-GB" sz="700" b="1" dirty="0">
                <a:solidFill>
                  <a:srgbClr val="660E7A"/>
                </a:solidFill>
                <a:effectLst/>
              </a:rPr>
              <a:t>primes </a:t>
            </a:r>
            <a:r>
              <a:rPr lang="en-GB" sz="700" dirty="0"/>
              <a:t>= </a:t>
            </a:r>
            <a:r>
              <a:rPr lang="en-GB" sz="700" b="1" dirty="0">
                <a:solidFill>
                  <a:srgbClr val="000080"/>
                </a:solidFill>
                <a:effectLst/>
              </a:rPr>
              <a:t>new int</a:t>
            </a:r>
            <a:r>
              <a:rPr lang="en-GB" sz="700" dirty="0"/>
              <a:t>[</a:t>
            </a:r>
            <a:r>
              <a:rPr lang="en-GB" sz="700" dirty="0" err="1"/>
              <a:t>numberOfPrimes</a:t>
            </a:r>
            <a:r>
              <a:rPr lang="en-GB" sz="700" dirty="0"/>
              <a:t> + </a:t>
            </a:r>
            <a:r>
              <a:rPr lang="en-GB" sz="700" dirty="0">
                <a:solidFill>
                  <a:srgbClr val="0000FF"/>
                </a:solidFill>
                <a:effectLst/>
              </a:rPr>
              <a:t>1</a:t>
            </a:r>
            <a:r>
              <a:rPr lang="en-GB" sz="700" dirty="0"/>
              <a:t>];</a:t>
            </a:r>
            <a:br>
              <a:rPr lang="en-GB" sz="700" dirty="0"/>
            </a:br>
            <a:r>
              <a:rPr lang="en-GB" sz="700" dirty="0"/>
              <a:t>        </a:t>
            </a:r>
            <a:r>
              <a:rPr lang="en-GB" sz="700" b="1" dirty="0">
                <a:solidFill>
                  <a:srgbClr val="660E7A"/>
                </a:solidFill>
                <a:effectLst/>
              </a:rPr>
              <a:t>primes</a:t>
            </a:r>
            <a:r>
              <a:rPr lang="en-GB" sz="700" dirty="0"/>
              <a:t>[</a:t>
            </a:r>
            <a:r>
              <a:rPr lang="en-GB" sz="700" dirty="0">
                <a:solidFill>
                  <a:srgbClr val="0000FF"/>
                </a:solidFill>
                <a:effectLst/>
              </a:rPr>
              <a:t>1</a:t>
            </a:r>
            <a:r>
              <a:rPr lang="en-GB" sz="700" dirty="0"/>
              <a:t>] = </a:t>
            </a:r>
            <a:r>
              <a:rPr lang="en-GB" sz="700" dirty="0">
                <a:solidFill>
                  <a:srgbClr val="0000FF"/>
                </a:solidFill>
                <a:effectLst/>
              </a:rPr>
              <a:t>2</a:t>
            </a:r>
            <a:r>
              <a:rPr lang="en-GB" sz="700" dirty="0"/>
              <a:t>;</a:t>
            </a:r>
            <a:br>
              <a:rPr lang="en-GB" sz="700" dirty="0"/>
            </a:br>
            <a:br>
              <a:rPr lang="en-GB" sz="700" dirty="0"/>
            </a:br>
            <a:r>
              <a:rPr lang="en-GB" sz="700" dirty="0"/>
              <a:t>        </a:t>
            </a:r>
            <a:r>
              <a:rPr lang="en-GB" sz="700" b="1" dirty="0">
                <a:solidFill>
                  <a:srgbClr val="000080"/>
                </a:solidFill>
                <a:effectLst/>
              </a:rPr>
              <a:t>while </a:t>
            </a:r>
            <a:r>
              <a:rPr lang="en-GB" sz="700" dirty="0"/>
              <a:t>(</a:t>
            </a:r>
            <a:r>
              <a:rPr lang="en-GB" sz="700" b="1" dirty="0" err="1">
                <a:solidFill>
                  <a:srgbClr val="660E7A"/>
                </a:solidFill>
                <a:effectLst/>
              </a:rPr>
              <a:t>primeIndex</a:t>
            </a:r>
            <a:r>
              <a:rPr lang="en-GB" sz="700" b="1" dirty="0">
                <a:solidFill>
                  <a:srgbClr val="660E7A"/>
                </a:solidFill>
                <a:effectLst/>
              </a:rPr>
              <a:t> </a:t>
            </a:r>
            <a:r>
              <a:rPr lang="en-GB" sz="700" dirty="0"/>
              <a:t>&lt; </a:t>
            </a:r>
            <a:r>
              <a:rPr lang="en-GB" sz="700" dirty="0" err="1"/>
              <a:t>numberOfPrimes</a:t>
            </a:r>
            <a:r>
              <a:rPr lang="en-GB" sz="700" dirty="0"/>
              <a:t>) </a:t>
            </a:r>
            <a:r>
              <a:rPr lang="en-GB" sz="700" dirty="0">
                <a:solidFill>
                  <a:srgbClr val="C406D6"/>
                </a:solidFill>
                <a:effectLst/>
              </a:rPr>
              <a:t>{</a:t>
            </a:r>
            <a:br>
              <a:rPr lang="en-GB" sz="700" dirty="0">
                <a:solidFill>
                  <a:srgbClr val="C406D6"/>
                </a:solidFill>
                <a:effectLst/>
              </a:rPr>
            </a:br>
            <a:r>
              <a:rPr lang="en-GB" sz="700" dirty="0">
                <a:solidFill>
                  <a:srgbClr val="C406D6"/>
                </a:solidFill>
                <a:effectLst/>
              </a:rPr>
              <a:t>            </a:t>
            </a:r>
            <a:r>
              <a:rPr lang="en-GB" sz="700" b="1" dirty="0">
                <a:solidFill>
                  <a:srgbClr val="000080"/>
                </a:solidFill>
                <a:effectLst/>
              </a:rPr>
              <a:t>do </a:t>
            </a:r>
            <a:r>
              <a:rPr lang="en-GB" sz="700" dirty="0">
                <a:solidFill>
                  <a:srgbClr val="0D9676"/>
                </a:solidFill>
                <a:effectLst/>
              </a:rPr>
              <a:t>{</a:t>
            </a:r>
            <a:br>
              <a:rPr lang="en-GB" sz="700" dirty="0">
                <a:solidFill>
                  <a:srgbClr val="0D9676"/>
                </a:solidFill>
                <a:effectLst/>
              </a:rPr>
            </a:br>
            <a:r>
              <a:rPr lang="en-GB" sz="700" dirty="0">
                <a:solidFill>
                  <a:srgbClr val="0D9676"/>
                </a:solidFill>
                <a:effectLst/>
              </a:rPr>
              <a:t>                </a:t>
            </a:r>
            <a:r>
              <a:rPr lang="en-GB" sz="700" dirty="0"/>
              <a:t>candidate += </a:t>
            </a:r>
            <a:r>
              <a:rPr lang="en-GB" sz="700" dirty="0">
                <a:solidFill>
                  <a:srgbClr val="0000FF"/>
                </a:solidFill>
                <a:effectLst/>
              </a:rPr>
              <a:t>2</a:t>
            </a:r>
            <a:r>
              <a:rPr lang="en-GB" sz="700" dirty="0"/>
              <a:t>;</a:t>
            </a:r>
            <a:br>
              <a:rPr lang="en-GB" sz="700" dirty="0"/>
            </a:br>
            <a:r>
              <a:rPr lang="en-GB" sz="700" dirty="0"/>
              <a:t>                </a:t>
            </a:r>
            <a:r>
              <a:rPr lang="en-GB" sz="700" dirty="0" err="1"/>
              <a:t>checkCandidateIsSquare</a:t>
            </a:r>
            <a:r>
              <a:rPr lang="en-GB" sz="700" dirty="0">
                <a:solidFill>
                  <a:srgbClr val="C406D6"/>
                </a:solidFill>
                <a:effectLst/>
              </a:rPr>
              <a:t>(</a:t>
            </a:r>
            <a:r>
              <a:rPr lang="en-GB" sz="700" dirty="0"/>
              <a:t>candidate</a:t>
            </a:r>
            <a:r>
              <a:rPr lang="en-GB" sz="700" dirty="0">
                <a:solidFill>
                  <a:srgbClr val="C406D6"/>
                </a:solidFill>
                <a:effectLst/>
              </a:rPr>
              <a:t>)</a:t>
            </a:r>
            <a:r>
              <a:rPr lang="en-GB" sz="700" dirty="0"/>
              <a:t>;</a:t>
            </a:r>
            <a:br>
              <a:rPr lang="en-GB" sz="700" dirty="0"/>
            </a:br>
            <a:r>
              <a:rPr lang="en-GB" sz="700" dirty="0"/>
              <a:t>            </a:t>
            </a:r>
            <a:r>
              <a:rPr lang="en-GB" sz="700" dirty="0">
                <a:solidFill>
                  <a:srgbClr val="0D9676"/>
                </a:solidFill>
                <a:effectLst/>
              </a:rPr>
              <a:t>} </a:t>
            </a:r>
            <a:r>
              <a:rPr lang="en-GB" sz="700" b="1" dirty="0">
                <a:solidFill>
                  <a:srgbClr val="000080"/>
                </a:solidFill>
                <a:effectLst/>
              </a:rPr>
              <a:t>while </a:t>
            </a:r>
            <a:r>
              <a:rPr lang="en-GB" sz="700" dirty="0">
                <a:solidFill>
                  <a:srgbClr val="01875F"/>
                </a:solidFill>
                <a:effectLst/>
              </a:rPr>
              <a:t>(</a:t>
            </a:r>
            <a:r>
              <a:rPr lang="en-GB" sz="700" dirty="0"/>
              <a:t>!</a:t>
            </a:r>
            <a:r>
              <a:rPr lang="en-GB" sz="700" dirty="0" err="1"/>
              <a:t>iSCandidateIsPrime</a:t>
            </a:r>
            <a:r>
              <a:rPr lang="en-GB" sz="700" dirty="0">
                <a:solidFill>
                  <a:srgbClr val="C406D6"/>
                </a:solidFill>
                <a:effectLst/>
              </a:rPr>
              <a:t>(</a:t>
            </a:r>
            <a:r>
              <a:rPr lang="en-GB" sz="700" dirty="0"/>
              <a:t>candidate</a:t>
            </a:r>
            <a:r>
              <a:rPr lang="en-GB" sz="700" dirty="0">
                <a:solidFill>
                  <a:srgbClr val="C406D6"/>
                </a:solidFill>
                <a:effectLst/>
              </a:rPr>
              <a:t>)</a:t>
            </a:r>
            <a:r>
              <a:rPr lang="en-GB" sz="700" dirty="0">
                <a:solidFill>
                  <a:srgbClr val="01875F"/>
                </a:solidFill>
                <a:effectLst/>
              </a:rPr>
              <a:t>)</a:t>
            </a:r>
            <a:r>
              <a:rPr lang="en-GB" sz="700" dirty="0"/>
              <a:t>;</a:t>
            </a:r>
            <a:br>
              <a:rPr lang="en-GB" sz="700" dirty="0"/>
            </a:br>
            <a:r>
              <a:rPr lang="en-GB" sz="700" dirty="0"/>
              <a:t>            </a:t>
            </a:r>
            <a:r>
              <a:rPr lang="en-GB" sz="700" b="1" dirty="0" err="1">
                <a:solidFill>
                  <a:srgbClr val="660E7A"/>
                </a:solidFill>
                <a:effectLst/>
              </a:rPr>
              <a:t>primeIndex</a:t>
            </a:r>
            <a:r>
              <a:rPr lang="en-GB" sz="700" dirty="0"/>
              <a:t>++;</a:t>
            </a:r>
            <a:br>
              <a:rPr lang="en-GB" sz="700" dirty="0"/>
            </a:br>
            <a:r>
              <a:rPr lang="en-GB" sz="700" dirty="0"/>
              <a:t>            </a:t>
            </a:r>
            <a:r>
              <a:rPr lang="en-GB" sz="700" b="1" dirty="0">
                <a:solidFill>
                  <a:srgbClr val="660E7A"/>
                </a:solidFill>
                <a:effectLst/>
              </a:rPr>
              <a:t>primes</a:t>
            </a:r>
            <a:r>
              <a:rPr lang="en-GB" sz="700" dirty="0"/>
              <a:t>[</a:t>
            </a:r>
            <a:r>
              <a:rPr lang="en-GB" sz="700" b="1" dirty="0" err="1">
                <a:solidFill>
                  <a:srgbClr val="660E7A"/>
                </a:solidFill>
                <a:effectLst/>
              </a:rPr>
              <a:t>primeIndex</a:t>
            </a:r>
            <a:r>
              <a:rPr lang="en-GB" sz="700" dirty="0"/>
              <a:t>] = candidate;</a:t>
            </a:r>
            <a:br>
              <a:rPr lang="en-GB" sz="700" dirty="0"/>
            </a:br>
            <a:r>
              <a:rPr lang="en-GB" sz="700" dirty="0"/>
              <a:t>        </a:t>
            </a:r>
            <a:r>
              <a:rPr lang="en-GB" sz="700" dirty="0">
                <a:solidFill>
                  <a:srgbClr val="C406D6"/>
                </a:solidFill>
                <a:effectLst/>
              </a:rPr>
              <a:t>}</a:t>
            </a:r>
            <a:br>
              <a:rPr lang="en-GB" sz="700" dirty="0">
                <a:solidFill>
                  <a:srgbClr val="C406D6"/>
                </a:solidFill>
                <a:effectLst/>
              </a:rPr>
            </a:br>
            <a:r>
              <a:rPr lang="en-GB" sz="700" dirty="0">
                <a:solidFill>
                  <a:srgbClr val="C406D6"/>
                </a:solidFill>
                <a:effectLst/>
              </a:rPr>
              <a:t>        </a:t>
            </a:r>
            <a:r>
              <a:rPr lang="en-GB" sz="700" b="1" dirty="0">
                <a:solidFill>
                  <a:srgbClr val="000080"/>
                </a:solidFill>
                <a:effectLst/>
              </a:rPr>
              <a:t>return </a:t>
            </a:r>
            <a:r>
              <a:rPr lang="en-GB" sz="700" b="1" dirty="0">
                <a:solidFill>
                  <a:srgbClr val="660E7A"/>
                </a:solidFill>
                <a:effectLst/>
              </a:rPr>
              <a:t>primes</a:t>
            </a:r>
            <a:r>
              <a:rPr lang="en-GB" sz="700" dirty="0"/>
              <a:t>;</a:t>
            </a:r>
            <a:br>
              <a:rPr lang="en-GB" sz="700" dirty="0"/>
            </a:br>
            <a:r>
              <a:rPr lang="en-GB" sz="700" dirty="0"/>
              <a:t>    </a:t>
            </a:r>
            <a:r>
              <a:rPr lang="en-GB" sz="700" dirty="0">
                <a:solidFill>
                  <a:srgbClr val="01875F"/>
                </a:solidFill>
                <a:effectLst/>
              </a:rPr>
              <a:t>}</a:t>
            </a:r>
            <a:br>
              <a:rPr lang="en-GB" sz="700" dirty="0">
                <a:solidFill>
                  <a:srgbClr val="01875F"/>
                </a:solidFill>
                <a:effectLst/>
              </a:rPr>
            </a:br>
            <a:br>
              <a:rPr lang="en-GB" sz="700" dirty="0">
                <a:solidFill>
                  <a:srgbClr val="01875F"/>
                </a:solidFill>
                <a:effectLst/>
              </a:rPr>
            </a:br>
            <a:r>
              <a:rPr lang="en-GB" sz="700" dirty="0">
                <a:solidFill>
                  <a:srgbClr val="01875F"/>
                </a:solidFill>
                <a:effectLst/>
              </a:rPr>
              <a:t>    </a:t>
            </a:r>
            <a:r>
              <a:rPr lang="en-GB" sz="700" b="1" dirty="0">
                <a:solidFill>
                  <a:srgbClr val="000080"/>
                </a:solidFill>
                <a:effectLst/>
              </a:rPr>
              <a:t>private boolean </a:t>
            </a:r>
            <a:r>
              <a:rPr lang="en-GB" sz="700" dirty="0" err="1"/>
              <a:t>iSCandidateIsPrime</a:t>
            </a:r>
            <a:r>
              <a:rPr lang="en-GB" sz="700" dirty="0"/>
              <a:t>(</a:t>
            </a:r>
            <a:r>
              <a:rPr lang="en-GB" sz="700" b="1" dirty="0">
                <a:solidFill>
                  <a:srgbClr val="000080"/>
                </a:solidFill>
                <a:effectLst/>
              </a:rPr>
              <a:t>final int </a:t>
            </a:r>
            <a:r>
              <a:rPr lang="en-GB" sz="700" dirty="0"/>
              <a:t>candidate) </a:t>
            </a:r>
            <a:r>
              <a:rPr lang="en-GB" sz="700" dirty="0">
                <a:solidFill>
                  <a:srgbClr val="01875F"/>
                </a:solidFill>
                <a:effectLst/>
              </a:rPr>
              <a:t>{</a:t>
            </a:r>
            <a:br>
              <a:rPr lang="en-GB" sz="700" dirty="0">
                <a:solidFill>
                  <a:srgbClr val="01875F"/>
                </a:solidFill>
                <a:effectLst/>
              </a:rPr>
            </a:br>
            <a:r>
              <a:rPr lang="en-GB" sz="700" dirty="0">
                <a:solidFill>
                  <a:srgbClr val="01875F"/>
                </a:solidFill>
                <a:effectLst/>
              </a:rPr>
              <a:t>        </a:t>
            </a:r>
            <a:r>
              <a:rPr lang="en-GB" sz="700" b="1" dirty="0">
                <a:solidFill>
                  <a:srgbClr val="660E7A"/>
                </a:solidFill>
                <a:effectLst/>
              </a:rPr>
              <a:t>n </a:t>
            </a:r>
            <a:r>
              <a:rPr lang="en-GB" sz="700" dirty="0"/>
              <a:t>= </a:t>
            </a:r>
            <a:r>
              <a:rPr lang="en-GB" sz="700" dirty="0">
                <a:solidFill>
                  <a:srgbClr val="0000FF"/>
                </a:solidFill>
                <a:effectLst/>
              </a:rPr>
              <a:t>2</a:t>
            </a:r>
            <a:r>
              <a:rPr lang="en-GB" sz="700" dirty="0"/>
              <a:t>;</a:t>
            </a:r>
            <a:br>
              <a:rPr lang="en-GB" sz="700" dirty="0"/>
            </a:br>
            <a:r>
              <a:rPr lang="en-GB" sz="700" dirty="0"/>
              <a:t>        </a:t>
            </a:r>
            <a:r>
              <a:rPr lang="en-GB" sz="700" b="1" dirty="0">
                <a:solidFill>
                  <a:srgbClr val="000080"/>
                </a:solidFill>
                <a:effectLst/>
              </a:rPr>
              <a:t>boolean </a:t>
            </a:r>
            <a:r>
              <a:rPr lang="en-GB" sz="700" dirty="0" err="1"/>
              <a:t>possiblyPrime</a:t>
            </a:r>
            <a:r>
              <a:rPr lang="en-GB" sz="700" dirty="0"/>
              <a:t> = </a:t>
            </a:r>
            <a:r>
              <a:rPr lang="en-GB" sz="700" b="1" dirty="0">
                <a:solidFill>
                  <a:srgbClr val="000080"/>
                </a:solidFill>
                <a:effectLst/>
              </a:rPr>
              <a:t>true</a:t>
            </a:r>
            <a:r>
              <a:rPr lang="en-GB" sz="700" dirty="0"/>
              <a:t>;</a:t>
            </a:r>
            <a:br>
              <a:rPr lang="en-GB" sz="700" dirty="0"/>
            </a:br>
            <a:r>
              <a:rPr lang="en-GB" sz="700" dirty="0"/>
              <a:t>        </a:t>
            </a:r>
            <a:r>
              <a:rPr lang="en-GB" sz="700" b="1" dirty="0">
                <a:solidFill>
                  <a:srgbClr val="000080"/>
                </a:solidFill>
                <a:effectLst/>
              </a:rPr>
              <a:t>while </a:t>
            </a:r>
            <a:r>
              <a:rPr lang="en-GB" sz="700" dirty="0"/>
              <a:t>(</a:t>
            </a:r>
            <a:r>
              <a:rPr lang="en-GB" sz="700" b="1" dirty="0">
                <a:solidFill>
                  <a:srgbClr val="660E7A"/>
                </a:solidFill>
                <a:effectLst/>
              </a:rPr>
              <a:t>n </a:t>
            </a:r>
            <a:r>
              <a:rPr lang="en-GB" sz="700" dirty="0"/>
              <a:t>&lt; </a:t>
            </a:r>
            <a:r>
              <a:rPr lang="en-GB" sz="700" b="1" dirty="0" err="1">
                <a:solidFill>
                  <a:srgbClr val="660E7A"/>
                </a:solidFill>
                <a:effectLst/>
              </a:rPr>
              <a:t>ord</a:t>
            </a:r>
            <a:r>
              <a:rPr lang="en-GB" sz="700" b="1" dirty="0">
                <a:solidFill>
                  <a:srgbClr val="660E7A"/>
                </a:solidFill>
                <a:effectLst/>
              </a:rPr>
              <a:t> </a:t>
            </a:r>
            <a:r>
              <a:rPr lang="en-GB" sz="700" dirty="0"/>
              <a:t>&amp;&amp; </a:t>
            </a:r>
            <a:r>
              <a:rPr lang="en-GB" sz="700" dirty="0" err="1"/>
              <a:t>possiblyPrime</a:t>
            </a:r>
            <a:r>
              <a:rPr lang="en-GB" sz="700" dirty="0"/>
              <a:t>) </a:t>
            </a:r>
            <a:r>
              <a:rPr lang="en-GB" sz="700" dirty="0">
                <a:solidFill>
                  <a:srgbClr val="C406D6"/>
                </a:solidFill>
                <a:effectLst/>
              </a:rPr>
              <a:t>{</a:t>
            </a:r>
            <a:br>
              <a:rPr lang="en-GB" sz="700" dirty="0">
                <a:solidFill>
                  <a:srgbClr val="C406D6"/>
                </a:solidFill>
                <a:effectLst/>
              </a:rPr>
            </a:br>
            <a:r>
              <a:rPr lang="en-GB" sz="700" dirty="0">
                <a:solidFill>
                  <a:srgbClr val="C406D6"/>
                </a:solidFill>
                <a:effectLst/>
              </a:rPr>
              <a:t>            </a:t>
            </a:r>
            <a:r>
              <a:rPr lang="en-GB" sz="700" b="1" dirty="0">
                <a:solidFill>
                  <a:srgbClr val="000080"/>
                </a:solidFill>
                <a:effectLst/>
              </a:rPr>
              <a:t>while </a:t>
            </a:r>
            <a:r>
              <a:rPr lang="en-GB" sz="700" dirty="0">
                <a:solidFill>
                  <a:srgbClr val="01875F"/>
                </a:solidFill>
                <a:effectLst/>
              </a:rPr>
              <a:t>(</a:t>
            </a:r>
            <a:r>
              <a:rPr lang="en-GB" sz="700" b="1" dirty="0">
                <a:solidFill>
                  <a:srgbClr val="660E7A"/>
                </a:solidFill>
                <a:effectLst/>
              </a:rPr>
              <a:t>multiples</a:t>
            </a:r>
            <a:r>
              <a:rPr lang="en-GB" sz="700" dirty="0"/>
              <a:t>[</a:t>
            </a:r>
            <a:r>
              <a:rPr lang="en-GB" sz="700" b="1" dirty="0">
                <a:solidFill>
                  <a:srgbClr val="660E7A"/>
                </a:solidFill>
                <a:effectLst/>
              </a:rPr>
              <a:t>n</a:t>
            </a:r>
            <a:r>
              <a:rPr lang="en-GB" sz="700" dirty="0"/>
              <a:t>] &lt; candidate</a:t>
            </a:r>
            <a:r>
              <a:rPr lang="en-GB" sz="700" dirty="0">
                <a:solidFill>
                  <a:srgbClr val="01875F"/>
                </a:solidFill>
                <a:effectLst/>
              </a:rPr>
              <a:t>)</a:t>
            </a:r>
            <a:br>
              <a:rPr lang="en-GB" sz="700" dirty="0">
                <a:solidFill>
                  <a:srgbClr val="01875F"/>
                </a:solidFill>
                <a:effectLst/>
              </a:rPr>
            </a:br>
            <a:r>
              <a:rPr lang="en-GB" sz="700" dirty="0">
                <a:solidFill>
                  <a:srgbClr val="01875F"/>
                </a:solidFill>
                <a:effectLst/>
              </a:rPr>
              <a:t>                </a:t>
            </a:r>
            <a:r>
              <a:rPr lang="en-GB" sz="700" b="1" dirty="0">
                <a:solidFill>
                  <a:srgbClr val="660E7A"/>
                </a:solidFill>
                <a:effectLst/>
              </a:rPr>
              <a:t>multiples</a:t>
            </a:r>
            <a:r>
              <a:rPr lang="en-GB" sz="700" dirty="0"/>
              <a:t>[</a:t>
            </a:r>
            <a:r>
              <a:rPr lang="en-GB" sz="700" b="1" dirty="0">
                <a:solidFill>
                  <a:srgbClr val="660E7A"/>
                </a:solidFill>
                <a:effectLst/>
              </a:rPr>
              <a:t>n</a:t>
            </a:r>
            <a:r>
              <a:rPr lang="en-GB" sz="700" dirty="0"/>
              <a:t>] += </a:t>
            </a:r>
            <a:r>
              <a:rPr lang="en-GB" sz="700" b="1" dirty="0">
                <a:solidFill>
                  <a:srgbClr val="660E7A"/>
                </a:solidFill>
                <a:effectLst/>
              </a:rPr>
              <a:t>primes</a:t>
            </a:r>
            <a:r>
              <a:rPr lang="en-GB" sz="700" dirty="0"/>
              <a:t>[</a:t>
            </a:r>
            <a:r>
              <a:rPr lang="en-GB" sz="700" b="1" dirty="0">
                <a:solidFill>
                  <a:srgbClr val="660E7A"/>
                </a:solidFill>
                <a:effectLst/>
              </a:rPr>
              <a:t>n</a:t>
            </a:r>
            <a:r>
              <a:rPr lang="en-GB" sz="700" dirty="0"/>
              <a:t>] + </a:t>
            </a:r>
            <a:r>
              <a:rPr lang="en-GB" sz="700" b="1" dirty="0">
                <a:solidFill>
                  <a:srgbClr val="660E7A"/>
                </a:solidFill>
                <a:effectLst/>
              </a:rPr>
              <a:t>primes</a:t>
            </a:r>
            <a:r>
              <a:rPr lang="en-GB" sz="700" dirty="0"/>
              <a:t>[</a:t>
            </a:r>
            <a:r>
              <a:rPr lang="en-GB" sz="700" b="1" dirty="0">
                <a:solidFill>
                  <a:srgbClr val="660E7A"/>
                </a:solidFill>
                <a:effectLst/>
              </a:rPr>
              <a:t>n</a:t>
            </a:r>
            <a:r>
              <a:rPr lang="en-GB" sz="700" dirty="0"/>
              <a:t>];</a:t>
            </a:r>
            <a:br>
              <a:rPr lang="en-GB" sz="700" dirty="0"/>
            </a:br>
            <a:r>
              <a:rPr lang="en-GB" sz="700" dirty="0"/>
              <a:t>            </a:t>
            </a:r>
            <a:r>
              <a:rPr lang="en-GB" sz="700" b="1" dirty="0">
                <a:solidFill>
                  <a:srgbClr val="000080"/>
                </a:solidFill>
                <a:effectLst/>
              </a:rPr>
              <a:t>if </a:t>
            </a:r>
            <a:r>
              <a:rPr lang="en-GB" sz="700" dirty="0">
                <a:solidFill>
                  <a:srgbClr val="01875F"/>
                </a:solidFill>
                <a:effectLst/>
              </a:rPr>
              <a:t>(</a:t>
            </a:r>
            <a:r>
              <a:rPr lang="en-GB" sz="700" b="1" dirty="0">
                <a:solidFill>
                  <a:srgbClr val="660E7A"/>
                </a:solidFill>
                <a:effectLst/>
              </a:rPr>
              <a:t>multiples</a:t>
            </a:r>
            <a:r>
              <a:rPr lang="en-GB" sz="700" dirty="0"/>
              <a:t>[</a:t>
            </a:r>
            <a:r>
              <a:rPr lang="en-GB" sz="700" b="1" dirty="0">
                <a:solidFill>
                  <a:srgbClr val="660E7A"/>
                </a:solidFill>
                <a:effectLst/>
              </a:rPr>
              <a:t>n</a:t>
            </a:r>
            <a:r>
              <a:rPr lang="en-GB" sz="700" dirty="0"/>
              <a:t>] == candidate</a:t>
            </a:r>
            <a:r>
              <a:rPr lang="en-GB" sz="700" dirty="0">
                <a:solidFill>
                  <a:srgbClr val="01875F"/>
                </a:solidFill>
                <a:effectLst/>
              </a:rPr>
              <a:t>)</a:t>
            </a:r>
            <a:br>
              <a:rPr lang="en-GB" sz="700" dirty="0">
                <a:solidFill>
                  <a:srgbClr val="01875F"/>
                </a:solidFill>
                <a:effectLst/>
              </a:rPr>
            </a:br>
            <a:r>
              <a:rPr lang="en-GB" sz="700" dirty="0">
                <a:solidFill>
                  <a:srgbClr val="01875F"/>
                </a:solidFill>
                <a:effectLst/>
              </a:rPr>
              <a:t>                </a:t>
            </a:r>
            <a:r>
              <a:rPr lang="en-GB" sz="700" dirty="0" err="1"/>
              <a:t>possiblyPrime</a:t>
            </a:r>
            <a:r>
              <a:rPr lang="en-GB" sz="700" dirty="0"/>
              <a:t> = </a:t>
            </a:r>
            <a:r>
              <a:rPr lang="en-GB" sz="700" b="1" dirty="0">
                <a:solidFill>
                  <a:srgbClr val="000080"/>
                </a:solidFill>
                <a:effectLst/>
              </a:rPr>
              <a:t>false</a:t>
            </a:r>
            <a:r>
              <a:rPr lang="en-GB" sz="700" dirty="0"/>
              <a:t>;</a:t>
            </a:r>
            <a:br>
              <a:rPr lang="en-GB" sz="700" dirty="0"/>
            </a:br>
            <a:r>
              <a:rPr lang="en-GB" sz="700" dirty="0"/>
              <a:t>            </a:t>
            </a:r>
            <a:r>
              <a:rPr lang="en-GB" sz="700" b="1" dirty="0">
                <a:solidFill>
                  <a:srgbClr val="660E7A"/>
                </a:solidFill>
                <a:effectLst/>
              </a:rPr>
              <a:t>n</a:t>
            </a:r>
            <a:r>
              <a:rPr lang="en-GB" sz="700" dirty="0"/>
              <a:t>++;</a:t>
            </a:r>
            <a:br>
              <a:rPr lang="en-GB" sz="700" dirty="0"/>
            </a:br>
            <a:r>
              <a:rPr lang="en-GB" sz="700" dirty="0"/>
              <a:t>        </a:t>
            </a:r>
            <a:r>
              <a:rPr lang="en-GB" sz="700" dirty="0">
                <a:solidFill>
                  <a:srgbClr val="C406D6"/>
                </a:solidFill>
                <a:effectLst/>
              </a:rPr>
              <a:t>}</a:t>
            </a:r>
            <a:br>
              <a:rPr lang="en-GB" sz="700" dirty="0">
                <a:solidFill>
                  <a:srgbClr val="C406D6"/>
                </a:solidFill>
                <a:effectLst/>
              </a:rPr>
            </a:br>
            <a:r>
              <a:rPr lang="en-GB" sz="700" dirty="0">
                <a:solidFill>
                  <a:srgbClr val="C406D6"/>
                </a:solidFill>
                <a:effectLst/>
              </a:rPr>
              <a:t>        </a:t>
            </a:r>
            <a:r>
              <a:rPr lang="en-GB" sz="700" b="1" dirty="0">
                <a:solidFill>
                  <a:srgbClr val="000080"/>
                </a:solidFill>
                <a:effectLst/>
              </a:rPr>
              <a:t>return </a:t>
            </a:r>
            <a:r>
              <a:rPr lang="en-GB" sz="700" dirty="0" err="1"/>
              <a:t>possiblyPrime</a:t>
            </a:r>
            <a:r>
              <a:rPr lang="en-GB" sz="700" dirty="0"/>
              <a:t>;</a:t>
            </a:r>
            <a:br>
              <a:rPr lang="en-GB" sz="700" dirty="0"/>
            </a:br>
            <a:r>
              <a:rPr lang="en-GB" sz="700" dirty="0"/>
              <a:t>    </a:t>
            </a:r>
            <a:r>
              <a:rPr lang="en-GB" sz="700" dirty="0">
                <a:solidFill>
                  <a:srgbClr val="01875F"/>
                </a:solidFill>
                <a:effectLst/>
              </a:rPr>
              <a:t>}</a:t>
            </a:r>
            <a:br>
              <a:rPr lang="en-GB" sz="700" dirty="0">
                <a:solidFill>
                  <a:srgbClr val="01875F"/>
                </a:solidFill>
                <a:effectLst/>
              </a:rPr>
            </a:br>
            <a:br>
              <a:rPr lang="en-GB" sz="700" dirty="0">
                <a:solidFill>
                  <a:srgbClr val="01875F"/>
                </a:solidFill>
                <a:effectLst/>
              </a:rPr>
            </a:br>
            <a:r>
              <a:rPr lang="en-GB" sz="700" dirty="0">
                <a:solidFill>
                  <a:srgbClr val="01875F"/>
                </a:solidFill>
                <a:effectLst/>
              </a:rPr>
              <a:t>    </a:t>
            </a:r>
            <a:r>
              <a:rPr lang="en-GB" sz="700" b="1" dirty="0">
                <a:solidFill>
                  <a:srgbClr val="000080"/>
                </a:solidFill>
                <a:effectLst/>
              </a:rPr>
              <a:t>private void </a:t>
            </a:r>
            <a:r>
              <a:rPr lang="en-GB" sz="700" dirty="0" err="1"/>
              <a:t>checkCandidateIsSquare</a:t>
            </a:r>
            <a:r>
              <a:rPr lang="en-GB" sz="700" dirty="0"/>
              <a:t>(</a:t>
            </a:r>
            <a:r>
              <a:rPr lang="en-GB" sz="700" b="1" dirty="0">
                <a:solidFill>
                  <a:srgbClr val="000080"/>
                </a:solidFill>
                <a:effectLst/>
              </a:rPr>
              <a:t>int </a:t>
            </a:r>
            <a:r>
              <a:rPr lang="en-GB" sz="700" dirty="0"/>
              <a:t>candidate) </a:t>
            </a:r>
            <a:r>
              <a:rPr lang="en-GB" sz="700" dirty="0">
                <a:solidFill>
                  <a:srgbClr val="01875F"/>
                </a:solidFill>
                <a:effectLst/>
              </a:rPr>
              <a:t>{</a:t>
            </a:r>
            <a:br>
              <a:rPr lang="en-GB" sz="700" dirty="0">
                <a:solidFill>
                  <a:srgbClr val="01875F"/>
                </a:solidFill>
                <a:effectLst/>
              </a:rPr>
            </a:br>
            <a:r>
              <a:rPr lang="en-GB" sz="700" dirty="0">
                <a:solidFill>
                  <a:srgbClr val="01875F"/>
                </a:solidFill>
                <a:effectLst/>
              </a:rPr>
              <a:t>        </a:t>
            </a:r>
            <a:r>
              <a:rPr lang="en-GB" sz="700" b="1" dirty="0">
                <a:solidFill>
                  <a:srgbClr val="000080"/>
                </a:solidFill>
                <a:effectLst/>
              </a:rPr>
              <a:t>if </a:t>
            </a:r>
            <a:r>
              <a:rPr lang="en-GB" sz="700" dirty="0"/>
              <a:t>(candidate == </a:t>
            </a:r>
            <a:r>
              <a:rPr lang="en-GB" sz="700" b="1" dirty="0">
                <a:solidFill>
                  <a:srgbClr val="660E7A"/>
                </a:solidFill>
                <a:effectLst/>
              </a:rPr>
              <a:t>square</a:t>
            </a:r>
            <a:r>
              <a:rPr lang="en-GB" sz="700" dirty="0"/>
              <a:t>) </a:t>
            </a:r>
            <a:r>
              <a:rPr lang="en-GB" sz="700" dirty="0">
                <a:solidFill>
                  <a:srgbClr val="C406D6"/>
                </a:solidFill>
                <a:effectLst/>
              </a:rPr>
              <a:t>{</a:t>
            </a:r>
            <a:br>
              <a:rPr lang="en-GB" sz="700" dirty="0">
                <a:solidFill>
                  <a:srgbClr val="C406D6"/>
                </a:solidFill>
                <a:effectLst/>
              </a:rPr>
            </a:br>
            <a:r>
              <a:rPr lang="en-GB" sz="700" dirty="0">
                <a:solidFill>
                  <a:srgbClr val="C406D6"/>
                </a:solidFill>
                <a:effectLst/>
              </a:rPr>
              <a:t>            </a:t>
            </a:r>
            <a:r>
              <a:rPr lang="en-GB" sz="700" b="1" dirty="0" err="1">
                <a:solidFill>
                  <a:srgbClr val="660E7A"/>
                </a:solidFill>
                <a:effectLst/>
              </a:rPr>
              <a:t>ord</a:t>
            </a:r>
            <a:r>
              <a:rPr lang="en-GB" sz="700" dirty="0"/>
              <a:t>++;</a:t>
            </a:r>
            <a:br>
              <a:rPr lang="en-GB" sz="700" dirty="0"/>
            </a:br>
            <a:r>
              <a:rPr lang="en-GB" sz="700" dirty="0"/>
              <a:t>            </a:t>
            </a:r>
            <a:r>
              <a:rPr lang="en-GB" sz="700" b="1" dirty="0">
                <a:solidFill>
                  <a:srgbClr val="660E7A"/>
                </a:solidFill>
                <a:effectLst/>
              </a:rPr>
              <a:t>square </a:t>
            </a:r>
            <a:r>
              <a:rPr lang="en-GB" sz="700" dirty="0"/>
              <a:t>= </a:t>
            </a:r>
            <a:r>
              <a:rPr lang="en-GB" sz="700" b="1" dirty="0">
                <a:solidFill>
                  <a:srgbClr val="660E7A"/>
                </a:solidFill>
                <a:effectLst/>
              </a:rPr>
              <a:t>primes</a:t>
            </a:r>
            <a:r>
              <a:rPr lang="en-GB" sz="700" dirty="0"/>
              <a:t>[</a:t>
            </a:r>
            <a:r>
              <a:rPr lang="en-GB" sz="700" b="1" dirty="0" err="1">
                <a:solidFill>
                  <a:srgbClr val="660E7A"/>
                </a:solidFill>
                <a:effectLst/>
              </a:rPr>
              <a:t>ord</a:t>
            </a:r>
            <a:r>
              <a:rPr lang="en-GB" sz="700" dirty="0"/>
              <a:t>] * </a:t>
            </a:r>
            <a:r>
              <a:rPr lang="en-GB" sz="700" b="1" dirty="0">
                <a:solidFill>
                  <a:srgbClr val="660E7A"/>
                </a:solidFill>
                <a:effectLst/>
              </a:rPr>
              <a:t>primes</a:t>
            </a:r>
            <a:r>
              <a:rPr lang="en-GB" sz="700" dirty="0"/>
              <a:t>[</a:t>
            </a:r>
            <a:r>
              <a:rPr lang="en-GB" sz="700" b="1" dirty="0" err="1">
                <a:solidFill>
                  <a:srgbClr val="660E7A"/>
                </a:solidFill>
                <a:effectLst/>
              </a:rPr>
              <a:t>ord</a:t>
            </a:r>
            <a:r>
              <a:rPr lang="en-GB" sz="700" dirty="0"/>
              <a:t>];</a:t>
            </a:r>
            <a:br>
              <a:rPr lang="en-GB" sz="700" dirty="0"/>
            </a:br>
            <a:r>
              <a:rPr lang="en-GB" sz="700" dirty="0"/>
              <a:t>            </a:t>
            </a:r>
            <a:r>
              <a:rPr lang="en-GB" sz="700" b="1" dirty="0">
                <a:solidFill>
                  <a:srgbClr val="660E7A"/>
                </a:solidFill>
                <a:effectLst/>
              </a:rPr>
              <a:t>multiples</a:t>
            </a:r>
            <a:r>
              <a:rPr lang="en-GB" sz="700" dirty="0"/>
              <a:t>[</a:t>
            </a:r>
            <a:r>
              <a:rPr lang="en-GB" sz="700" b="1" dirty="0" err="1">
                <a:solidFill>
                  <a:srgbClr val="660E7A"/>
                </a:solidFill>
                <a:effectLst/>
              </a:rPr>
              <a:t>ord</a:t>
            </a:r>
            <a:r>
              <a:rPr lang="en-GB" sz="700" b="1" dirty="0">
                <a:solidFill>
                  <a:srgbClr val="660E7A"/>
                </a:solidFill>
                <a:effectLst/>
              </a:rPr>
              <a:t> </a:t>
            </a:r>
            <a:r>
              <a:rPr lang="en-GB" sz="700" dirty="0"/>
              <a:t>- </a:t>
            </a:r>
            <a:r>
              <a:rPr lang="en-GB" sz="700" dirty="0">
                <a:solidFill>
                  <a:srgbClr val="0000FF"/>
                </a:solidFill>
                <a:effectLst/>
              </a:rPr>
              <a:t>1</a:t>
            </a:r>
            <a:r>
              <a:rPr lang="en-GB" sz="700" dirty="0"/>
              <a:t>] = candidate;</a:t>
            </a:r>
            <a:br>
              <a:rPr lang="en-GB" sz="700" dirty="0"/>
            </a:br>
            <a:r>
              <a:rPr lang="en-GB" sz="700" dirty="0"/>
              <a:t>        </a:t>
            </a:r>
            <a:r>
              <a:rPr lang="en-GB" sz="700" dirty="0">
                <a:solidFill>
                  <a:srgbClr val="C406D6"/>
                </a:solidFill>
                <a:effectLst/>
              </a:rPr>
              <a:t>}</a:t>
            </a:r>
            <a:br>
              <a:rPr lang="en-GB" sz="700" dirty="0">
                <a:solidFill>
                  <a:srgbClr val="C406D6"/>
                </a:solidFill>
                <a:effectLst/>
              </a:rPr>
            </a:br>
            <a:r>
              <a:rPr lang="en-GB" sz="700" dirty="0">
                <a:solidFill>
                  <a:srgbClr val="C406D6"/>
                </a:solidFill>
                <a:effectLst/>
              </a:rPr>
              <a:t>    </a:t>
            </a:r>
            <a:r>
              <a:rPr lang="en-GB" sz="700" dirty="0">
                <a:solidFill>
                  <a:srgbClr val="01875F"/>
                </a:solidFill>
                <a:effectLst/>
              </a:rPr>
              <a:t>}</a:t>
            </a:r>
            <a:br>
              <a:rPr lang="en-GB" sz="700" dirty="0">
                <a:solidFill>
                  <a:srgbClr val="01875F"/>
                </a:solidFill>
                <a:effectLst/>
              </a:rPr>
            </a:br>
            <a:r>
              <a:rPr lang="en-GB" sz="700" dirty="0"/>
              <a:t>}</a:t>
            </a:r>
            <a:endParaRPr lang="en-US" sz="700" dirty="0">
              <a:solidFill>
                <a:schemeClr val="tx2"/>
              </a:solidFill>
            </a:endParaRPr>
          </a:p>
        </p:txBody>
      </p:sp>
      <p:sp>
        <p:nvSpPr>
          <p:cNvPr id="8" name="TextBox 7">
            <a:extLst>
              <a:ext uri="{FF2B5EF4-FFF2-40B4-BE49-F238E27FC236}">
                <a16:creationId xmlns:a16="http://schemas.microsoft.com/office/drawing/2014/main" id="{088550E3-E764-C0C1-3B5D-5B5803D25E68}"/>
              </a:ext>
            </a:extLst>
          </p:cNvPr>
          <p:cNvSpPr txBox="1"/>
          <p:nvPr/>
        </p:nvSpPr>
        <p:spPr>
          <a:xfrm>
            <a:off x="3668671" y="2898085"/>
            <a:ext cx="4163319" cy="3000821"/>
          </a:xfrm>
          <a:prstGeom prst="rect">
            <a:avLst/>
          </a:prstGeom>
          <a:solidFill>
            <a:srgbClr val="DCDCE0"/>
          </a:solidFill>
        </p:spPr>
        <p:txBody>
          <a:bodyPr wrap="none" rtlCol="0">
            <a:spAutoFit/>
          </a:bodyPr>
          <a:lstStyle/>
          <a:p>
            <a:pPr algn="l">
              <a:lnSpc>
                <a:spcPct val="90000"/>
              </a:lnSpc>
              <a:spcBef>
                <a:spcPts val="1200"/>
              </a:spcBef>
            </a:pPr>
            <a:r>
              <a:rPr lang="en-GB" sz="700" b="1" dirty="0">
                <a:solidFill>
                  <a:srgbClr val="000080"/>
                </a:solidFill>
                <a:effectLst/>
              </a:rPr>
              <a:t>class </a:t>
            </a:r>
            <a:r>
              <a:rPr lang="en-GB" sz="700" dirty="0" err="1"/>
              <a:t>PrintNumbers</a:t>
            </a:r>
            <a:r>
              <a:rPr lang="en-GB" sz="700" dirty="0"/>
              <a:t> {</a:t>
            </a:r>
            <a:br>
              <a:rPr lang="en-GB" sz="700" dirty="0"/>
            </a:br>
            <a:r>
              <a:rPr lang="en-GB" sz="700" dirty="0"/>
              <a:t>    </a:t>
            </a:r>
            <a:r>
              <a:rPr lang="en-GB" sz="700" b="1" dirty="0">
                <a:solidFill>
                  <a:srgbClr val="000080"/>
                </a:solidFill>
                <a:effectLst/>
              </a:rPr>
              <a:t>private int </a:t>
            </a:r>
            <a:r>
              <a:rPr lang="en-GB" sz="700" b="1" dirty="0" err="1">
                <a:solidFill>
                  <a:srgbClr val="660E7A"/>
                </a:solidFill>
                <a:effectLst/>
              </a:rPr>
              <a:t>pagenumber</a:t>
            </a:r>
            <a:r>
              <a:rPr lang="en-GB" sz="700" b="1" dirty="0">
                <a:solidFill>
                  <a:srgbClr val="660E7A"/>
                </a:solidFill>
                <a:effectLst/>
              </a:rPr>
              <a:t> </a:t>
            </a:r>
            <a:r>
              <a:rPr lang="en-GB" sz="700" dirty="0"/>
              <a:t>= </a:t>
            </a:r>
            <a:r>
              <a:rPr lang="en-GB" sz="700" dirty="0">
                <a:solidFill>
                  <a:srgbClr val="0000FF"/>
                </a:solidFill>
                <a:effectLst/>
              </a:rPr>
              <a:t>1</a:t>
            </a:r>
            <a:r>
              <a:rPr lang="en-GB" sz="700" dirty="0"/>
              <a:t>;</a:t>
            </a:r>
            <a:br>
              <a:rPr lang="en-GB" sz="700" dirty="0"/>
            </a:br>
            <a:r>
              <a:rPr lang="en-GB" sz="700" dirty="0"/>
              <a:t>    </a:t>
            </a:r>
            <a:r>
              <a:rPr lang="en-GB" sz="700" b="1" dirty="0">
                <a:solidFill>
                  <a:srgbClr val="000080"/>
                </a:solidFill>
                <a:effectLst/>
              </a:rPr>
              <a:t>private int </a:t>
            </a:r>
            <a:r>
              <a:rPr lang="en-GB" sz="700" b="1" dirty="0" err="1">
                <a:solidFill>
                  <a:srgbClr val="660E7A"/>
                </a:solidFill>
                <a:effectLst/>
              </a:rPr>
              <a:t>pageoffset</a:t>
            </a:r>
            <a:r>
              <a:rPr lang="en-GB" sz="700" b="1" dirty="0">
                <a:solidFill>
                  <a:srgbClr val="660E7A"/>
                </a:solidFill>
                <a:effectLst/>
              </a:rPr>
              <a:t> </a:t>
            </a:r>
            <a:r>
              <a:rPr lang="en-GB" sz="700" dirty="0"/>
              <a:t>= </a:t>
            </a:r>
            <a:r>
              <a:rPr lang="en-GB" sz="700" dirty="0">
                <a:solidFill>
                  <a:srgbClr val="0000FF"/>
                </a:solidFill>
                <a:effectLst/>
              </a:rPr>
              <a:t>1</a:t>
            </a:r>
            <a:r>
              <a:rPr lang="en-GB" sz="700" dirty="0"/>
              <a:t>;</a:t>
            </a:r>
            <a:br>
              <a:rPr lang="en-GB" sz="700" dirty="0"/>
            </a:br>
            <a:r>
              <a:rPr lang="en-GB" sz="700" dirty="0"/>
              <a:t>    </a:t>
            </a:r>
            <a:r>
              <a:rPr lang="en-GB" sz="700" b="1" dirty="0">
                <a:solidFill>
                  <a:srgbClr val="000080"/>
                </a:solidFill>
                <a:effectLst/>
              </a:rPr>
              <a:t>private final int </a:t>
            </a:r>
            <a:r>
              <a:rPr lang="en-GB" sz="700" b="1" dirty="0" err="1">
                <a:solidFill>
                  <a:srgbClr val="660E7A"/>
                </a:solidFill>
                <a:effectLst/>
              </a:rPr>
              <a:t>linesPerPage</a:t>
            </a:r>
            <a:r>
              <a:rPr lang="en-GB" sz="700" dirty="0"/>
              <a:t>;</a:t>
            </a:r>
            <a:br>
              <a:rPr lang="en-GB" sz="700" dirty="0"/>
            </a:br>
            <a:r>
              <a:rPr lang="en-GB" sz="700" dirty="0"/>
              <a:t>    </a:t>
            </a:r>
            <a:r>
              <a:rPr lang="en-GB" sz="700" b="1" dirty="0">
                <a:solidFill>
                  <a:srgbClr val="000080"/>
                </a:solidFill>
                <a:effectLst/>
              </a:rPr>
              <a:t>private final int </a:t>
            </a:r>
            <a:r>
              <a:rPr lang="en-GB" sz="700" b="1" dirty="0">
                <a:solidFill>
                  <a:srgbClr val="660E7A"/>
                </a:solidFill>
                <a:effectLst/>
              </a:rPr>
              <a:t>columns</a:t>
            </a:r>
            <a:r>
              <a:rPr lang="en-GB" sz="700" dirty="0"/>
              <a:t>;</a:t>
            </a:r>
            <a:br>
              <a:rPr lang="en-GB" sz="700" dirty="0"/>
            </a:br>
            <a:br>
              <a:rPr lang="en-GB" sz="700" dirty="0"/>
            </a:br>
            <a:r>
              <a:rPr lang="en-GB" sz="700" dirty="0"/>
              <a:t>    </a:t>
            </a:r>
            <a:r>
              <a:rPr lang="en-GB" sz="700" dirty="0" err="1"/>
              <a:t>PrintNumbers</a:t>
            </a:r>
            <a:r>
              <a:rPr lang="en-GB" sz="700" dirty="0"/>
              <a:t>(</a:t>
            </a:r>
            <a:r>
              <a:rPr lang="en-GB" sz="700" b="1" dirty="0">
                <a:solidFill>
                  <a:srgbClr val="000080"/>
                </a:solidFill>
                <a:effectLst/>
              </a:rPr>
              <a:t>final int </a:t>
            </a:r>
            <a:r>
              <a:rPr lang="en-GB" sz="700" dirty="0" err="1"/>
              <a:t>linesPerPage</a:t>
            </a:r>
            <a:r>
              <a:rPr lang="en-GB" sz="700" dirty="0"/>
              <a:t>, </a:t>
            </a:r>
            <a:r>
              <a:rPr lang="en-GB" sz="700" b="1" dirty="0">
                <a:solidFill>
                  <a:srgbClr val="000080"/>
                </a:solidFill>
                <a:effectLst/>
              </a:rPr>
              <a:t>final int </a:t>
            </a:r>
            <a:r>
              <a:rPr lang="en-GB" sz="700" dirty="0"/>
              <a:t>columns) </a:t>
            </a:r>
            <a:r>
              <a:rPr lang="en-GB" sz="700" dirty="0">
                <a:solidFill>
                  <a:srgbClr val="01875F"/>
                </a:solidFill>
                <a:effectLst/>
              </a:rPr>
              <a:t>{</a:t>
            </a:r>
            <a:br>
              <a:rPr lang="en-GB" sz="700" dirty="0">
                <a:solidFill>
                  <a:srgbClr val="01875F"/>
                </a:solidFill>
                <a:effectLst/>
              </a:rPr>
            </a:br>
            <a:r>
              <a:rPr lang="en-GB" sz="700" dirty="0">
                <a:solidFill>
                  <a:srgbClr val="01875F"/>
                </a:solidFill>
                <a:effectLst/>
              </a:rPr>
              <a:t>        </a:t>
            </a:r>
            <a:r>
              <a:rPr lang="en-GB" sz="700" b="1" dirty="0" err="1">
                <a:solidFill>
                  <a:srgbClr val="000080"/>
                </a:solidFill>
                <a:effectLst/>
              </a:rPr>
              <a:t>this</a:t>
            </a:r>
            <a:r>
              <a:rPr lang="en-GB" sz="700" dirty="0" err="1"/>
              <a:t>.</a:t>
            </a:r>
            <a:r>
              <a:rPr lang="en-GB" sz="700" b="1" dirty="0" err="1">
                <a:solidFill>
                  <a:srgbClr val="660E7A"/>
                </a:solidFill>
                <a:effectLst/>
              </a:rPr>
              <a:t>linesPerPage</a:t>
            </a:r>
            <a:r>
              <a:rPr lang="en-GB" sz="700" b="1" dirty="0">
                <a:solidFill>
                  <a:srgbClr val="660E7A"/>
                </a:solidFill>
                <a:effectLst/>
              </a:rPr>
              <a:t> </a:t>
            </a:r>
            <a:r>
              <a:rPr lang="en-GB" sz="700" dirty="0"/>
              <a:t>= </a:t>
            </a:r>
            <a:r>
              <a:rPr lang="en-GB" sz="700" dirty="0" err="1"/>
              <a:t>linesPerPage</a:t>
            </a:r>
            <a:r>
              <a:rPr lang="en-GB" sz="700" dirty="0"/>
              <a:t>;</a:t>
            </a:r>
            <a:br>
              <a:rPr lang="en-GB" sz="700" dirty="0"/>
            </a:br>
            <a:r>
              <a:rPr lang="en-GB" sz="700" dirty="0"/>
              <a:t>        </a:t>
            </a:r>
            <a:r>
              <a:rPr lang="en-GB" sz="700" b="1" dirty="0" err="1">
                <a:solidFill>
                  <a:srgbClr val="000080"/>
                </a:solidFill>
                <a:effectLst/>
              </a:rPr>
              <a:t>this</a:t>
            </a:r>
            <a:r>
              <a:rPr lang="en-GB" sz="700" dirty="0" err="1"/>
              <a:t>.</a:t>
            </a:r>
            <a:r>
              <a:rPr lang="en-GB" sz="700" b="1" dirty="0" err="1">
                <a:solidFill>
                  <a:srgbClr val="660E7A"/>
                </a:solidFill>
                <a:effectLst/>
              </a:rPr>
              <a:t>columns</a:t>
            </a:r>
            <a:r>
              <a:rPr lang="en-GB" sz="700" b="1" dirty="0">
                <a:solidFill>
                  <a:srgbClr val="660E7A"/>
                </a:solidFill>
                <a:effectLst/>
              </a:rPr>
              <a:t> </a:t>
            </a:r>
            <a:r>
              <a:rPr lang="en-GB" sz="700" dirty="0"/>
              <a:t>= columns;</a:t>
            </a:r>
            <a:br>
              <a:rPr lang="en-GB" sz="700" dirty="0"/>
            </a:br>
            <a:r>
              <a:rPr lang="en-GB" sz="700" dirty="0"/>
              <a:t>    </a:t>
            </a:r>
            <a:r>
              <a:rPr lang="en-GB" sz="700" dirty="0">
                <a:solidFill>
                  <a:srgbClr val="01875F"/>
                </a:solidFill>
                <a:effectLst/>
              </a:rPr>
              <a:t>}</a:t>
            </a:r>
            <a:br>
              <a:rPr lang="en-GB" sz="700" dirty="0">
                <a:solidFill>
                  <a:srgbClr val="01875F"/>
                </a:solidFill>
                <a:effectLst/>
              </a:rPr>
            </a:br>
            <a:br>
              <a:rPr lang="en-GB" sz="700" dirty="0">
                <a:solidFill>
                  <a:srgbClr val="01875F"/>
                </a:solidFill>
                <a:effectLst/>
              </a:rPr>
            </a:br>
            <a:r>
              <a:rPr lang="en-GB" sz="700" dirty="0">
                <a:solidFill>
                  <a:srgbClr val="01875F"/>
                </a:solidFill>
                <a:effectLst/>
              </a:rPr>
              <a:t>    </a:t>
            </a:r>
            <a:r>
              <a:rPr lang="en-GB" sz="700" b="1" dirty="0">
                <a:solidFill>
                  <a:srgbClr val="000080"/>
                </a:solidFill>
                <a:effectLst/>
              </a:rPr>
              <a:t>public void </a:t>
            </a:r>
            <a:r>
              <a:rPr lang="en-GB" sz="700" dirty="0" err="1"/>
              <a:t>printNumbers</a:t>
            </a:r>
            <a:r>
              <a:rPr lang="en-GB" sz="700" dirty="0"/>
              <a:t>(</a:t>
            </a:r>
            <a:r>
              <a:rPr lang="en-GB" sz="700" b="1" dirty="0">
                <a:solidFill>
                  <a:srgbClr val="000080"/>
                </a:solidFill>
                <a:effectLst/>
              </a:rPr>
              <a:t>final int</a:t>
            </a:r>
            <a:r>
              <a:rPr lang="en-GB" sz="700" dirty="0"/>
              <a:t>[] numbers, </a:t>
            </a:r>
            <a:r>
              <a:rPr lang="en-GB" sz="700" b="1" dirty="0">
                <a:solidFill>
                  <a:srgbClr val="000080"/>
                </a:solidFill>
                <a:effectLst/>
              </a:rPr>
              <a:t>final int </a:t>
            </a:r>
            <a:r>
              <a:rPr lang="en-GB" sz="700" dirty="0" err="1"/>
              <a:t>noOfPrimes</a:t>
            </a:r>
            <a:r>
              <a:rPr lang="en-GB" sz="700" dirty="0"/>
              <a:t>) </a:t>
            </a:r>
            <a:r>
              <a:rPr lang="en-GB" sz="700" dirty="0">
                <a:solidFill>
                  <a:srgbClr val="01875F"/>
                </a:solidFill>
                <a:effectLst/>
              </a:rPr>
              <a:t>{</a:t>
            </a:r>
            <a:br>
              <a:rPr lang="en-GB" sz="700" dirty="0">
                <a:solidFill>
                  <a:srgbClr val="01875F"/>
                </a:solidFill>
                <a:effectLst/>
              </a:rPr>
            </a:br>
            <a:r>
              <a:rPr lang="en-GB" sz="700" dirty="0">
                <a:solidFill>
                  <a:srgbClr val="01875F"/>
                </a:solidFill>
                <a:effectLst/>
              </a:rPr>
              <a:t>        </a:t>
            </a:r>
            <a:r>
              <a:rPr lang="en-GB" sz="700" b="1" dirty="0">
                <a:solidFill>
                  <a:srgbClr val="000080"/>
                </a:solidFill>
                <a:effectLst/>
              </a:rPr>
              <a:t>while </a:t>
            </a:r>
            <a:r>
              <a:rPr lang="en-GB" sz="700" dirty="0"/>
              <a:t>(</a:t>
            </a:r>
            <a:r>
              <a:rPr lang="en-GB" sz="700" b="1" dirty="0" err="1">
                <a:solidFill>
                  <a:srgbClr val="660E7A"/>
                </a:solidFill>
                <a:effectLst/>
              </a:rPr>
              <a:t>pageoffset</a:t>
            </a:r>
            <a:r>
              <a:rPr lang="en-GB" sz="700" b="1" dirty="0">
                <a:solidFill>
                  <a:srgbClr val="660E7A"/>
                </a:solidFill>
                <a:effectLst/>
              </a:rPr>
              <a:t> </a:t>
            </a:r>
            <a:r>
              <a:rPr lang="en-GB" sz="700" dirty="0"/>
              <a:t>&lt;= </a:t>
            </a:r>
            <a:r>
              <a:rPr lang="en-GB" sz="700" dirty="0" err="1"/>
              <a:t>noOfPrimes</a:t>
            </a:r>
            <a:r>
              <a:rPr lang="en-GB" sz="700" dirty="0"/>
              <a:t>) </a:t>
            </a:r>
            <a:r>
              <a:rPr lang="en-GB" sz="700" dirty="0">
                <a:solidFill>
                  <a:srgbClr val="C406D6"/>
                </a:solidFill>
                <a:effectLst/>
              </a:rPr>
              <a:t>{</a:t>
            </a:r>
            <a:br>
              <a:rPr lang="en-GB" sz="700" dirty="0">
                <a:solidFill>
                  <a:srgbClr val="C406D6"/>
                </a:solidFill>
                <a:effectLst/>
              </a:rPr>
            </a:br>
            <a:r>
              <a:rPr lang="en-GB" sz="700" dirty="0">
                <a:solidFill>
                  <a:srgbClr val="C406D6"/>
                </a:solidFill>
                <a:effectLst/>
              </a:rPr>
              <a:t>            </a:t>
            </a:r>
            <a:r>
              <a:rPr lang="en-GB" sz="700" dirty="0" err="1"/>
              <a:t>System.</a:t>
            </a:r>
            <a:r>
              <a:rPr lang="en-GB" sz="700" b="1" i="1" dirty="0" err="1">
                <a:solidFill>
                  <a:srgbClr val="660E7A"/>
                </a:solidFill>
                <a:effectLst/>
              </a:rPr>
              <a:t>out</a:t>
            </a:r>
            <a:r>
              <a:rPr lang="en-GB" sz="700" dirty="0" err="1"/>
              <a:t>.print</a:t>
            </a:r>
            <a:r>
              <a:rPr lang="en-GB" sz="700" dirty="0">
                <a:solidFill>
                  <a:srgbClr val="01875F"/>
                </a:solidFill>
                <a:effectLst/>
              </a:rPr>
              <a:t>(</a:t>
            </a:r>
            <a:r>
              <a:rPr lang="en-GB" sz="700" b="1" dirty="0">
                <a:solidFill>
                  <a:srgbClr val="008000"/>
                </a:solidFill>
                <a:effectLst/>
              </a:rPr>
              <a:t>"The First "</a:t>
            </a:r>
            <a:r>
              <a:rPr lang="en-GB" sz="700" dirty="0">
                <a:solidFill>
                  <a:srgbClr val="01875F"/>
                </a:solidFill>
                <a:effectLst/>
              </a:rPr>
              <a:t>)</a:t>
            </a:r>
            <a:r>
              <a:rPr lang="en-GB" sz="700" dirty="0"/>
              <a:t>;</a:t>
            </a:r>
            <a:br>
              <a:rPr lang="en-GB" sz="700" dirty="0"/>
            </a:br>
            <a:r>
              <a:rPr lang="en-GB" sz="700" dirty="0"/>
              <a:t>            </a:t>
            </a:r>
            <a:r>
              <a:rPr lang="en-GB" sz="700" dirty="0" err="1"/>
              <a:t>System.</a:t>
            </a:r>
            <a:r>
              <a:rPr lang="en-GB" sz="700" b="1" i="1" dirty="0" err="1">
                <a:solidFill>
                  <a:srgbClr val="660E7A"/>
                </a:solidFill>
                <a:effectLst/>
              </a:rPr>
              <a:t>out</a:t>
            </a:r>
            <a:r>
              <a:rPr lang="en-GB" sz="700" dirty="0" err="1"/>
              <a:t>.print</a:t>
            </a:r>
            <a:r>
              <a:rPr lang="en-GB" sz="700" dirty="0">
                <a:solidFill>
                  <a:srgbClr val="01875F"/>
                </a:solidFill>
                <a:effectLst/>
              </a:rPr>
              <a:t>(</a:t>
            </a:r>
            <a:r>
              <a:rPr lang="en-GB" sz="700" dirty="0" err="1"/>
              <a:t>noOfPrimes</a:t>
            </a:r>
            <a:r>
              <a:rPr lang="en-GB" sz="700" dirty="0">
                <a:solidFill>
                  <a:srgbClr val="01875F"/>
                </a:solidFill>
                <a:effectLst/>
              </a:rPr>
              <a:t>)</a:t>
            </a:r>
            <a:r>
              <a:rPr lang="en-GB" sz="700" dirty="0"/>
              <a:t>;</a:t>
            </a:r>
            <a:br>
              <a:rPr lang="en-GB" sz="700" dirty="0"/>
            </a:br>
            <a:r>
              <a:rPr lang="en-GB" sz="700" dirty="0"/>
              <a:t>            </a:t>
            </a:r>
            <a:r>
              <a:rPr lang="en-GB" sz="700" dirty="0" err="1"/>
              <a:t>System.</a:t>
            </a:r>
            <a:r>
              <a:rPr lang="en-GB" sz="700" b="1" i="1" dirty="0" err="1">
                <a:solidFill>
                  <a:srgbClr val="660E7A"/>
                </a:solidFill>
                <a:effectLst/>
              </a:rPr>
              <a:t>out</a:t>
            </a:r>
            <a:r>
              <a:rPr lang="en-GB" sz="700" dirty="0" err="1"/>
              <a:t>.print</a:t>
            </a:r>
            <a:r>
              <a:rPr lang="en-GB" sz="700" dirty="0">
                <a:solidFill>
                  <a:srgbClr val="01875F"/>
                </a:solidFill>
                <a:effectLst/>
              </a:rPr>
              <a:t>(</a:t>
            </a:r>
            <a:r>
              <a:rPr lang="en-GB" sz="700" b="1" dirty="0">
                <a:solidFill>
                  <a:srgbClr val="008000"/>
                </a:solidFill>
                <a:effectLst/>
              </a:rPr>
              <a:t>" Prime Numbers --- Page "</a:t>
            </a:r>
            <a:r>
              <a:rPr lang="en-GB" sz="700" dirty="0">
                <a:solidFill>
                  <a:srgbClr val="01875F"/>
                </a:solidFill>
                <a:effectLst/>
              </a:rPr>
              <a:t>)</a:t>
            </a:r>
            <a:r>
              <a:rPr lang="en-GB" sz="700" dirty="0"/>
              <a:t>;</a:t>
            </a:r>
            <a:br>
              <a:rPr lang="en-GB" sz="700" dirty="0"/>
            </a:br>
            <a:r>
              <a:rPr lang="en-GB" sz="700" dirty="0"/>
              <a:t>            </a:t>
            </a:r>
            <a:r>
              <a:rPr lang="en-GB" sz="700" dirty="0" err="1"/>
              <a:t>System.</a:t>
            </a:r>
            <a:r>
              <a:rPr lang="en-GB" sz="700" b="1" i="1" dirty="0" err="1">
                <a:solidFill>
                  <a:srgbClr val="660E7A"/>
                </a:solidFill>
                <a:effectLst/>
              </a:rPr>
              <a:t>out</a:t>
            </a:r>
            <a:r>
              <a:rPr lang="en-GB" sz="700" dirty="0" err="1"/>
              <a:t>.print</a:t>
            </a:r>
            <a:r>
              <a:rPr lang="en-GB" sz="700" dirty="0">
                <a:solidFill>
                  <a:srgbClr val="01875F"/>
                </a:solidFill>
                <a:effectLst/>
              </a:rPr>
              <a:t>(</a:t>
            </a:r>
            <a:r>
              <a:rPr lang="en-GB" sz="700" b="1" dirty="0" err="1">
                <a:solidFill>
                  <a:srgbClr val="660E7A"/>
                </a:solidFill>
                <a:effectLst/>
              </a:rPr>
              <a:t>pagenumber</a:t>
            </a:r>
            <a:r>
              <a:rPr lang="en-GB" sz="700" dirty="0">
                <a:solidFill>
                  <a:srgbClr val="01875F"/>
                </a:solidFill>
                <a:effectLst/>
              </a:rPr>
              <a:t>)</a:t>
            </a:r>
            <a:r>
              <a:rPr lang="en-GB" sz="700" dirty="0"/>
              <a:t>;</a:t>
            </a:r>
            <a:br>
              <a:rPr lang="en-GB" sz="700" dirty="0"/>
            </a:br>
            <a:r>
              <a:rPr lang="en-GB" sz="700" dirty="0"/>
              <a:t>            </a:t>
            </a:r>
            <a:r>
              <a:rPr lang="en-GB" sz="700" dirty="0" err="1"/>
              <a:t>System.</a:t>
            </a:r>
            <a:r>
              <a:rPr lang="en-GB" sz="700" b="1" i="1" dirty="0" err="1">
                <a:solidFill>
                  <a:srgbClr val="660E7A"/>
                </a:solidFill>
                <a:effectLst/>
              </a:rPr>
              <a:t>out</a:t>
            </a:r>
            <a:r>
              <a:rPr lang="en-GB" sz="700" dirty="0" err="1"/>
              <a:t>.println</a:t>
            </a:r>
            <a:r>
              <a:rPr lang="en-GB" sz="700" dirty="0">
                <a:solidFill>
                  <a:srgbClr val="01875F"/>
                </a:solidFill>
                <a:effectLst/>
              </a:rPr>
              <a:t>(</a:t>
            </a:r>
            <a:r>
              <a:rPr lang="en-GB" sz="700" b="1" dirty="0">
                <a:solidFill>
                  <a:srgbClr val="008000"/>
                </a:solidFill>
                <a:effectLst/>
              </a:rPr>
              <a:t>"</a:t>
            </a:r>
            <a:r>
              <a:rPr lang="en-GB" sz="700" b="1" dirty="0">
                <a:solidFill>
                  <a:srgbClr val="000080"/>
                </a:solidFill>
                <a:effectLst/>
              </a:rPr>
              <a:t>\n</a:t>
            </a:r>
            <a:r>
              <a:rPr lang="en-GB" sz="700" b="1" dirty="0">
                <a:solidFill>
                  <a:srgbClr val="008000"/>
                </a:solidFill>
                <a:effectLst/>
              </a:rPr>
              <a:t>"</a:t>
            </a:r>
            <a:r>
              <a:rPr lang="en-GB" sz="700" dirty="0">
                <a:solidFill>
                  <a:srgbClr val="01875F"/>
                </a:solidFill>
                <a:effectLst/>
              </a:rPr>
              <a:t>)</a:t>
            </a:r>
            <a:r>
              <a:rPr lang="en-GB" sz="700" dirty="0"/>
              <a:t>;</a:t>
            </a:r>
            <a:br>
              <a:rPr lang="en-GB" sz="700" dirty="0"/>
            </a:br>
            <a:r>
              <a:rPr lang="en-GB" sz="700" dirty="0"/>
              <a:t>            </a:t>
            </a:r>
            <a:r>
              <a:rPr lang="en-GB" sz="700" b="1" dirty="0">
                <a:solidFill>
                  <a:srgbClr val="000080"/>
                </a:solidFill>
                <a:effectLst/>
              </a:rPr>
              <a:t>for </a:t>
            </a:r>
            <a:r>
              <a:rPr lang="en-GB" sz="700" dirty="0">
                <a:solidFill>
                  <a:srgbClr val="01875F"/>
                </a:solidFill>
                <a:effectLst/>
              </a:rPr>
              <a:t>(</a:t>
            </a:r>
            <a:r>
              <a:rPr lang="en-GB" sz="700" b="1" dirty="0">
                <a:solidFill>
                  <a:srgbClr val="000080"/>
                </a:solidFill>
                <a:effectLst/>
              </a:rPr>
              <a:t>int </a:t>
            </a:r>
            <a:r>
              <a:rPr lang="en-GB" sz="700" dirty="0" err="1"/>
              <a:t>rowoffset</a:t>
            </a:r>
            <a:r>
              <a:rPr lang="en-GB" sz="700" dirty="0"/>
              <a:t> = </a:t>
            </a:r>
            <a:r>
              <a:rPr lang="en-GB" sz="700" b="1" dirty="0" err="1">
                <a:solidFill>
                  <a:srgbClr val="660E7A"/>
                </a:solidFill>
                <a:effectLst/>
              </a:rPr>
              <a:t>pageoffset</a:t>
            </a:r>
            <a:r>
              <a:rPr lang="en-GB" sz="700" dirty="0"/>
              <a:t>; </a:t>
            </a:r>
            <a:r>
              <a:rPr lang="en-GB" sz="700" dirty="0" err="1"/>
              <a:t>rowoffset</a:t>
            </a:r>
            <a:r>
              <a:rPr lang="en-GB" sz="700" dirty="0"/>
              <a:t> &lt;= </a:t>
            </a:r>
            <a:r>
              <a:rPr lang="en-GB" sz="700" b="1" dirty="0" err="1">
                <a:solidFill>
                  <a:srgbClr val="660E7A"/>
                </a:solidFill>
                <a:effectLst/>
              </a:rPr>
              <a:t>pageoffset</a:t>
            </a:r>
            <a:r>
              <a:rPr lang="en-GB" sz="700" b="1" dirty="0">
                <a:solidFill>
                  <a:srgbClr val="660E7A"/>
                </a:solidFill>
                <a:effectLst/>
              </a:rPr>
              <a:t> </a:t>
            </a:r>
            <a:r>
              <a:rPr lang="en-GB" sz="700" dirty="0"/>
              <a:t>+ </a:t>
            </a:r>
            <a:r>
              <a:rPr lang="en-GB" sz="700" b="1" dirty="0" err="1">
                <a:solidFill>
                  <a:srgbClr val="660E7A"/>
                </a:solidFill>
                <a:effectLst/>
              </a:rPr>
              <a:t>linesPerPage</a:t>
            </a:r>
            <a:r>
              <a:rPr lang="en-GB" sz="700" b="1" dirty="0">
                <a:solidFill>
                  <a:srgbClr val="660E7A"/>
                </a:solidFill>
                <a:effectLst/>
              </a:rPr>
              <a:t> </a:t>
            </a:r>
            <a:r>
              <a:rPr lang="en-GB" sz="700" dirty="0"/>
              <a:t>- </a:t>
            </a:r>
            <a:r>
              <a:rPr lang="en-GB" sz="700" dirty="0">
                <a:solidFill>
                  <a:srgbClr val="0000FF"/>
                </a:solidFill>
                <a:effectLst/>
              </a:rPr>
              <a:t>1</a:t>
            </a:r>
            <a:r>
              <a:rPr lang="en-GB" sz="700" dirty="0"/>
              <a:t>; </a:t>
            </a:r>
            <a:r>
              <a:rPr lang="en-GB" sz="700" dirty="0" err="1"/>
              <a:t>rowoffset</a:t>
            </a:r>
            <a:r>
              <a:rPr lang="en-GB" sz="700" dirty="0"/>
              <a:t>++</a:t>
            </a:r>
            <a:r>
              <a:rPr lang="en-GB" sz="700" dirty="0">
                <a:solidFill>
                  <a:srgbClr val="01875F"/>
                </a:solidFill>
                <a:effectLst/>
              </a:rPr>
              <a:t>) </a:t>
            </a:r>
            <a:r>
              <a:rPr lang="en-GB" sz="700" dirty="0">
                <a:solidFill>
                  <a:srgbClr val="0D9676"/>
                </a:solidFill>
                <a:effectLst/>
              </a:rPr>
              <a:t>{</a:t>
            </a:r>
            <a:br>
              <a:rPr lang="en-GB" sz="700" dirty="0">
                <a:solidFill>
                  <a:srgbClr val="0D9676"/>
                </a:solidFill>
                <a:effectLst/>
              </a:rPr>
            </a:br>
            <a:r>
              <a:rPr lang="en-GB" sz="700" dirty="0">
                <a:solidFill>
                  <a:srgbClr val="0D9676"/>
                </a:solidFill>
                <a:effectLst/>
              </a:rPr>
              <a:t>                </a:t>
            </a:r>
            <a:r>
              <a:rPr lang="en-GB" sz="700" b="1" dirty="0">
                <a:solidFill>
                  <a:srgbClr val="000080"/>
                </a:solidFill>
                <a:effectLst/>
              </a:rPr>
              <a:t>for </a:t>
            </a:r>
            <a:r>
              <a:rPr lang="en-GB" sz="700" dirty="0">
                <a:solidFill>
                  <a:srgbClr val="C406D6"/>
                </a:solidFill>
                <a:effectLst/>
              </a:rPr>
              <a:t>(</a:t>
            </a:r>
            <a:r>
              <a:rPr lang="en-GB" sz="700" b="1" dirty="0">
                <a:solidFill>
                  <a:srgbClr val="000080"/>
                </a:solidFill>
                <a:effectLst/>
              </a:rPr>
              <a:t>int </a:t>
            </a:r>
            <a:r>
              <a:rPr lang="en-GB" sz="700" dirty="0"/>
              <a:t>column = </a:t>
            </a:r>
            <a:r>
              <a:rPr lang="en-GB" sz="700" dirty="0">
                <a:solidFill>
                  <a:srgbClr val="0000FF"/>
                </a:solidFill>
                <a:effectLst/>
              </a:rPr>
              <a:t>0</a:t>
            </a:r>
            <a:r>
              <a:rPr lang="en-GB" sz="700" dirty="0"/>
              <a:t>; column &lt;= </a:t>
            </a:r>
            <a:r>
              <a:rPr lang="en-GB" sz="700" b="1" dirty="0">
                <a:solidFill>
                  <a:srgbClr val="660E7A"/>
                </a:solidFill>
                <a:effectLst/>
              </a:rPr>
              <a:t>columns </a:t>
            </a:r>
            <a:r>
              <a:rPr lang="en-GB" sz="700" dirty="0"/>
              <a:t>- </a:t>
            </a:r>
            <a:r>
              <a:rPr lang="en-GB" sz="700" dirty="0">
                <a:solidFill>
                  <a:srgbClr val="0000FF"/>
                </a:solidFill>
                <a:effectLst/>
              </a:rPr>
              <a:t>1</a:t>
            </a:r>
            <a:r>
              <a:rPr lang="en-GB" sz="700" dirty="0"/>
              <a:t>; column++</a:t>
            </a:r>
            <a:r>
              <a:rPr lang="en-GB" sz="700" dirty="0">
                <a:solidFill>
                  <a:srgbClr val="C406D6"/>
                </a:solidFill>
                <a:effectLst/>
              </a:rPr>
              <a:t>)</a:t>
            </a:r>
            <a:br>
              <a:rPr lang="en-GB" sz="700" dirty="0">
                <a:solidFill>
                  <a:srgbClr val="C406D6"/>
                </a:solidFill>
                <a:effectLst/>
              </a:rPr>
            </a:br>
            <a:r>
              <a:rPr lang="en-GB" sz="700" dirty="0">
                <a:solidFill>
                  <a:srgbClr val="C406D6"/>
                </a:solidFill>
                <a:effectLst/>
              </a:rPr>
              <a:t>                    </a:t>
            </a:r>
            <a:r>
              <a:rPr lang="en-GB" sz="700" b="1" dirty="0">
                <a:solidFill>
                  <a:srgbClr val="000080"/>
                </a:solidFill>
                <a:effectLst/>
              </a:rPr>
              <a:t>if </a:t>
            </a:r>
            <a:r>
              <a:rPr lang="en-GB" sz="700" dirty="0">
                <a:solidFill>
                  <a:srgbClr val="0D9676"/>
                </a:solidFill>
                <a:effectLst/>
              </a:rPr>
              <a:t>(</a:t>
            </a:r>
            <a:r>
              <a:rPr lang="en-GB" sz="700" dirty="0" err="1"/>
              <a:t>rowoffset</a:t>
            </a:r>
            <a:r>
              <a:rPr lang="en-GB" sz="700" dirty="0"/>
              <a:t> + column * </a:t>
            </a:r>
            <a:r>
              <a:rPr lang="en-GB" sz="700" b="1" dirty="0" err="1">
                <a:solidFill>
                  <a:srgbClr val="660E7A"/>
                </a:solidFill>
                <a:effectLst/>
              </a:rPr>
              <a:t>linesPerPage</a:t>
            </a:r>
            <a:r>
              <a:rPr lang="en-GB" sz="700" b="1" dirty="0">
                <a:solidFill>
                  <a:srgbClr val="660E7A"/>
                </a:solidFill>
                <a:effectLst/>
              </a:rPr>
              <a:t> </a:t>
            </a:r>
            <a:r>
              <a:rPr lang="en-GB" sz="700" dirty="0"/>
              <a:t>&lt;= </a:t>
            </a:r>
            <a:r>
              <a:rPr lang="en-GB" sz="700" dirty="0" err="1"/>
              <a:t>noOfPrimes</a:t>
            </a:r>
            <a:r>
              <a:rPr lang="en-GB" sz="700" dirty="0">
                <a:solidFill>
                  <a:srgbClr val="0D9676"/>
                </a:solidFill>
                <a:effectLst/>
              </a:rPr>
              <a:t>)</a:t>
            </a:r>
            <a:br>
              <a:rPr lang="en-GB" sz="700" dirty="0">
                <a:solidFill>
                  <a:srgbClr val="0D9676"/>
                </a:solidFill>
                <a:effectLst/>
              </a:rPr>
            </a:br>
            <a:r>
              <a:rPr lang="en-GB" sz="700" dirty="0">
                <a:solidFill>
                  <a:srgbClr val="0D9676"/>
                </a:solidFill>
                <a:effectLst/>
              </a:rPr>
              <a:t>                        </a:t>
            </a:r>
            <a:r>
              <a:rPr lang="en-GB" sz="700" dirty="0" err="1"/>
              <a:t>System.</a:t>
            </a:r>
            <a:r>
              <a:rPr lang="en-GB" sz="700" b="1" i="1" dirty="0" err="1">
                <a:solidFill>
                  <a:srgbClr val="660E7A"/>
                </a:solidFill>
                <a:effectLst/>
              </a:rPr>
              <a:t>out</a:t>
            </a:r>
            <a:r>
              <a:rPr lang="en-GB" sz="700" dirty="0" err="1"/>
              <a:t>.printf</a:t>
            </a:r>
            <a:r>
              <a:rPr lang="en-GB" sz="700" dirty="0">
                <a:solidFill>
                  <a:srgbClr val="093166"/>
                </a:solidFill>
                <a:effectLst/>
              </a:rPr>
              <a:t>(</a:t>
            </a:r>
            <a:r>
              <a:rPr lang="en-GB" sz="700" b="1" dirty="0">
                <a:solidFill>
                  <a:srgbClr val="008000"/>
                </a:solidFill>
                <a:effectLst/>
              </a:rPr>
              <a:t>"%10d"</a:t>
            </a:r>
            <a:r>
              <a:rPr lang="en-GB" sz="700" dirty="0"/>
              <a:t>, numbers[</a:t>
            </a:r>
            <a:r>
              <a:rPr lang="en-GB" sz="700" dirty="0" err="1"/>
              <a:t>rowoffset</a:t>
            </a:r>
            <a:r>
              <a:rPr lang="en-GB" sz="700" dirty="0"/>
              <a:t> + column * </a:t>
            </a:r>
            <a:r>
              <a:rPr lang="en-GB" sz="700" b="1" dirty="0" err="1">
                <a:solidFill>
                  <a:srgbClr val="660E7A"/>
                </a:solidFill>
                <a:effectLst/>
              </a:rPr>
              <a:t>linesPerPage</a:t>
            </a:r>
            <a:r>
              <a:rPr lang="en-GB" sz="700" dirty="0"/>
              <a:t>]</a:t>
            </a:r>
            <a:r>
              <a:rPr lang="en-GB" sz="700" dirty="0">
                <a:solidFill>
                  <a:srgbClr val="093166"/>
                </a:solidFill>
                <a:effectLst/>
              </a:rPr>
              <a:t>)</a:t>
            </a:r>
            <a:r>
              <a:rPr lang="en-GB" sz="700" dirty="0"/>
              <a:t>;</a:t>
            </a:r>
            <a:br>
              <a:rPr lang="en-GB" sz="700" dirty="0"/>
            </a:br>
            <a:r>
              <a:rPr lang="en-GB" sz="700" dirty="0"/>
              <a:t>                </a:t>
            </a:r>
            <a:r>
              <a:rPr lang="en-GB" sz="700" dirty="0" err="1"/>
              <a:t>System.</a:t>
            </a:r>
            <a:r>
              <a:rPr lang="en-GB" sz="700" b="1" i="1" dirty="0" err="1">
                <a:solidFill>
                  <a:srgbClr val="660E7A"/>
                </a:solidFill>
                <a:effectLst/>
              </a:rPr>
              <a:t>out</a:t>
            </a:r>
            <a:r>
              <a:rPr lang="en-GB" sz="700" dirty="0" err="1"/>
              <a:t>.println</a:t>
            </a:r>
            <a:r>
              <a:rPr lang="en-GB" sz="700" dirty="0"/>
              <a:t>();</a:t>
            </a:r>
            <a:br>
              <a:rPr lang="en-GB" sz="700" dirty="0"/>
            </a:br>
            <a:r>
              <a:rPr lang="en-GB" sz="700" dirty="0"/>
              <a:t>            </a:t>
            </a:r>
            <a:r>
              <a:rPr lang="en-GB" sz="700" dirty="0">
                <a:solidFill>
                  <a:srgbClr val="0D9676"/>
                </a:solidFill>
                <a:effectLst/>
              </a:rPr>
              <a:t>}</a:t>
            </a:r>
            <a:br>
              <a:rPr lang="en-GB" sz="700" dirty="0">
                <a:solidFill>
                  <a:srgbClr val="0D9676"/>
                </a:solidFill>
                <a:effectLst/>
              </a:rPr>
            </a:br>
            <a:r>
              <a:rPr lang="en-GB" sz="700" dirty="0">
                <a:solidFill>
                  <a:srgbClr val="0D9676"/>
                </a:solidFill>
                <a:effectLst/>
              </a:rPr>
              <a:t>            </a:t>
            </a:r>
            <a:r>
              <a:rPr lang="en-GB" sz="700" dirty="0" err="1"/>
              <a:t>System.</a:t>
            </a:r>
            <a:r>
              <a:rPr lang="en-GB" sz="700" b="1" i="1" dirty="0" err="1">
                <a:solidFill>
                  <a:srgbClr val="660E7A"/>
                </a:solidFill>
                <a:effectLst/>
              </a:rPr>
              <a:t>out</a:t>
            </a:r>
            <a:r>
              <a:rPr lang="en-GB" sz="700" dirty="0" err="1"/>
              <a:t>.println</a:t>
            </a:r>
            <a:r>
              <a:rPr lang="en-GB" sz="700" dirty="0">
                <a:solidFill>
                  <a:srgbClr val="01875F"/>
                </a:solidFill>
                <a:effectLst/>
              </a:rPr>
              <a:t>(</a:t>
            </a:r>
            <a:r>
              <a:rPr lang="en-GB" sz="700" b="1" dirty="0">
                <a:solidFill>
                  <a:srgbClr val="008000"/>
                </a:solidFill>
                <a:effectLst/>
              </a:rPr>
              <a:t>"</a:t>
            </a:r>
            <a:r>
              <a:rPr lang="en-GB" sz="700" b="1" dirty="0">
                <a:solidFill>
                  <a:srgbClr val="000080"/>
                </a:solidFill>
                <a:effectLst/>
              </a:rPr>
              <a:t>\f</a:t>
            </a:r>
            <a:r>
              <a:rPr lang="en-GB" sz="700" b="1" dirty="0">
                <a:solidFill>
                  <a:srgbClr val="008000"/>
                </a:solidFill>
                <a:effectLst/>
              </a:rPr>
              <a:t>"</a:t>
            </a:r>
            <a:r>
              <a:rPr lang="en-GB" sz="700" dirty="0">
                <a:solidFill>
                  <a:srgbClr val="01875F"/>
                </a:solidFill>
                <a:effectLst/>
              </a:rPr>
              <a:t>)</a:t>
            </a:r>
            <a:r>
              <a:rPr lang="en-GB" sz="700" dirty="0"/>
              <a:t>;</a:t>
            </a:r>
            <a:br>
              <a:rPr lang="en-GB" sz="700" dirty="0"/>
            </a:br>
            <a:r>
              <a:rPr lang="en-GB" sz="700" dirty="0"/>
              <a:t>            </a:t>
            </a:r>
            <a:r>
              <a:rPr lang="en-GB" sz="700" b="1" dirty="0" err="1">
                <a:solidFill>
                  <a:srgbClr val="660E7A"/>
                </a:solidFill>
                <a:effectLst/>
              </a:rPr>
              <a:t>pagenumber</a:t>
            </a:r>
            <a:r>
              <a:rPr lang="en-GB" sz="700" dirty="0"/>
              <a:t>++;</a:t>
            </a:r>
            <a:br>
              <a:rPr lang="en-GB" sz="700" dirty="0"/>
            </a:br>
            <a:r>
              <a:rPr lang="en-GB" sz="700" dirty="0"/>
              <a:t>            </a:t>
            </a:r>
            <a:r>
              <a:rPr lang="en-GB" sz="700" b="1" dirty="0" err="1">
                <a:solidFill>
                  <a:srgbClr val="660E7A"/>
                </a:solidFill>
                <a:effectLst/>
              </a:rPr>
              <a:t>pageoffset</a:t>
            </a:r>
            <a:r>
              <a:rPr lang="en-GB" sz="700" b="1" dirty="0">
                <a:solidFill>
                  <a:srgbClr val="660E7A"/>
                </a:solidFill>
                <a:effectLst/>
              </a:rPr>
              <a:t> </a:t>
            </a:r>
            <a:r>
              <a:rPr lang="en-GB" sz="700" dirty="0"/>
              <a:t>+= </a:t>
            </a:r>
            <a:r>
              <a:rPr lang="en-GB" sz="700" b="1" dirty="0" err="1">
                <a:solidFill>
                  <a:srgbClr val="660E7A"/>
                </a:solidFill>
                <a:effectLst/>
              </a:rPr>
              <a:t>linesPerPage</a:t>
            </a:r>
            <a:r>
              <a:rPr lang="en-GB" sz="700" b="1" dirty="0">
                <a:solidFill>
                  <a:srgbClr val="660E7A"/>
                </a:solidFill>
                <a:effectLst/>
              </a:rPr>
              <a:t> </a:t>
            </a:r>
            <a:r>
              <a:rPr lang="en-GB" sz="700" dirty="0"/>
              <a:t>* </a:t>
            </a:r>
            <a:r>
              <a:rPr lang="en-GB" sz="700" b="1" dirty="0">
                <a:solidFill>
                  <a:srgbClr val="660E7A"/>
                </a:solidFill>
                <a:effectLst/>
              </a:rPr>
              <a:t>columns</a:t>
            </a:r>
            <a:r>
              <a:rPr lang="en-GB" sz="700" dirty="0"/>
              <a:t>;</a:t>
            </a:r>
            <a:br>
              <a:rPr lang="en-GB" sz="700" dirty="0"/>
            </a:br>
            <a:r>
              <a:rPr lang="en-GB" sz="700" dirty="0"/>
              <a:t>        </a:t>
            </a:r>
            <a:r>
              <a:rPr lang="en-GB" sz="700" dirty="0">
                <a:solidFill>
                  <a:srgbClr val="C406D6"/>
                </a:solidFill>
                <a:effectLst/>
              </a:rPr>
              <a:t>}</a:t>
            </a:r>
            <a:br>
              <a:rPr lang="en-GB" sz="700" dirty="0">
                <a:solidFill>
                  <a:srgbClr val="C406D6"/>
                </a:solidFill>
                <a:effectLst/>
              </a:rPr>
            </a:br>
            <a:r>
              <a:rPr lang="en-GB" sz="700" dirty="0">
                <a:solidFill>
                  <a:srgbClr val="C406D6"/>
                </a:solidFill>
                <a:effectLst/>
              </a:rPr>
              <a:t>    </a:t>
            </a:r>
            <a:r>
              <a:rPr lang="en-GB" sz="700" dirty="0">
                <a:solidFill>
                  <a:srgbClr val="01875F"/>
                </a:solidFill>
                <a:effectLst/>
              </a:rPr>
              <a:t>}</a:t>
            </a:r>
            <a:br>
              <a:rPr lang="en-GB" sz="700" dirty="0">
                <a:solidFill>
                  <a:srgbClr val="01875F"/>
                </a:solidFill>
                <a:effectLst/>
              </a:rPr>
            </a:br>
            <a:r>
              <a:rPr lang="en-GB" sz="700" dirty="0"/>
              <a:t>}</a:t>
            </a:r>
            <a:endParaRPr lang="en-US" sz="700" dirty="0">
              <a:solidFill>
                <a:schemeClr val="tx2"/>
              </a:solidFill>
            </a:endParaRPr>
          </a:p>
        </p:txBody>
      </p:sp>
    </p:spTree>
    <p:extLst>
      <p:ext uri="{BB962C8B-B14F-4D97-AF65-F5344CB8AC3E}">
        <p14:creationId xmlns:p14="http://schemas.microsoft.com/office/powerpoint/2010/main" val="40635638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3175-BB0E-2A46-58C0-8539F6C7622D}"/>
              </a:ext>
            </a:extLst>
          </p:cNvPr>
          <p:cNvSpPr>
            <a:spLocks noGrp="1"/>
          </p:cNvSpPr>
          <p:nvPr>
            <p:ph type="title"/>
          </p:nvPr>
        </p:nvSpPr>
        <p:spPr/>
        <p:txBody>
          <a:bodyPr/>
          <a:lstStyle/>
          <a:p>
            <a:r>
              <a:rPr lang="en-US" dirty="0"/>
              <a:t>Functions should do one thing and one thing only</a:t>
            </a:r>
          </a:p>
        </p:txBody>
      </p:sp>
      <p:sp>
        <p:nvSpPr>
          <p:cNvPr id="4" name="TextBox 3">
            <a:extLst>
              <a:ext uri="{FF2B5EF4-FFF2-40B4-BE49-F238E27FC236}">
                <a16:creationId xmlns:a16="http://schemas.microsoft.com/office/drawing/2014/main" id="{3BA09387-9A17-F565-5999-B0B163172561}"/>
              </a:ext>
            </a:extLst>
          </p:cNvPr>
          <p:cNvSpPr txBox="1"/>
          <p:nvPr/>
        </p:nvSpPr>
        <p:spPr>
          <a:xfrm>
            <a:off x="335280" y="1700808"/>
            <a:ext cx="11305336" cy="646331"/>
          </a:xfrm>
          <a:prstGeom prst="rect">
            <a:avLst/>
          </a:prstGeom>
          <a:solidFill>
            <a:srgbClr val="D883FF"/>
          </a:solidFill>
        </p:spPr>
        <p:txBody>
          <a:bodyPr wrap="square" rtlCol="0">
            <a:spAutoFit/>
          </a:bodyPr>
          <a:lstStyle/>
          <a:p>
            <a:pPr algn="l">
              <a:lnSpc>
                <a:spcPct val="90000"/>
              </a:lnSpc>
              <a:spcBef>
                <a:spcPts val="1200"/>
              </a:spcBef>
            </a:pPr>
            <a:r>
              <a:rPr lang="en-US" sz="2000" dirty="0">
                <a:solidFill>
                  <a:schemeClr val="tx2"/>
                </a:solidFill>
              </a:rPr>
              <a:t>In order for a function to do one thing it must not cross levels of abstraction, but levels of abstraction and the order are often fuzzy. </a:t>
            </a:r>
          </a:p>
        </p:txBody>
      </p:sp>
      <p:sp>
        <p:nvSpPr>
          <p:cNvPr id="5" name="TextBox 4">
            <a:extLst>
              <a:ext uri="{FF2B5EF4-FFF2-40B4-BE49-F238E27FC236}">
                <a16:creationId xmlns:a16="http://schemas.microsoft.com/office/drawing/2014/main" id="{636A919D-29A9-DBFB-F651-DEA593D103F3}"/>
              </a:ext>
            </a:extLst>
          </p:cNvPr>
          <p:cNvSpPr txBox="1"/>
          <p:nvPr/>
        </p:nvSpPr>
        <p:spPr>
          <a:xfrm>
            <a:off x="335280" y="2780928"/>
            <a:ext cx="9793088" cy="1077218"/>
          </a:xfrm>
          <a:prstGeom prst="rect">
            <a:avLst/>
          </a:prstGeom>
          <a:solidFill>
            <a:srgbClr val="75E8E6"/>
          </a:solidFill>
        </p:spPr>
        <p:txBody>
          <a:bodyPr wrap="square" rtlCol="0">
            <a:spAutoFit/>
          </a:bodyPr>
          <a:lstStyle/>
          <a:p>
            <a:pPr algn="l">
              <a:lnSpc>
                <a:spcPct val="90000"/>
              </a:lnSpc>
              <a:spcBef>
                <a:spcPts val="1200"/>
              </a:spcBef>
            </a:pPr>
            <a:r>
              <a:rPr lang="en-US" sz="2000" dirty="0">
                <a:solidFill>
                  <a:schemeClr val="tx2"/>
                </a:solidFill>
              </a:rPr>
              <a:t>Then how do you tell if your function does only one thing?</a:t>
            </a:r>
          </a:p>
          <a:p>
            <a:pPr algn="l">
              <a:lnSpc>
                <a:spcPct val="90000"/>
              </a:lnSpc>
              <a:spcBef>
                <a:spcPts val="1200"/>
              </a:spcBef>
            </a:pPr>
            <a:r>
              <a:rPr lang="en-US" sz="2000" dirty="0">
                <a:solidFill>
                  <a:schemeClr val="tx2"/>
                </a:solidFill>
              </a:rPr>
              <a:t>Extract the function until you can’t extract anymore. The result is classes composed of functions that are all about 4 lines long!</a:t>
            </a:r>
          </a:p>
        </p:txBody>
      </p:sp>
      <p:sp>
        <p:nvSpPr>
          <p:cNvPr id="6" name="TextBox 5">
            <a:extLst>
              <a:ext uri="{FF2B5EF4-FFF2-40B4-BE49-F238E27FC236}">
                <a16:creationId xmlns:a16="http://schemas.microsoft.com/office/drawing/2014/main" id="{BA0C524C-7F4B-A2E4-E415-17053118ED7C}"/>
              </a:ext>
            </a:extLst>
          </p:cNvPr>
          <p:cNvSpPr txBox="1"/>
          <p:nvPr/>
        </p:nvSpPr>
        <p:spPr>
          <a:xfrm>
            <a:off x="315358" y="4653136"/>
            <a:ext cx="4339842" cy="369332"/>
          </a:xfrm>
          <a:prstGeom prst="rect">
            <a:avLst/>
          </a:prstGeom>
          <a:solidFill>
            <a:srgbClr val="FFD579"/>
          </a:solidFill>
        </p:spPr>
        <p:txBody>
          <a:bodyPr wrap="none" rtlCol="0">
            <a:spAutoFit/>
          </a:bodyPr>
          <a:lstStyle/>
          <a:p>
            <a:pPr algn="l">
              <a:lnSpc>
                <a:spcPct val="90000"/>
              </a:lnSpc>
              <a:spcBef>
                <a:spcPts val="1200"/>
              </a:spcBef>
            </a:pPr>
            <a:r>
              <a:rPr lang="en-US" sz="2000" dirty="0">
                <a:solidFill>
                  <a:schemeClr val="tx2"/>
                </a:solidFill>
              </a:rPr>
              <a:t>Video Store Example – see the code</a:t>
            </a:r>
          </a:p>
        </p:txBody>
      </p:sp>
    </p:spTree>
    <p:extLst>
      <p:ext uri="{BB962C8B-B14F-4D97-AF65-F5344CB8AC3E}">
        <p14:creationId xmlns:p14="http://schemas.microsoft.com/office/powerpoint/2010/main" val="25681369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524910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DFS" val="k4TfZQJh"/>
  <p:tag name="ARTICULATE_SLIDE_COUNT" val="23"/>
  <p:tag name="ARTICULATE_PROJECT_OPEN" val="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FS">
  <a:themeElements>
    <a:clrScheme name="Custom 33">
      <a:dk1>
        <a:srgbClr val="000000"/>
      </a:dk1>
      <a:lt1>
        <a:sysClr val="window" lastClr="FFFFFF"/>
      </a:lt1>
      <a:dk2>
        <a:srgbClr val="232241"/>
      </a:dk2>
      <a:lt2>
        <a:srgbClr val="C7C8CF"/>
      </a:lt2>
      <a:accent1>
        <a:srgbClr val="FCB116"/>
      </a:accent1>
      <a:accent2>
        <a:srgbClr val="EC6B29"/>
      </a:accent2>
      <a:accent3>
        <a:srgbClr val="9191A0"/>
      </a:accent3>
      <a:accent4>
        <a:srgbClr val="25B680"/>
      </a:accent4>
      <a:accent5>
        <a:srgbClr val="00A5E0"/>
      </a:accent5>
      <a:accent6>
        <a:srgbClr val="5B5A71"/>
      </a:accent6>
      <a:hlink>
        <a:srgbClr val="00A5E0"/>
      </a:hlink>
      <a:folHlink>
        <a:srgbClr val="5B5A71"/>
      </a:folHlink>
    </a:clrScheme>
    <a:fontScheme name="Custom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none" rtlCol="0" anchor="ctr">
        <a:spAutoFit/>
      </a:bodyPr>
      <a:lstStyle>
        <a:defPPr algn="ctr">
          <a:lnSpc>
            <a:spcPct val="90000"/>
          </a:lnSpc>
          <a:spcBef>
            <a:spcPts val="1200"/>
          </a:spcBef>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lnSpc>
            <a:spcPct val="90000"/>
          </a:lnSpc>
          <a:spcBef>
            <a:spcPts val="1200"/>
          </a:spcBef>
          <a:defRPr sz="2000" dirty="0" smtClean="0">
            <a:solidFill>
              <a:schemeClr val="tx2"/>
            </a:solidFill>
          </a:defRPr>
        </a:defPPr>
      </a:lstStyle>
    </a:txDef>
  </a:objectDefaults>
  <a:extraClrSchemeLst/>
  <a:extLst>
    <a:ext uri="{05A4C25C-085E-4340-85A3-A5531E510DB2}">
      <thm15:themeFamily xmlns:thm15="http://schemas.microsoft.com/office/thememl/2012/main" name="Discover Template" id="{ED19F476-CD5F-8C4E-9F8C-C509FFE511F9}" vid="{88A40036-3A69-984C-8C67-1BAF72EFEA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46e726d-930d-4acb-bd80-f2077a598691">
      <UserInfo>
        <DisplayName>Rohit Rahim</DisplayName>
        <AccountId>76190</AccountId>
        <AccountType/>
      </UserInfo>
      <UserInfo>
        <DisplayName>Leo Zhang</DisplayName>
        <AccountId>76198</AccountId>
        <AccountType/>
      </UserInfo>
      <UserInfo>
        <DisplayName>Ebony Cherry</DisplayName>
        <AccountId>76895</AccountId>
        <AccountType/>
      </UserInfo>
      <UserInfo>
        <DisplayName>Joan Castro</DisplayName>
        <AccountId>76253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F82FE1962BF246BB3FD51399502091" ma:contentTypeVersion="4" ma:contentTypeDescription="Create a new document." ma:contentTypeScope="" ma:versionID="a8c673c98f8b2fb74a666da82b1c2089">
  <xsd:schema xmlns:xsd="http://www.w3.org/2001/XMLSchema" xmlns:xs="http://www.w3.org/2001/XMLSchema" xmlns:p="http://schemas.microsoft.com/office/2006/metadata/properties" xmlns:ns2="87a905cf-b897-4a15-b4dd-a8e6e281c28b" xmlns:ns3="846e726d-930d-4acb-bd80-f2077a598691" targetNamespace="http://schemas.microsoft.com/office/2006/metadata/properties" ma:root="true" ma:fieldsID="5fda6c7244f85a62871e6aeadce43f09" ns2:_="" ns3:_="">
    <xsd:import namespace="87a905cf-b897-4a15-b4dd-a8e6e281c28b"/>
    <xsd:import namespace="846e726d-930d-4acb-bd80-f2077a5986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a905cf-b897-4a15-b4dd-a8e6e281c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46e726d-930d-4acb-bd80-f2077a5986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26828B-8021-40B0-BE6F-5F8BAA7A8160}">
  <ds:schemaRefs>
    <ds:schemaRef ds:uri="http://schemas.microsoft.com/office/2006/metadata/properties"/>
    <ds:schemaRef ds:uri="http://schemas.microsoft.com/office/infopath/2007/PartnerControls"/>
    <ds:schemaRef ds:uri="846e726d-930d-4acb-bd80-f2077a598691"/>
  </ds:schemaRefs>
</ds:datastoreItem>
</file>

<file path=customXml/itemProps2.xml><?xml version="1.0" encoding="utf-8"?>
<ds:datastoreItem xmlns:ds="http://schemas.openxmlformats.org/officeDocument/2006/customXml" ds:itemID="{70E2D35C-61C5-4F1E-A268-B370BE907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a905cf-b897-4a15-b4dd-a8e6e281c28b"/>
    <ds:schemaRef ds:uri="846e726d-930d-4acb-bd80-f2077a5986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F4FCAA-B58A-4119-AACD-7D2BC6BC45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DFS</Template>
  <TotalTime>3304</TotalTime>
  <Words>2313</Words>
  <Application>Microsoft Macintosh PowerPoint</Application>
  <PresentationFormat>Widescreen</PresentationFormat>
  <Paragraphs>48</Paragraphs>
  <Slides>8</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DFS</vt:lpstr>
      <vt:lpstr>2 – Clean Code - Functions</vt:lpstr>
      <vt:lpstr>Function Size</vt:lpstr>
      <vt:lpstr>Efficiency</vt:lpstr>
      <vt:lpstr>Where to find Classes</vt:lpstr>
      <vt:lpstr>Refactoring that mess</vt:lpstr>
      <vt:lpstr>Refactoring that mess cont…</vt:lpstr>
      <vt:lpstr>Functions should do one thing and one thing only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Orange</dc:title>
  <dc:creator>Rupert Waldron</dc:creator>
  <cp:lastModifiedBy>Rupert Waldron</cp:lastModifiedBy>
  <cp:revision>17</cp:revision>
  <dcterms:created xsi:type="dcterms:W3CDTF">2022-08-24T15:23:13Z</dcterms:created>
  <dcterms:modified xsi:type="dcterms:W3CDTF">2022-09-10T13:26:56Z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D6DB954F-EBBA-4914-8ADB-B211F7966D93</vt:lpwstr>
  </property>
  <property fmtid="{D5CDD505-2E9C-101B-9397-08002B2CF9AE}" pid="3" name="ArticulatePath">
    <vt:lpwstr>16X9 Corporate PowerPoint Template Oct 2020_v1</vt:lpwstr>
  </property>
  <property fmtid="{D5CDD505-2E9C-101B-9397-08002B2CF9AE}" pid="4" name="ContentTypeId">
    <vt:lpwstr>0x01010039F82FE1962BF246BB3FD51399502091</vt:lpwstr>
  </property>
</Properties>
</file>