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66" r:id="rId9"/>
    <p:sldId id="259" r:id="rId10"/>
    <p:sldId id="260" r:id="rId11"/>
    <p:sldId id="261" r:id="rId12"/>
    <p:sldId id="262" r:id="rId13"/>
    <p:sldId id="263" r:id="rId14"/>
    <p:sldId id="264" r:id="rId15"/>
    <p:sldId id="267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0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FCBCADE-249B-4427-AB20-E6B124765FD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4FD533D-1442-4DC9-9799-FB20F03271A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Note: does not allocate new space for the tokens, but rather it tokenizes s1 in place.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EC9487-4B0C-4611-A1B9-983FFD6B247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DD03F1-575D-4A7B-990F-D46E0CAF3B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Argument Arrays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28840" y="1917360"/>
            <a:ext cx="9045000" cy="32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command line consists of tokens (the arguments) that are separated by white space: blanks, tabs or a backslash (\) at the end of a line.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 line corresponding to a C executable program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shell parses the command line into tokens and passes the result to the program in the form of an argument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 argument array is an array of pointers to strings. The end of the array is marked by an entry containing a NULL pointer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563400" y="3853440"/>
            <a:ext cx="8777880" cy="10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third argument saveptr is a pointer to a char *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 internally by strtok_r() in order to maintain context between successive calls that parse the same string.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38000" y="933120"/>
            <a:ext cx="8603280" cy="2000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strtok_r() is a reentrant version of strtok()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Syntax: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*strtok_r(char *str, const char *delim, char **saveptr);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373040" y="932040"/>
            <a:ext cx="7333200" cy="492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 splitting string based on space 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char str[] = "Geeks for Geeks";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char* token;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char* rest = str;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while ((token = strtok_r(rest, " ", &amp;rest)))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printf("%s\n", token);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return (0);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1325357"/>
          </a:xfrm>
        </p:spPr>
        <p:txBody>
          <a:bodyPr/>
          <a:lstStyle/>
          <a:p>
            <a:r>
              <a:rPr lang="en-US" dirty="0" smtClean="0"/>
              <a:t>Complete program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makeargv.c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45"/>
          <p:cNvPicPr/>
          <p:nvPr/>
        </p:nvPicPr>
        <p:blipFill>
          <a:blip r:embed="rId2"/>
          <a:stretch/>
        </p:blipFill>
        <p:spPr>
          <a:xfrm>
            <a:off x="2560320" y="3017520"/>
            <a:ext cx="6549840" cy="374004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371600" y="467640"/>
            <a:ext cx="6067800" cy="1281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mine.c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*argv[])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Compile $gcc –o mine mine.c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Run giving at the command prompt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mine -c 10 2.0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Creating an argument array with makeargv()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63512" y="1951037"/>
            <a:ext cx="9714240" cy="54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. char **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makeargv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(char *s);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     </a:t>
            </a:r>
            <a:r>
              <a:rPr lang="en-US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	 string 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input parameter and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	 returns pointer to an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argv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array.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	 NULL pointer if fails.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2.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int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makeargv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(char *s, char ***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argvp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   	argument array as a parameter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	returns an integer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i.e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number of arguments.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   </a:t>
            </a:r>
            <a:r>
              <a:rPr lang="en-US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	</a:t>
            </a:r>
            <a:r>
              <a:rPr lang="en-US" sz="2000" b="0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makeargv</a:t>
            </a:r>
            <a:r>
              <a:rPr lang="en-US" sz="2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returns –1 to indicate an error.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3.  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int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 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makeargv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(const char *s, const char *delimiters, char ***</a:t>
            </a:r>
            <a:r>
              <a:rPr lang="en-US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argvp</a:t>
            </a: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ea typeface="Verdana"/>
                <a:cs typeface="Arial" pitchFamily="34" charset="0"/>
              </a:rPr>
              <a:t>const qualifier means that the function does not modify the memory pointed to by the first two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112" y="1112837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prototype for a </a:t>
            </a:r>
            <a:r>
              <a:rPr lang="en-US" b="0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urierNew"/>
                <a:ea typeface="CourierNew"/>
              </a:rPr>
              <a:t>makeargv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CourierNew"/>
                <a:ea typeface="CourierNew"/>
              </a:rPr>
              <a:t> 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function creates an argument array from a string of tokens.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Invoke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makeargv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35112" y="1951037"/>
            <a:ext cx="7239000" cy="320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main(){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char **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myargv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char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mytest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[] = "This is a test";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if ((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myargv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makeargv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mytest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)) == NULL)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fprintf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stderr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"Failed to construct an argument array\n");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else</a:t>
            </a:r>
          </a:p>
          <a:p>
            <a:r>
              <a:rPr lang="nn-NO" sz="2000" dirty="0" smtClean="0">
                <a:latin typeface="Arial" pitchFamily="34" charset="0"/>
                <a:cs typeface="Arial" pitchFamily="34" charset="0"/>
              </a:rPr>
              <a:t>  for </a:t>
            </a:r>
            <a:r>
              <a:rPr lang="nn-NO" sz="2000" dirty="0">
                <a:latin typeface="Arial" pitchFamily="34" charset="0"/>
                <a:cs typeface="Arial" pitchFamily="34" charset="0"/>
              </a:rPr>
              <a:t>(i = 0; myargv[i] != NULL; i++)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    printf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("%d:%s\n", i, myargv[i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112" y="1112837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prototype 1   :  char **</a:t>
            </a:r>
            <a:r>
              <a:rPr lang="en-US" b="0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makeargv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(char *s);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0312" y="560863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Write the function </a:t>
            </a:r>
            <a:r>
              <a:rPr lang="en-US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definition</a:t>
            </a:r>
            <a:endParaRPr lang="en-US" spc="-1" dirty="0">
              <a:solidFill>
                <a:srgbClr val="CC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Invoke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makeargv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73112" y="1951037"/>
            <a:ext cx="8458200" cy="43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/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makeargv</a:t>
            </a:r>
            <a:r>
              <a:rPr lang="en-US" sz="2000" dirty="0"/>
              <a:t>(const char *s, const char *delimiters, char ***</a:t>
            </a:r>
            <a:r>
              <a:rPr lang="en-US" sz="2000" dirty="0" err="1"/>
              <a:t>argvp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[]) {</a:t>
            </a:r>
          </a:p>
          <a:p>
            <a:r>
              <a:rPr lang="en-US" sz="2000" dirty="0"/>
              <a:t>char </a:t>
            </a:r>
            <a:r>
              <a:rPr lang="en-US" sz="2000" dirty="0" err="1"/>
              <a:t>delim</a:t>
            </a:r>
            <a:r>
              <a:rPr lang="en-US" sz="2000" dirty="0"/>
              <a:t>[] = " \t</a:t>
            </a:r>
            <a:r>
              <a:rPr lang="en-US" sz="2000" dirty="0" smtClean="0"/>
              <a:t>"; </a:t>
            </a:r>
            <a:r>
              <a:rPr lang="en-US" sz="2000" dirty="0" err="1" smtClean="0"/>
              <a:t>int</a:t>
            </a:r>
            <a:r>
              <a:rPr lang="en-US" sz="2000" dirty="0" smtClean="0"/>
              <a:t> I; char </a:t>
            </a:r>
            <a:r>
              <a:rPr lang="en-US" sz="2000" dirty="0"/>
              <a:t>**</a:t>
            </a:r>
            <a:r>
              <a:rPr lang="en-US" sz="2000" dirty="0" err="1"/>
              <a:t>myargv</a:t>
            </a:r>
            <a:r>
              <a:rPr lang="en-US" sz="2000" dirty="0" smtClean="0"/>
              <a:t>;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numtokens</a:t>
            </a:r>
            <a:r>
              <a:rPr lang="en-US" sz="2000" dirty="0"/>
              <a:t>;</a:t>
            </a:r>
          </a:p>
          <a:p>
            <a:r>
              <a:rPr lang="en-US" sz="2000" dirty="0"/>
              <a:t>if (</a:t>
            </a:r>
            <a:r>
              <a:rPr lang="en-US" sz="2000" dirty="0" err="1"/>
              <a:t>argc</a:t>
            </a:r>
            <a:r>
              <a:rPr lang="en-US" sz="2000" dirty="0"/>
              <a:t> != 2) </a:t>
            </a:r>
            <a:r>
              <a:rPr lang="en-US" sz="2000" dirty="0" smtClean="0"/>
              <a:t>{ </a:t>
            </a:r>
            <a:r>
              <a:rPr lang="en-US" sz="2000" dirty="0" err="1" smtClean="0"/>
              <a:t>fprintf</a:t>
            </a:r>
            <a:r>
              <a:rPr lang="en-US" sz="2000" dirty="0" smtClean="0"/>
              <a:t>(</a:t>
            </a:r>
            <a:r>
              <a:rPr lang="en-US" sz="2000" dirty="0" err="1" smtClean="0"/>
              <a:t>stderr</a:t>
            </a:r>
            <a:r>
              <a:rPr lang="en-US" sz="2000" dirty="0"/>
              <a:t>, "Usage: %s string\n", </a:t>
            </a:r>
            <a:r>
              <a:rPr lang="en-US" sz="2000" dirty="0" err="1"/>
              <a:t>argv</a:t>
            </a:r>
            <a:r>
              <a:rPr lang="en-US" sz="2000" dirty="0"/>
              <a:t>[0]);</a:t>
            </a:r>
          </a:p>
          <a:p>
            <a:r>
              <a:rPr lang="en-US" sz="2000" dirty="0"/>
              <a:t>return 1</a:t>
            </a:r>
            <a:r>
              <a:rPr lang="en-US" sz="2000" dirty="0" smtClean="0"/>
              <a:t>; }</a:t>
            </a:r>
            <a:endParaRPr lang="en-US" sz="2000" dirty="0"/>
          </a:p>
          <a:p>
            <a:r>
              <a:rPr lang="en-US" sz="2000" dirty="0"/>
              <a:t>if ((</a:t>
            </a:r>
            <a:r>
              <a:rPr lang="en-US" sz="2000" dirty="0" err="1"/>
              <a:t>numtokens</a:t>
            </a:r>
            <a:r>
              <a:rPr lang="en-US" sz="2000" dirty="0"/>
              <a:t> = </a:t>
            </a:r>
            <a:r>
              <a:rPr lang="en-US" sz="2000" dirty="0" err="1"/>
              <a:t>makeargv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[1], </a:t>
            </a:r>
            <a:r>
              <a:rPr lang="en-US" sz="2000" dirty="0" err="1"/>
              <a:t>delim</a:t>
            </a:r>
            <a:r>
              <a:rPr lang="en-US" sz="2000" dirty="0"/>
              <a:t>, &amp;</a:t>
            </a:r>
            <a:r>
              <a:rPr lang="en-US" sz="2000" dirty="0" err="1"/>
              <a:t>myargv</a:t>
            </a:r>
            <a:r>
              <a:rPr lang="en-US" sz="2000" dirty="0"/>
              <a:t>)) == -1) {</a:t>
            </a:r>
          </a:p>
          <a:p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 "Failed to construct an argument array for %s\n", </a:t>
            </a:r>
            <a:r>
              <a:rPr lang="en-US" sz="2000" dirty="0" err="1"/>
              <a:t>argv</a:t>
            </a:r>
            <a:r>
              <a:rPr lang="en-US" sz="2000" dirty="0"/>
              <a:t>[1]);</a:t>
            </a:r>
          </a:p>
          <a:p>
            <a:r>
              <a:rPr lang="en-US" sz="2000" dirty="0"/>
              <a:t>return 1;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printf</a:t>
            </a:r>
            <a:r>
              <a:rPr lang="en-US" sz="2000" dirty="0"/>
              <a:t>("The argument array contains:\n");</a:t>
            </a:r>
          </a:p>
          <a:p>
            <a:r>
              <a:rPr lang="nn-NO" sz="2000" dirty="0"/>
              <a:t>for (i = 0; i &lt; numtokens; i++)</a:t>
            </a:r>
          </a:p>
          <a:p>
            <a:r>
              <a:rPr lang="pt-BR" sz="2000" dirty="0" smtClean="0"/>
              <a:t>   printf</a:t>
            </a:r>
            <a:r>
              <a:rPr lang="pt-BR" sz="2000" dirty="0"/>
              <a:t>("%d:%s\n", i, myargv[i]);</a:t>
            </a:r>
          </a:p>
          <a:p>
            <a:r>
              <a:rPr lang="en-US" sz="2000" dirty="0" smtClean="0"/>
              <a:t>return </a:t>
            </a:r>
            <a:r>
              <a:rPr lang="en-US" sz="2000" dirty="0"/>
              <a:t>0;</a:t>
            </a:r>
          </a:p>
          <a:p>
            <a:r>
              <a:rPr lang="en-US" sz="2000" dirty="0"/>
              <a:t>}</a:t>
            </a:r>
            <a:endParaRPr lang="pt-B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  <a:p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itchFamily="34" charset="0"/>
                <a:cs typeface="Arial" pitchFamily="34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112" y="1112837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Prototype 3   :</a:t>
            </a:r>
          </a:p>
          <a:p>
            <a:pPr algn="just"/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lang="en-US" b="0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</a:t>
            </a:r>
            <a:r>
              <a:rPr lang="en-US" b="0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makeargv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(const char *s, const char *delimiters, char ***</a:t>
            </a:r>
            <a:r>
              <a:rPr lang="en-US" b="0" strike="noStrike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argvp</a:t>
            </a:r>
            <a:r>
              <a:rPr lang="en-US" b="0" strike="noStrike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);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1912" y="66754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Write the function </a:t>
            </a:r>
            <a:r>
              <a:rPr lang="en-US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definition</a:t>
            </a:r>
            <a:endParaRPr lang="en-US" spc="-1" dirty="0">
              <a:solidFill>
                <a:srgbClr val="CC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0"/>
            <a:ext cx="9071280" cy="113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 strategy for definition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04000" y="142200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malloc to allocate a buffer t, large enough to contain s and its terminating `\0'.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 s into 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strtok to count the tokens in t.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the count (numtokens) to allocate an argv array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 s into t again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strtok to obtain pointers to the individual tokens, modifying t and effectively parsing t in place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3"/>
          <p:cNvPicPr/>
          <p:nvPr/>
        </p:nvPicPr>
        <p:blipFill>
          <a:blip r:embed="rId2"/>
          <a:stretch/>
        </p:blipFill>
        <p:spPr>
          <a:xfrm>
            <a:off x="1394280" y="2874600"/>
            <a:ext cx="7434000" cy="136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1355760" y="910800"/>
            <a:ext cx="7009560" cy="545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180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strtok() and strtok_r() functions in 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494360"/>
            <a:ext cx="9071280" cy="66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Splits a strings to individual tokens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44512" y="2103437"/>
            <a:ext cx="9051840" cy="953640"/>
          </a:xfrm>
          <a:prstGeom prst="rect">
            <a:avLst/>
          </a:prstGeom>
          <a:noFill/>
          <a:ln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string.h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*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strtok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(char *restrict s1, const char *restrict s2);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44512" y="3094037"/>
            <a:ext cx="9234720" cy="18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50000"/>
              </a:lnSpc>
              <a:buClr>
                <a:srgbClr val="333333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The first call to </a:t>
            </a:r>
            <a:r>
              <a:rPr lang="en-US" sz="2200" b="0" strike="noStrike" spc="-1" dirty="0" err="1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strtok</a:t>
            </a:r>
            <a:r>
              <a:rPr lang="en-US" sz="2200" b="0" strike="noStrike" spc="-1" dirty="0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 </a:t>
            </a: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is different from subsequent calls.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333333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On the first call, it parse the first argument, </a:t>
            </a:r>
            <a:r>
              <a:rPr lang="en-US" sz="2200" b="0" strike="noStrike" spc="-1" dirty="0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s1</a:t>
            </a: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333333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On subsequent calls for parsing the same string, pass a </a:t>
            </a:r>
            <a:r>
              <a:rPr lang="en-US" sz="2200" b="0" strike="noStrike" spc="-1" dirty="0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NULL </a:t>
            </a: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for </a:t>
            </a:r>
            <a:r>
              <a:rPr lang="en-US" sz="2200" b="0" strike="noStrike" spc="-1" dirty="0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s1</a:t>
            </a: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333333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The second argument </a:t>
            </a:r>
            <a:r>
              <a:rPr lang="en-US" sz="2200" b="0" strike="noStrike" spc="-1" dirty="0">
                <a:solidFill>
                  <a:srgbClr val="790029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New"/>
              </a:rPr>
              <a:t>s2</a:t>
            </a: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, is a string of allowed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token delimiters.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The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strtok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 function returns NULL when it reaches the end of s1.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68312" y="5837237"/>
            <a:ext cx="893520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restrict qualifier is requires that any object referenced by s1 cannot be accessed by s2.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275480" y="932040"/>
            <a:ext cx="6748920" cy="4514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#include&lt;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string.h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main()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char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[] = "SOA-Deemed-University";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// Returns first token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char* token =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strtok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"-");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while (token != NULL) {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("%s\n", token);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token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strtok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(NULL, "-");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783</Words>
  <Application>LibreOffice/5.1.6.2$Linux_X86_64 LibreOffice_project/10m0$Build-2</Application>
  <PresentationFormat>Custom</PresentationFormat>
  <Paragraphs>125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crossover</cp:lastModifiedBy>
  <cp:revision>44</cp:revision>
  <dcterms:created xsi:type="dcterms:W3CDTF">2019-01-04T22:49:26Z</dcterms:created>
  <dcterms:modified xsi:type="dcterms:W3CDTF">2019-01-07T08:21:03Z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