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65" r:id="rId4"/>
    <p:sldId id="268" r:id="rId5"/>
    <p:sldId id="269" r:id="rId6"/>
    <p:sldId id="270" r:id="rId7"/>
    <p:sldId id="277" r:id="rId8"/>
    <p:sldId id="274" r:id="rId9"/>
    <p:sldId id="272" r:id="rId10"/>
    <p:sldId id="271" r:id="rId11"/>
    <p:sldId id="273" r:id="rId12"/>
    <p:sldId id="275" r:id="rId13"/>
    <p:sldId id="276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900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E0B2-7C38-437E-96DB-66A7AEB71E83}" type="datetimeFigureOut">
              <a:rPr lang="en-IN" smtClean="0"/>
              <a:pPr/>
              <a:t>1/7/2019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03DD6-9637-4CDA-A129-E70DB36368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15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174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217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351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935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41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090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090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870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116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DD6-9637-4CDA-A129-E70DB363688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248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77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30" y="130840"/>
            <a:ext cx="8772040" cy="1261440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to produce an argument array containing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components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PATH environment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variable.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44962" y="1735810"/>
            <a:ext cx="9071640" cy="468048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#define PATH_DELIMITERS ":"</a:t>
            </a:r>
          </a:p>
          <a:p>
            <a:pPr marL="0" indent="0">
              <a:buNone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makeargv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char *s,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char *delimiters, char ***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argvp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char **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getpaths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(void) {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char **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myargv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char *path;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path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("PATH");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makeargv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(path, PATH_DELIMITERS, &amp;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myargv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== -1)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return NULL;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myargv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</a:p>
          <a:p>
            <a:pPr marL="0" indent="0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Linked with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makeargv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 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0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2049" y="1457658"/>
            <a:ext cx="772343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/>
              <a:t>Vv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533964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973" y="1507605"/>
            <a:ext cx="9082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This example (program 1) sets the environment </a:t>
            </a:r>
            <a:r>
              <a:rPr lang="en-IN" dirty="0" smtClean="0"/>
              <a:t>variable :                     </a:t>
            </a:r>
            <a:endParaRPr lang="en-IN" dirty="0"/>
          </a:p>
          <a:p>
            <a:r>
              <a:rPr lang="en-IN" dirty="0"/>
              <a:t>   _EDC_ANSI_OPEN_DEFAULT.                                                      </a:t>
            </a:r>
          </a:p>
          <a:p>
            <a:r>
              <a:rPr lang="en-IN" dirty="0"/>
              <a:t>   A child program (program 2) is then initiated via a </a:t>
            </a:r>
            <a:r>
              <a:rPr lang="en-IN" dirty="0" smtClean="0"/>
              <a:t>system </a:t>
            </a:r>
            <a:r>
              <a:rPr lang="en-IN" dirty="0"/>
              <a:t>call.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671" y="2431359"/>
            <a:ext cx="92732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                                                           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                                                            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main(void)                                                                  </a:t>
            </a:r>
          </a:p>
          <a:p>
            <a:r>
              <a:rPr lang="en-IN" dirty="0"/>
              <a:t>{                                                                               </a:t>
            </a:r>
          </a:p>
          <a:p>
            <a:r>
              <a:rPr lang="en-IN" dirty="0"/>
              <a:t>   char *x;                                                                     </a:t>
            </a:r>
          </a:p>
          <a:p>
            <a:r>
              <a:rPr lang="en-IN" dirty="0"/>
              <a:t>   </a:t>
            </a:r>
            <a:r>
              <a:rPr lang="en-IN" dirty="0" smtClean="0"/>
              <a:t>/* </a:t>
            </a:r>
            <a:r>
              <a:rPr lang="en-IN" dirty="0"/>
              <a:t>set environment variable _EDC_ANSI_OPEN_DEFAULT to "Y" */                 </a:t>
            </a:r>
          </a:p>
          <a:p>
            <a:r>
              <a:rPr lang="en-IN" dirty="0"/>
              <a:t>   </a:t>
            </a:r>
            <a:r>
              <a:rPr lang="en-IN" dirty="0" err="1"/>
              <a:t>setenv</a:t>
            </a:r>
            <a:r>
              <a:rPr lang="en-IN" dirty="0"/>
              <a:t>("_EDC_ANSI_OPEN_DEFAULT","Y",1);                                      </a:t>
            </a:r>
          </a:p>
          <a:p>
            <a:r>
              <a:rPr lang="en-IN" dirty="0"/>
              <a:t>   </a:t>
            </a:r>
            <a:r>
              <a:rPr lang="en-IN" dirty="0" smtClean="0"/>
              <a:t>/* </a:t>
            </a:r>
            <a:r>
              <a:rPr lang="en-IN" dirty="0"/>
              <a:t>set x to the current value of the _EDC_ANSI_OPEN_DEFAULT*/                </a:t>
            </a:r>
          </a:p>
          <a:p>
            <a:r>
              <a:rPr lang="en-IN" dirty="0"/>
              <a:t>   x = </a:t>
            </a:r>
            <a:r>
              <a:rPr lang="en-IN" dirty="0" err="1"/>
              <a:t>getenv</a:t>
            </a:r>
            <a:r>
              <a:rPr lang="en-IN" dirty="0"/>
              <a:t>("_EDC_ANSI_OPEN_DEFAULT");                                        </a:t>
            </a:r>
          </a:p>
          <a:p>
            <a:r>
              <a:rPr lang="en-IN" dirty="0"/>
              <a:t>   </a:t>
            </a:r>
            <a:r>
              <a:rPr lang="en-IN" dirty="0" err="1" smtClean="0"/>
              <a:t>printf</a:t>
            </a:r>
            <a:r>
              <a:rPr lang="en-IN" dirty="0"/>
              <a:t>("program1 </a:t>
            </a:r>
            <a:r>
              <a:rPr lang="en-IN" dirty="0" smtClean="0"/>
              <a:t> </a:t>
            </a:r>
            <a:r>
              <a:rPr lang="en-IN" dirty="0"/>
              <a:t>%s\n</a:t>
            </a:r>
            <a:r>
              <a:rPr lang="en-IN" dirty="0" smtClean="0"/>
              <a:t>",(</a:t>
            </a:r>
            <a:r>
              <a:rPr lang="en-IN" dirty="0"/>
              <a:t>x != NULL) ? x : "undefined");                                           </a:t>
            </a:r>
          </a:p>
          <a:p>
            <a:r>
              <a:rPr lang="en-IN" dirty="0"/>
              <a:t>   </a:t>
            </a:r>
            <a:r>
              <a:rPr lang="en-IN" dirty="0" smtClean="0"/>
              <a:t>/* </a:t>
            </a:r>
            <a:r>
              <a:rPr lang="en-IN" dirty="0"/>
              <a:t>call the child program */                                                 </a:t>
            </a:r>
          </a:p>
          <a:p>
            <a:r>
              <a:rPr lang="en-IN" dirty="0"/>
              <a:t>   system("program2");                                                          </a:t>
            </a:r>
          </a:p>
          <a:p>
            <a:r>
              <a:rPr lang="en-IN" dirty="0"/>
              <a:t>   </a:t>
            </a:r>
            <a:r>
              <a:rPr lang="en-IN" dirty="0" smtClean="0"/>
              <a:t>/* </a:t>
            </a:r>
            <a:r>
              <a:rPr lang="en-IN" dirty="0"/>
              <a:t>set x to the current value of the _EDC_ANSI_OPEN_DEFAULT*/                </a:t>
            </a:r>
          </a:p>
          <a:p>
            <a:r>
              <a:rPr lang="en-IN" dirty="0"/>
              <a:t>   x = </a:t>
            </a:r>
            <a:r>
              <a:rPr lang="en-IN" dirty="0" err="1"/>
              <a:t>getenv</a:t>
            </a:r>
            <a:r>
              <a:rPr lang="en-IN" dirty="0"/>
              <a:t>("_EDC_ANSI_OPEN_DEFAULT");                                        </a:t>
            </a:r>
          </a:p>
          <a:p>
            <a:r>
              <a:rPr lang="en-IN" dirty="0"/>
              <a:t>   </a:t>
            </a:r>
            <a:r>
              <a:rPr lang="en-IN" dirty="0" err="1" smtClean="0"/>
              <a:t>printf</a:t>
            </a:r>
            <a:r>
              <a:rPr lang="en-IN" dirty="0"/>
              <a:t>("</a:t>
            </a:r>
            <a:r>
              <a:rPr lang="en-IN" dirty="0" smtClean="0"/>
              <a:t>program1= </a:t>
            </a:r>
            <a:r>
              <a:rPr lang="en-IN" dirty="0"/>
              <a:t>%s\n</a:t>
            </a:r>
            <a:r>
              <a:rPr lang="en-IN" dirty="0" smtClean="0"/>
              <a:t>", (</a:t>
            </a:r>
            <a:r>
              <a:rPr lang="en-IN" dirty="0"/>
              <a:t>x != NULL) ? x : "undefined");                                       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934991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973" y="1260720"/>
            <a:ext cx="908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Program 2:                                                                   </a:t>
            </a:r>
          </a:p>
          <a:p>
            <a:r>
              <a:rPr lang="en-IN" dirty="0"/>
              <a:t>   A child program of </a:t>
            </a:r>
            <a:r>
              <a:rPr lang="en-IN" dirty="0" smtClean="0"/>
              <a:t>Program1, </a:t>
            </a:r>
            <a:r>
              <a:rPr lang="en-IN" dirty="0"/>
              <a:t>which is initiated via a system call.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679" y="2153936"/>
            <a:ext cx="9273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89000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main(void)                                                                  </a:t>
            </a:r>
          </a:p>
          <a:p>
            <a:r>
              <a:rPr lang="en-IN" dirty="0"/>
              <a:t>{                                                                               </a:t>
            </a:r>
          </a:p>
          <a:p>
            <a:r>
              <a:rPr lang="en-IN" dirty="0"/>
              <a:t>   char *x;                                                                     </a:t>
            </a:r>
          </a:p>
          <a:p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/* set x to the current value of the _EDC_ANSI_OPEN_DEFAULT*/                </a:t>
            </a:r>
          </a:p>
          <a:p>
            <a:r>
              <a:rPr lang="en-IN" dirty="0"/>
              <a:t>   x = </a:t>
            </a:r>
            <a:r>
              <a:rPr lang="en-IN" dirty="0" err="1"/>
              <a:t>getenv</a:t>
            </a:r>
            <a:r>
              <a:rPr lang="en-IN" dirty="0"/>
              <a:t>("_EDC_ANSI_OPEN_DEFAULT");                                        </a:t>
            </a:r>
          </a:p>
          <a:p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("program2 </a:t>
            </a:r>
            <a:r>
              <a:rPr lang="en-IN" dirty="0" smtClean="0"/>
              <a:t>DEFAULT </a:t>
            </a:r>
            <a:r>
              <a:rPr lang="en-IN" dirty="0"/>
              <a:t>= %s\n", </a:t>
            </a:r>
            <a:r>
              <a:rPr lang="en-IN" dirty="0" smtClean="0"/>
              <a:t>(</a:t>
            </a:r>
            <a:r>
              <a:rPr lang="en-IN" dirty="0"/>
              <a:t>x != NULL) ? x : "undefined");                                           </a:t>
            </a:r>
          </a:p>
          <a:p>
            <a:r>
              <a:rPr lang="en-IN" dirty="0"/>
              <a:t>    </a:t>
            </a:r>
            <a:r>
              <a:rPr lang="en-IN" dirty="0" smtClean="0"/>
              <a:t>                                                                           </a:t>
            </a:r>
            <a:endParaRPr lang="en-IN" dirty="0"/>
          </a:p>
          <a:p>
            <a:r>
              <a:rPr lang="en-IN" dirty="0"/>
              <a:t>   /* clear the Environment Variables Table */                                  </a:t>
            </a:r>
          </a:p>
          <a:p>
            <a:r>
              <a:rPr lang="en-IN" dirty="0"/>
              <a:t>   </a:t>
            </a:r>
            <a:r>
              <a:rPr lang="en-IN" dirty="0" err="1"/>
              <a:t>setenv</a:t>
            </a:r>
            <a:r>
              <a:rPr lang="en-IN" dirty="0"/>
              <a:t>("_EDC_ANSI_OPEN_DEFAULT", NULL, 1);                                   </a:t>
            </a:r>
          </a:p>
          <a:p>
            <a:r>
              <a:rPr lang="en-IN" dirty="0"/>
              <a:t>                                                                                </a:t>
            </a:r>
          </a:p>
          <a:p>
            <a:r>
              <a:rPr lang="en-IN" dirty="0"/>
              <a:t>   /* set x to the current value of the _EDC_ANSI_OPEN_DEFAULT*/                </a:t>
            </a:r>
          </a:p>
          <a:p>
            <a:r>
              <a:rPr lang="en-IN" dirty="0"/>
              <a:t>   x = </a:t>
            </a:r>
            <a:r>
              <a:rPr lang="en-IN" dirty="0" err="1"/>
              <a:t>getenv</a:t>
            </a:r>
            <a:r>
              <a:rPr lang="en-IN" dirty="0"/>
              <a:t>("_EDC_ANSI_OPEN_DEFAULT");                                        </a:t>
            </a:r>
          </a:p>
          <a:p>
            <a:r>
              <a:rPr lang="en-IN" dirty="0"/>
              <a:t>                                                                                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("program2 </a:t>
            </a:r>
            <a:r>
              <a:rPr lang="en-IN" dirty="0" smtClean="0"/>
              <a:t> </a:t>
            </a:r>
            <a:r>
              <a:rPr lang="en-IN" dirty="0"/>
              <a:t>= %s\n</a:t>
            </a:r>
            <a:r>
              <a:rPr lang="en-IN" dirty="0" smtClean="0"/>
              <a:t>", </a:t>
            </a:r>
            <a:r>
              <a:rPr lang="en-IN" dirty="0"/>
              <a:t>(x != NULL) ? x : "undefined");                                        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76609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8840" y="1917360"/>
            <a:ext cx="9045360" cy="4173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environment list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an array of pointers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strings in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I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= value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specifies an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environment variable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string value associated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environment variable. The last entry of the array is NULL.</a:t>
            </a:r>
          </a:p>
          <a:p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a global variables defined and passed to the process that runs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program from its parent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except </a:t>
            </a:r>
            <a:r>
              <a:rPr lang="en-IN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process.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program runs, </a:t>
            </a:r>
            <a:r>
              <a:rPr lang="en-US" sz="2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kernel </a:t>
            </a:r>
            <a:r>
              <a:rPr lang="en-US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 control to the </a:t>
            </a:r>
            <a:r>
              <a:rPr lang="en-US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  <a:p>
            <a:pPr lvl="0"/>
            <a:endParaRPr lang="en-US" sz="2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of main is actually as:</a:t>
            </a:r>
          </a:p>
          <a:p>
            <a:r>
              <a:rPr lang="fr-FR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main(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argc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, char **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argv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, char **environ)</a:t>
            </a: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3</a:t>
            </a:r>
            <a:r>
              <a:rPr lang="en-US" sz="22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parameter is KEY=VALUE strings.</a:t>
            </a: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i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command used to </a:t>
            </a:r>
            <a:r>
              <a:rPr lang="en-IN" sz="2400" dirty="0" smtClean="0"/>
              <a:t>get </a:t>
            </a:r>
            <a:r>
              <a:rPr lang="en-IN" sz="2400" dirty="0"/>
              <a:t>the list of all the environment </a:t>
            </a:r>
            <a:r>
              <a:rPr lang="en-IN" sz="2400" dirty="0" smtClean="0"/>
              <a:t>variables</a:t>
            </a:r>
          </a:p>
          <a:p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42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141934" y="1523766"/>
            <a:ext cx="6749174" cy="4515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 program to print all environment variable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#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include &lt;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stdio.h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extern char **environ;</a:t>
            </a:r>
          </a:p>
          <a:p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main(void) {</a:t>
            </a:r>
          </a:p>
          <a:p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("The environment list follows:\n");</a:t>
            </a: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for(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0; environ[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!= NULL;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++)</a:t>
            </a:r>
          </a:p>
          <a:p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printf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("environ[%d]: %s\n",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environ[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]);</a:t>
            </a: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 0;</a:t>
            </a:r>
          </a:p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148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10800000" flipV="1">
            <a:off x="362916" y="1353053"/>
            <a:ext cx="9354789" cy="38291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 program, </a:t>
            </a:r>
          </a:p>
          <a:p>
            <a:pPr lvl="0"/>
            <a:r>
              <a:rPr lang="en-US" sz="2400" dirty="0" err="1">
                <a:solidFill>
                  <a:srgbClr val="333333"/>
                </a:solidFill>
                <a:cs typeface="Arial" panose="020B0604020202020204" pitchFamily="34" charset="0"/>
              </a:rPr>
              <a:t>getenv</a:t>
            </a:r>
            <a:r>
              <a:rPr lang="en-US" sz="2400" dirty="0">
                <a:solidFill>
                  <a:srgbClr val="333333"/>
                </a:solidFill>
                <a:cs typeface="Arial" panose="020B0604020202020204" pitchFamily="34" charset="0"/>
              </a:rPr>
              <a:t>():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get the value associated with an environment key</a:t>
            </a:r>
          </a:p>
          <a:p>
            <a:pPr lvl="0"/>
            <a:endParaRPr lang="en-US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#include&lt;</a:t>
            </a:r>
            <a:r>
              <a:rPr lang="en-I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IN" sz="20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char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rgbClr val="FF0000"/>
                </a:solidFill>
              </a:rPr>
              <a:t>* </a:t>
            </a:r>
            <a:r>
              <a:rPr lang="en-IN" sz="2000" dirty="0" err="1">
                <a:solidFill>
                  <a:srgbClr val="FF0000"/>
                </a:solidFill>
              </a:rPr>
              <a:t>getenv</a:t>
            </a:r>
            <a:r>
              <a:rPr lang="en-IN" sz="2000" dirty="0">
                <a:solidFill>
                  <a:srgbClr val="FF0000"/>
                </a:solidFill>
              </a:rPr>
              <a:t> (</a:t>
            </a:r>
            <a:r>
              <a:rPr lang="en-IN" sz="2000" b="1" dirty="0" err="1">
                <a:solidFill>
                  <a:srgbClr val="FF0000"/>
                </a:solidFill>
              </a:rPr>
              <a:t>const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char</a:t>
            </a:r>
            <a:r>
              <a:rPr lang="en-IN" sz="2000" dirty="0">
                <a:solidFill>
                  <a:srgbClr val="FF0000"/>
                </a:solidFill>
              </a:rPr>
              <a:t> *name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 </a:t>
            </a:r>
            <a:r>
              <a:rPr lang="en-IN" sz="2400" dirty="0" err="1" smtClean="0"/>
              <a:t>putenv</a:t>
            </a:r>
            <a:r>
              <a:rPr lang="en-IN" sz="2400" dirty="0" smtClean="0"/>
              <a:t>() : set </a:t>
            </a:r>
            <a:r>
              <a:rPr lang="en-IN" sz="2400" dirty="0"/>
              <a:t>(or clear) the value associated with an environment </a:t>
            </a:r>
            <a:r>
              <a:rPr lang="en-IN" sz="2400" dirty="0" smtClean="0"/>
              <a:t>variable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putenv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</a:rPr>
              <a:t>const</a:t>
            </a:r>
            <a:r>
              <a:rPr lang="en-IN" sz="2000" dirty="0" smtClean="0">
                <a:solidFill>
                  <a:srgbClr val="FF0000"/>
                </a:solidFill>
              </a:rPr>
              <a:t> char *name)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843" y="5272947"/>
            <a:ext cx="912825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putenv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is a simplified form of </a:t>
            </a:r>
            <a:r>
              <a:rPr lang="en-US" sz="2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setenv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is equivalent to  </a:t>
            </a:r>
            <a:r>
              <a:rPr lang="en-US" sz="2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setenv</a:t>
            </a:r>
            <a:r>
              <a:rPr 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(name, value, 1)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extern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setenv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(const char * name, const char *value,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replace)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906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2049" y="1457658"/>
            <a:ext cx="7723430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/>
              <a:t>Ex: Get value of PATH variable</a:t>
            </a:r>
          </a:p>
          <a:p>
            <a:endParaRPr lang="en-IN" sz="2400" dirty="0" smtClean="0"/>
          </a:p>
          <a:p>
            <a:r>
              <a:rPr lang="en-IN" sz="2400" dirty="0" smtClean="0"/>
              <a:t>#</a:t>
            </a:r>
            <a:r>
              <a:rPr lang="en-IN" sz="2400" dirty="0"/>
              <a:t>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r>
              <a:rPr lang="en-IN" sz="2400" dirty="0"/>
              <a:t>#include &lt;</a:t>
            </a:r>
            <a:r>
              <a:rPr lang="en-IN" sz="2400" dirty="0" err="1"/>
              <a:t>stdlib.h</a:t>
            </a:r>
            <a:r>
              <a:rPr lang="en-IN" sz="2400" dirty="0"/>
              <a:t>&gt;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main(void)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char *</a:t>
            </a:r>
            <a:r>
              <a:rPr lang="en-IN" sz="2400" dirty="0" err="1"/>
              <a:t>pathvar</a:t>
            </a:r>
            <a:r>
              <a:rPr lang="en-IN" sz="2400" dirty="0"/>
              <a:t>;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</a:t>
            </a:r>
            <a:r>
              <a:rPr lang="en-IN" sz="2400" dirty="0" err="1" smtClean="0"/>
              <a:t>pathvar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dirty="0" err="1"/>
              <a:t>getenv</a:t>
            </a:r>
            <a:r>
              <a:rPr lang="en-IN" sz="2400" dirty="0"/>
              <a:t>("PATH");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printf</a:t>
            </a:r>
            <a:r>
              <a:rPr lang="en-IN" sz="2400" dirty="0"/>
              <a:t>("The current path is: %s\n", </a:t>
            </a:r>
            <a:r>
              <a:rPr lang="en-IN" sz="2400" dirty="0" err="1"/>
              <a:t>pathvar</a:t>
            </a:r>
            <a:r>
              <a:rPr lang="en-IN" sz="2400" dirty="0"/>
              <a:t>);</a:t>
            </a:r>
          </a:p>
          <a:p>
            <a:r>
              <a:rPr lang="en-IN" sz="2400" dirty="0"/>
              <a:t>   return 0;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837" y="6111477"/>
            <a:ext cx="8752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current path is: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/local/bin:/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/bin:/</a:t>
            </a:r>
            <a:r>
              <a:rPr lang="en-US" dirty="0" err="1" smtClean="0"/>
              <a:t>sbin</a:t>
            </a:r>
            <a:r>
              <a:rPr lang="en-US" dirty="0" smtClean="0"/>
              <a:t>:/bin:/</a:t>
            </a:r>
            <a:r>
              <a:rPr lang="en-US" dirty="0" err="1" smtClean="0"/>
              <a:t>usr</a:t>
            </a:r>
            <a:r>
              <a:rPr lang="en-US" dirty="0" smtClean="0"/>
              <a:t>/games:/</a:t>
            </a:r>
            <a:r>
              <a:rPr lang="en-US" dirty="0" err="1" smtClean="0"/>
              <a:t>usr</a:t>
            </a:r>
            <a:r>
              <a:rPr lang="en-US" dirty="0" smtClean="0"/>
              <a:t>/local/games:/snap/bin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909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764" y="1457658"/>
            <a:ext cx="8255715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/>
              <a:t>Ex: </a:t>
            </a:r>
            <a:r>
              <a:rPr lang="en-IN" sz="2000" dirty="0" smtClean="0"/>
              <a:t>Creat</a:t>
            </a:r>
            <a:r>
              <a:rPr lang="en-IN" sz="2000" dirty="0" smtClean="0"/>
              <a:t>e, </a:t>
            </a:r>
            <a:r>
              <a:rPr lang="en-IN" sz="2000" dirty="0" smtClean="0"/>
              <a:t>Set and Get an </a:t>
            </a:r>
            <a:r>
              <a:rPr lang="en-IN" sz="2000" dirty="0" smtClean="0"/>
              <a:t>user defined environment </a:t>
            </a:r>
            <a:r>
              <a:rPr lang="en-IN" sz="2000" dirty="0" smtClean="0"/>
              <a:t>variable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#</a:t>
            </a:r>
            <a:r>
              <a:rPr lang="en-IN" sz="2000" dirty="0"/>
              <a:t>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stdlib.h</a:t>
            </a:r>
            <a:r>
              <a:rPr lang="en-IN" sz="2000" dirty="0"/>
              <a:t>&gt;</a:t>
            </a:r>
          </a:p>
          <a:p>
            <a:r>
              <a:rPr lang="en-IN" sz="2000" dirty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main(void</a:t>
            </a:r>
            <a:r>
              <a:rPr lang="en-IN" sz="2000" dirty="0" smtClean="0"/>
              <a:t>){</a:t>
            </a:r>
            <a:endParaRPr lang="en-IN" sz="2000" dirty="0"/>
          </a:p>
          <a:p>
            <a:r>
              <a:rPr lang="en-IN" sz="2000" dirty="0"/>
              <a:t>   </a:t>
            </a:r>
            <a:r>
              <a:rPr lang="en-IN" sz="2000" dirty="0" err="1" smtClean="0"/>
              <a:t>setenv</a:t>
            </a:r>
            <a:r>
              <a:rPr lang="en-IN" sz="2000" dirty="0" smtClean="0"/>
              <a:t>("DEFAULT","Yes",1);                                      </a:t>
            </a:r>
          </a:p>
          <a:p>
            <a:r>
              <a:rPr lang="en-IN" sz="2000" dirty="0" smtClean="0"/>
              <a:t>   x = </a:t>
            </a:r>
            <a:r>
              <a:rPr lang="en-IN" sz="2000" dirty="0" err="1" smtClean="0"/>
              <a:t>getenv</a:t>
            </a:r>
            <a:r>
              <a:rPr lang="en-IN" sz="2000" dirty="0" smtClean="0"/>
              <a:t>("DEFAULT");                                        </a:t>
            </a:r>
          </a:p>
          <a:p>
            <a:r>
              <a:rPr lang="en-IN" sz="2000" dirty="0" smtClean="0"/>
              <a:t>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("DEFAULT = %s\n",(x != NULL) ? x : "undefined"); </a:t>
            </a:r>
            <a:endParaRPr lang="en-IN" sz="2000" dirty="0" smtClean="0"/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926909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0" y="466711"/>
            <a:ext cx="7637483" cy="66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20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2" y="0"/>
            <a:ext cx="10080625" cy="1260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/>
              <a:t>Process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7631" y="1700384"/>
            <a:ext cx="9045360" cy="4173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2922" y="1809021"/>
            <a:ext cx="65" cy="5974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631" y="1260720"/>
            <a:ext cx="9230803" cy="6001643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Environment variables provide a mechanism for using system-specific or </a:t>
            </a:r>
            <a:r>
              <a:rPr lang="en-IN" sz="2400" dirty="0" smtClean="0"/>
              <a:t>user-specific information </a:t>
            </a:r>
            <a:r>
              <a:rPr lang="en-IN" sz="2400" dirty="0"/>
              <a:t>in setting defaults within a program</a:t>
            </a:r>
            <a:r>
              <a:rPr lang="en-IN" sz="2400" dirty="0" smtClean="0"/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environment block is process-local, and copied to child processes.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Environment </a:t>
            </a:r>
            <a:r>
              <a:rPr lang="en-US" sz="2400" dirty="0">
                <a:solidFill>
                  <a:srgbClr val="FF0000"/>
                </a:solidFill>
              </a:rPr>
              <a:t>variables are propagated forward to a child program, but not backward to the parent.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IN" sz="2400" dirty="0"/>
          </a:p>
          <a:p>
            <a:r>
              <a:rPr lang="en-IN" sz="2400" dirty="0" smtClean="0"/>
              <a:t>??To </a:t>
            </a:r>
            <a:r>
              <a:rPr lang="en-IN" sz="2400" dirty="0"/>
              <a:t>find an executable file in </a:t>
            </a:r>
            <a:r>
              <a:rPr lang="en-IN" sz="2400" dirty="0" smtClean="0"/>
              <a:t>a particular place.</a:t>
            </a:r>
          </a:p>
          <a:p>
            <a:endParaRPr lang="en-IN" sz="2400" dirty="0"/>
          </a:p>
          <a:p>
            <a:r>
              <a:rPr lang="en-IN" sz="2400" dirty="0" smtClean="0"/>
              <a:t>Set </a:t>
            </a:r>
            <a:r>
              <a:rPr lang="en-IN" sz="2400" dirty="0"/>
              <a:t>the information about where to look for </a:t>
            </a:r>
            <a:r>
              <a:rPr lang="en-IN" sz="2400" dirty="0" smtClean="0"/>
              <a:t>executable files in </a:t>
            </a:r>
            <a:r>
              <a:rPr lang="en-IN" sz="2400" dirty="0"/>
              <a:t>a</a:t>
            </a:r>
          </a:p>
          <a:p>
            <a:r>
              <a:rPr lang="en-IN" sz="2400" dirty="0"/>
              <a:t>single variable. </a:t>
            </a:r>
            <a:endParaRPr lang="en-IN" sz="2400" dirty="0" smtClean="0"/>
          </a:p>
          <a:p>
            <a:r>
              <a:rPr lang="en-IN" sz="2400" dirty="0" smtClean="0"/>
              <a:t>Applications </a:t>
            </a:r>
            <a:r>
              <a:rPr lang="en-IN" sz="2400" dirty="0"/>
              <a:t>interpret the value of an environment variable in an </a:t>
            </a:r>
            <a:r>
              <a:rPr lang="en-IN" sz="2400" dirty="0" smtClean="0"/>
              <a:t>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419003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825</Words>
  <Application>Microsoft Office PowerPoint</Application>
  <PresentationFormat>Custom</PresentationFormat>
  <Paragraphs>150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Write a function to produce an argument array containing the components of the PATH environment variable.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crossover</cp:lastModifiedBy>
  <cp:revision>61</cp:revision>
  <dcterms:created xsi:type="dcterms:W3CDTF">2019-01-04T22:49:26Z</dcterms:created>
  <dcterms:modified xsi:type="dcterms:W3CDTF">2019-01-07T09:26:20Z</dcterms:modified>
  <dc:language>en-IN</dc:language>
</cp:coreProperties>
</file>