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68" r:id="rId5"/>
    <p:sldId id="269" r:id="rId6"/>
    <p:sldId id="270" r:id="rId7"/>
    <p:sldId id="274" r:id="rId8"/>
    <p:sldId id="273" r:id="rId9"/>
    <p:sldId id="272" r:id="rId10"/>
    <p:sldId id="271" r:id="rId11"/>
    <p:sldId id="275" r:id="rId12"/>
    <p:sldId id="279" r:id="rId13"/>
    <p:sldId id="278" r:id="rId14"/>
    <p:sldId id="277" r:id="rId15"/>
    <p:sldId id="27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esh" initials="j" lastIdx="1" clrIdx="0">
    <p:extLst>
      <p:ext uri="{19B8F6BF-5375-455C-9EA6-DF929625EA0E}">
        <p15:presenceInfo xmlns:p15="http://schemas.microsoft.com/office/powerpoint/2012/main" userId="d2387263cadac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45F0-636F-4AF8-A0D9-5D09EA32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63" y="444989"/>
            <a:ext cx="10364451" cy="881671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Steps to Follow For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FC25-D082-49C5-B23A-CF1B3CA49D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4500"/>
            <a:ext cx="10363826" cy="4257675"/>
          </a:xfrm>
        </p:spPr>
        <p:txBody>
          <a:bodyPr>
            <a:normAutofit lnSpcReduction="10000"/>
          </a:bodyPr>
          <a:lstStyle/>
          <a:p>
            <a:r>
              <a:rPr lang="en-IN" sz="2800" cap="none" dirty="0">
                <a:latin typeface="Century Gothic" panose="020B0502020202020204" pitchFamily="34" charset="0"/>
              </a:rPr>
              <a:t>First, Click on power key to start the laptop.</a:t>
            </a:r>
          </a:p>
          <a:p>
            <a:r>
              <a:rPr lang="en-IN" sz="2800" cap="none" dirty="0">
                <a:latin typeface="Century Gothic" panose="020B0502020202020204" pitchFamily="34" charset="0"/>
              </a:rPr>
              <a:t>Wait for two second, Cover screen will appear.</a:t>
            </a:r>
          </a:p>
          <a:p>
            <a:r>
              <a:rPr lang="en-IN" sz="2800" cap="none" dirty="0">
                <a:latin typeface="Century Gothic" panose="020B0502020202020204" pitchFamily="34" charset="0"/>
              </a:rPr>
              <a:t>Click on cover screen, Sign in screen will appear.</a:t>
            </a:r>
          </a:p>
          <a:p>
            <a:r>
              <a:rPr lang="en-IN" sz="2800" cap="none" dirty="0">
                <a:latin typeface="Century Gothic" panose="020B0502020202020204" pitchFamily="34" charset="0"/>
              </a:rPr>
              <a:t>Sign in with password “1234” or click on Finger Scanner.</a:t>
            </a:r>
          </a:p>
          <a:p>
            <a:r>
              <a:rPr lang="en-IN" sz="2800" cap="none" dirty="0">
                <a:latin typeface="Century Gothic" panose="020B0502020202020204" pitchFamily="34" charset="0"/>
              </a:rPr>
              <a:t>After successful sign in, Desktop screen will appear.</a:t>
            </a:r>
          </a:p>
          <a:p>
            <a:r>
              <a:rPr lang="en-IN" sz="2800" cap="none" dirty="0">
                <a:latin typeface="Century Gothic" panose="020B0502020202020204" pitchFamily="34" charset="0"/>
              </a:rPr>
              <a:t>Click on notification icon, Celebration window will open.</a:t>
            </a:r>
          </a:p>
          <a:p>
            <a:r>
              <a:rPr lang="en-IN" sz="2800" cap="none" dirty="0">
                <a:latin typeface="Century Gothic" panose="020B0502020202020204" pitchFamily="34" charset="0"/>
              </a:rPr>
              <a:t>Click on Window Icon to shutdown, refresh the laptop.</a:t>
            </a:r>
          </a:p>
          <a:p>
            <a:endParaRPr lang="en-IN" sz="2800" cap="non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Notification Modal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AF064-E478-4DD4-8C09-B239E823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73" y="1947689"/>
            <a:ext cx="6766854" cy="31815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57DE59-082A-4975-96CA-D4C81C3073F2}"/>
              </a:ext>
            </a:extLst>
          </p:cNvPr>
          <p:cNvCxnSpPr>
            <a:cxnSpLocks/>
          </p:cNvCxnSpPr>
          <p:nvPr/>
        </p:nvCxnSpPr>
        <p:spPr>
          <a:xfrm>
            <a:off x="1981197" y="2311891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BADA0AA7-0954-4478-94EC-694C6CD8FB20}"/>
              </a:ext>
            </a:extLst>
          </p:cNvPr>
          <p:cNvSpPr/>
          <p:nvPr/>
        </p:nvSpPr>
        <p:spPr>
          <a:xfrm rot="10800000">
            <a:off x="1981198" y="1947688"/>
            <a:ext cx="573116" cy="28995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D323B-9273-4D6D-BFCC-DBF68F2D8D77}"/>
              </a:ext>
            </a:extLst>
          </p:cNvPr>
          <p:cNvSpPr txBox="1"/>
          <p:nvPr/>
        </p:nvSpPr>
        <p:spPr>
          <a:xfrm>
            <a:off x="146612" y="2661287"/>
            <a:ext cx="1957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`modal absolute ${notification ? ‘visible’ : ‘invisible’}</a:t>
            </a:r>
          </a:p>
          <a:p>
            <a:r>
              <a:rPr lang="en-IN" dirty="0"/>
              <a:t>flex flex-col z-20 rounded-md overflow-hidden }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525750-C2EF-411E-B618-7D318183E225}"/>
              </a:ext>
            </a:extLst>
          </p:cNvPr>
          <p:cNvSpPr/>
          <p:nvPr/>
        </p:nvSpPr>
        <p:spPr>
          <a:xfrm>
            <a:off x="9514885" y="2311891"/>
            <a:ext cx="573116" cy="24172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CB0AC-2BC7-4D25-B49D-F7D63E24CA89}"/>
              </a:ext>
            </a:extLst>
          </p:cNvPr>
          <p:cNvSpPr/>
          <p:nvPr/>
        </p:nvSpPr>
        <p:spPr>
          <a:xfrm>
            <a:off x="9479427" y="1947689"/>
            <a:ext cx="573116" cy="3854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E1E91-3976-41D8-BB1D-C645CD03E16D}"/>
              </a:ext>
            </a:extLst>
          </p:cNvPr>
          <p:cNvSpPr txBox="1"/>
          <p:nvPr/>
        </p:nvSpPr>
        <p:spPr>
          <a:xfrm>
            <a:off x="10052543" y="1942559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basis-[8%]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88022-A421-4CBD-B2A3-B7B22CC6EFA1}"/>
              </a:ext>
            </a:extLst>
          </p:cNvPr>
          <p:cNvSpPr txBox="1"/>
          <p:nvPr/>
        </p:nvSpPr>
        <p:spPr>
          <a:xfrm>
            <a:off x="10088001" y="2815917"/>
            <a:ext cx="2137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basis-[92%] grid place-content-</a:t>
            </a:r>
            <a:r>
              <a:rPr lang="en-IN" dirty="0" err="1"/>
              <a:t>center</a:t>
            </a:r>
            <a:r>
              <a:rPr lang="en-IN" dirty="0"/>
              <a:t> bg-celebrate bg-no-repeat bg-bottom bg-cover border-x-4 text-</a:t>
            </a:r>
            <a:r>
              <a:rPr lang="en-IN" dirty="0" err="1"/>
              <a:t>center</a:t>
            </a:r>
            <a:r>
              <a:rPr lang="en-IN" dirty="0"/>
              <a:t> </a:t>
            </a:r>
            <a:r>
              <a:rPr lang="en-IN" dirty="0" err="1"/>
              <a:t>capatalize</a:t>
            </a:r>
            <a:r>
              <a:rPr lang="en-IN" dirty="0"/>
              <a:t> px-2 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CB2101-D2E9-4F49-B922-0DF2ABE5E7BB}"/>
              </a:ext>
            </a:extLst>
          </p:cNvPr>
          <p:cNvCxnSpPr>
            <a:cxnSpLocks/>
          </p:cNvCxnSpPr>
          <p:nvPr/>
        </p:nvCxnSpPr>
        <p:spPr>
          <a:xfrm flipV="1">
            <a:off x="9288422" y="1428567"/>
            <a:ext cx="728662" cy="638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9F586B-2482-45A3-9A37-2D0501389506}"/>
              </a:ext>
            </a:extLst>
          </p:cNvPr>
          <p:cNvSpPr txBox="1"/>
          <p:nvPr/>
        </p:nvSpPr>
        <p:spPr>
          <a:xfrm>
            <a:off x="10017084" y="657136"/>
            <a:ext cx="2613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onClick</a:t>
            </a:r>
            <a:r>
              <a:rPr lang="en-IN" dirty="0"/>
              <a:t>={()=&gt;{</a:t>
            </a:r>
          </a:p>
          <a:p>
            <a:r>
              <a:rPr lang="en-IN" dirty="0" err="1"/>
              <a:t>setNotification</a:t>
            </a:r>
            <a:r>
              <a:rPr lang="en-IN" dirty="0"/>
              <a:t>(false)</a:t>
            </a:r>
          </a:p>
          <a:p>
            <a:r>
              <a:rPr lang="en-IN" dirty="0" err="1"/>
              <a:t>handleCelebrate</a:t>
            </a:r>
            <a:r>
              <a:rPr lang="en-IN" dirty="0"/>
              <a:t>(false)</a:t>
            </a:r>
          </a:p>
          <a:p>
            <a:r>
              <a:rPr lang="en-IN" dirty="0"/>
              <a:t>}} 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A6AAE-88DE-4F17-90AC-24E94D1F3CEE}"/>
              </a:ext>
            </a:extLst>
          </p:cNvPr>
          <p:cNvCxnSpPr>
            <a:cxnSpLocks/>
          </p:cNvCxnSpPr>
          <p:nvPr/>
        </p:nvCxnSpPr>
        <p:spPr>
          <a:xfrm flipH="1" flipV="1">
            <a:off x="8782016" y="1621502"/>
            <a:ext cx="195454" cy="430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7D8B30-C308-4814-8AC2-4835D957817A}"/>
              </a:ext>
            </a:extLst>
          </p:cNvPr>
          <p:cNvSpPr txBox="1"/>
          <p:nvPr/>
        </p:nvSpPr>
        <p:spPr>
          <a:xfrm>
            <a:off x="6412072" y="1307056"/>
            <a:ext cx="338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onClick</a:t>
            </a:r>
            <a:r>
              <a:rPr lang="en-IN" dirty="0"/>
              <a:t>={()=&gt;</a:t>
            </a:r>
            <a:r>
              <a:rPr lang="en-IN" dirty="0" err="1"/>
              <a:t>setResize</a:t>
            </a:r>
            <a:r>
              <a:rPr lang="en-IN" dirty="0"/>
              <a:t>(!resize)} }</a:t>
            </a:r>
          </a:p>
        </p:txBody>
      </p:sp>
    </p:spTree>
    <p:extLst>
      <p:ext uri="{BB962C8B-B14F-4D97-AF65-F5344CB8AC3E}">
        <p14:creationId xmlns:p14="http://schemas.microsoft.com/office/powerpoint/2010/main" val="29350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Resize Modal and celebration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BB568-0728-40E5-B7B3-5ED99A96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88" y="1652444"/>
            <a:ext cx="7191223" cy="35531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BE75E-F7A9-4830-9266-733C812196F1}"/>
              </a:ext>
            </a:extLst>
          </p:cNvPr>
          <p:cNvCxnSpPr>
            <a:cxnSpLocks/>
          </p:cNvCxnSpPr>
          <p:nvPr/>
        </p:nvCxnSpPr>
        <p:spPr>
          <a:xfrm flipH="1">
            <a:off x="1843088" y="2457450"/>
            <a:ext cx="25718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441870-F98E-4E17-8CB3-D89A4C6B676B}"/>
              </a:ext>
            </a:extLst>
          </p:cNvPr>
          <p:cNvSpPr txBox="1"/>
          <p:nvPr/>
        </p:nvSpPr>
        <p:spPr>
          <a:xfrm>
            <a:off x="0" y="1817547"/>
            <a:ext cx="2085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`modal absolute ${resize ? ‘w-[60%] h-[75%] translate-y-[10%] translate-x-[35%]’</a:t>
            </a:r>
          </a:p>
          <a:p>
            <a:r>
              <a:rPr lang="en-IN" dirty="0"/>
              <a:t>: ‘w-full h-full’}` 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BDA4F-582B-4C23-9911-B7482BC89376}"/>
              </a:ext>
            </a:extLst>
          </p:cNvPr>
          <p:cNvCxnSpPr>
            <a:cxnSpLocks/>
          </p:cNvCxnSpPr>
          <p:nvPr/>
        </p:nvCxnSpPr>
        <p:spPr>
          <a:xfrm>
            <a:off x="6586538" y="4000500"/>
            <a:ext cx="33718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02BFA9-7511-4324-A239-F952C206158F}"/>
              </a:ext>
            </a:extLst>
          </p:cNvPr>
          <p:cNvSpPr txBox="1"/>
          <p:nvPr/>
        </p:nvSpPr>
        <p:spPr>
          <a:xfrm>
            <a:off x="9958388" y="2984837"/>
            <a:ext cx="2137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import Confetti from ‘react-confetti’</a:t>
            </a:r>
          </a:p>
          <a:p>
            <a:r>
              <a:rPr lang="en-IN" dirty="0"/>
              <a:t>{celebrate &amp;&amp; &lt;confetti </a:t>
            </a:r>
            <a:r>
              <a:rPr lang="en-IN" dirty="0" err="1"/>
              <a:t>className</a:t>
            </a:r>
            <a:r>
              <a:rPr lang="en-IN" dirty="0"/>
              <a:t> = ‘absolute w-full h-full’/&gt;}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97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618650"/>
            <a:ext cx="10364451" cy="638782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Base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87D2F-F172-4F84-AE27-F225CAF2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20" y="1669157"/>
            <a:ext cx="7452759" cy="35196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014CEE-36BD-46F0-8DBA-669047205335}"/>
              </a:ext>
            </a:extLst>
          </p:cNvPr>
          <p:cNvCxnSpPr>
            <a:cxnSpLocks/>
          </p:cNvCxnSpPr>
          <p:nvPr/>
        </p:nvCxnSpPr>
        <p:spPr>
          <a:xfrm>
            <a:off x="1981196" y="2226166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360A33-01A6-452C-BFA7-EC7AA8CFB2E8}"/>
              </a:ext>
            </a:extLst>
          </p:cNvPr>
          <p:cNvCxnSpPr>
            <a:cxnSpLocks/>
          </p:cNvCxnSpPr>
          <p:nvPr/>
        </p:nvCxnSpPr>
        <p:spPr>
          <a:xfrm>
            <a:off x="1981195" y="3916853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11C64954-8F8F-410A-8B16-9695BFD3BC6B}"/>
              </a:ext>
            </a:extLst>
          </p:cNvPr>
          <p:cNvSpPr/>
          <p:nvPr/>
        </p:nvSpPr>
        <p:spPr>
          <a:xfrm rot="10800000">
            <a:off x="1796504" y="1669156"/>
            <a:ext cx="573116" cy="35196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79EB5-4B94-4926-939D-7A7FB06C0BBE}"/>
              </a:ext>
            </a:extLst>
          </p:cNvPr>
          <p:cNvSpPr txBox="1"/>
          <p:nvPr/>
        </p:nvSpPr>
        <p:spPr>
          <a:xfrm>
            <a:off x="0" y="2828833"/>
            <a:ext cx="213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base flex flex-col items-</a:t>
            </a:r>
            <a:r>
              <a:rPr lang="en-IN" dirty="0" err="1"/>
              <a:t>center</a:t>
            </a:r>
            <a:r>
              <a:rPr lang="en-IN" dirty="0"/>
              <a:t> basis-1/2 bg-gray-300</a:t>
            </a:r>
          </a:p>
          <a:p>
            <a:r>
              <a:rPr lang="en-IN" dirty="0"/>
              <a:t>rounded-</a:t>
            </a:r>
            <a:r>
              <a:rPr lang="en-IN" dirty="0" err="1"/>
              <a:t>lg</a:t>
            </a:r>
            <a:r>
              <a:rPr lang="en-IN" dirty="0"/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783D2-F5E2-4D76-A2F1-53D651B01134}"/>
              </a:ext>
            </a:extLst>
          </p:cNvPr>
          <p:cNvSpPr txBox="1"/>
          <p:nvPr/>
        </p:nvSpPr>
        <p:spPr>
          <a:xfrm>
            <a:off x="10054318" y="1242691"/>
            <a:ext cx="2137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speaker basis-1/6 flex flex-col width-[90%] mb-2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8428F-AACA-480C-B294-5FF1CD862EF8}"/>
              </a:ext>
            </a:extLst>
          </p:cNvPr>
          <p:cNvSpPr txBox="1"/>
          <p:nvPr/>
        </p:nvSpPr>
        <p:spPr>
          <a:xfrm>
            <a:off x="10204942" y="2571815"/>
            <a:ext cx="213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keyboard flex flex-col basis-3/6 w-[90%] gap-1 shadow-inner p-1}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AE9EF-192D-4E81-A210-CB7934E9C0B1}"/>
              </a:ext>
            </a:extLst>
          </p:cNvPr>
          <p:cNvSpPr txBox="1"/>
          <p:nvPr/>
        </p:nvSpPr>
        <p:spPr>
          <a:xfrm>
            <a:off x="10204943" y="4209044"/>
            <a:ext cx="213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touchpad flex justify-between basis-2/6 w-[90%] py-1 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6B975-FF98-443C-8732-F2B931F298C7}"/>
              </a:ext>
            </a:extLst>
          </p:cNvPr>
          <p:cNvCxnSpPr>
            <a:cxnSpLocks/>
          </p:cNvCxnSpPr>
          <p:nvPr/>
        </p:nvCxnSpPr>
        <p:spPr>
          <a:xfrm flipV="1">
            <a:off x="9072563" y="1695852"/>
            <a:ext cx="981755" cy="345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597EBE-E61F-4E57-8E7A-ACD321F2C3DA}"/>
              </a:ext>
            </a:extLst>
          </p:cNvPr>
          <p:cNvCxnSpPr>
            <a:cxnSpLocks/>
          </p:cNvCxnSpPr>
          <p:nvPr/>
        </p:nvCxnSpPr>
        <p:spPr>
          <a:xfrm>
            <a:off x="9072563" y="4704186"/>
            <a:ext cx="1132380" cy="105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DB8E4-D822-4A3E-8BF4-6A22A0AB4289}"/>
              </a:ext>
            </a:extLst>
          </p:cNvPr>
          <p:cNvCxnSpPr>
            <a:cxnSpLocks/>
          </p:cNvCxnSpPr>
          <p:nvPr/>
        </p:nvCxnSpPr>
        <p:spPr>
          <a:xfrm>
            <a:off x="9186863" y="2920100"/>
            <a:ext cx="1018079" cy="209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9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keyboard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CE262-2FB8-4CE0-98A8-8DB14C5A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08" y="1555621"/>
            <a:ext cx="7724942" cy="26057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61183-EBCB-48A0-A2F1-7D879AD11E55}"/>
              </a:ext>
            </a:extLst>
          </p:cNvPr>
          <p:cNvCxnSpPr>
            <a:cxnSpLocks/>
          </p:cNvCxnSpPr>
          <p:nvPr/>
        </p:nvCxnSpPr>
        <p:spPr>
          <a:xfrm>
            <a:off x="1738310" y="3700935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DF03C3-DE90-4D66-BDA4-138183192A90}"/>
              </a:ext>
            </a:extLst>
          </p:cNvPr>
          <p:cNvCxnSpPr>
            <a:cxnSpLocks/>
          </p:cNvCxnSpPr>
          <p:nvPr/>
        </p:nvCxnSpPr>
        <p:spPr>
          <a:xfrm>
            <a:off x="1738311" y="1971553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F358DF-826C-4F37-AA6B-571B2C5C40DB}"/>
              </a:ext>
            </a:extLst>
          </p:cNvPr>
          <p:cNvCxnSpPr>
            <a:cxnSpLocks/>
          </p:cNvCxnSpPr>
          <p:nvPr/>
        </p:nvCxnSpPr>
        <p:spPr>
          <a:xfrm>
            <a:off x="1738310" y="2585427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5FB5E1-0C64-4BE5-A285-04BF26191BDF}"/>
              </a:ext>
            </a:extLst>
          </p:cNvPr>
          <p:cNvCxnSpPr>
            <a:cxnSpLocks/>
          </p:cNvCxnSpPr>
          <p:nvPr/>
        </p:nvCxnSpPr>
        <p:spPr>
          <a:xfrm>
            <a:off x="1738310" y="2975350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45DFD1-C259-4B60-89BF-AF3FA1F1E297}"/>
              </a:ext>
            </a:extLst>
          </p:cNvPr>
          <p:cNvCxnSpPr>
            <a:cxnSpLocks/>
          </p:cNvCxnSpPr>
          <p:nvPr/>
        </p:nvCxnSpPr>
        <p:spPr>
          <a:xfrm>
            <a:off x="1738310" y="3376963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B77812-1626-475B-B15C-F6B04D842A79}"/>
              </a:ext>
            </a:extLst>
          </p:cNvPr>
          <p:cNvSpPr txBox="1"/>
          <p:nvPr/>
        </p:nvSpPr>
        <p:spPr>
          <a:xfrm>
            <a:off x="9594140" y="1078741"/>
            <a:ext cx="2743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handlePower</a:t>
            </a:r>
            <a:r>
              <a:rPr lang="en-IN" dirty="0"/>
              <a:t>}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88986-EF2F-48EA-8CCD-CE63A6DB8ED3}"/>
              </a:ext>
            </a:extLst>
          </p:cNvPr>
          <p:cNvSpPr txBox="1"/>
          <p:nvPr/>
        </p:nvSpPr>
        <p:spPr>
          <a:xfrm>
            <a:off x="1076440" y="3700935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row6 row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29964-F972-40BA-82B4-ADCB6926CF0D}"/>
              </a:ext>
            </a:extLst>
          </p:cNvPr>
          <p:cNvSpPr txBox="1"/>
          <p:nvPr/>
        </p:nvSpPr>
        <p:spPr>
          <a:xfrm>
            <a:off x="1074173" y="3352546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row5 row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30009-FB7F-4C6A-8316-64F62C229C2A}"/>
              </a:ext>
            </a:extLst>
          </p:cNvPr>
          <p:cNvSpPr txBox="1"/>
          <p:nvPr/>
        </p:nvSpPr>
        <p:spPr>
          <a:xfrm>
            <a:off x="1074173" y="2968032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row4 row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63668-334F-462D-A9EA-FCEA41B35D22}"/>
              </a:ext>
            </a:extLst>
          </p:cNvPr>
          <p:cNvSpPr txBox="1"/>
          <p:nvPr/>
        </p:nvSpPr>
        <p:spPr>
          <a:xfrm>
            <a:off x="1061019" y="2585427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row3 row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0E4E9-8FDD-4A10-B860-DD85D35CDB45}"/>
              </a:ext>
            </a:extLst>
          </p:cNvPr>
          <p:cNvSpPr txBox="1"/>
          <p:nvPr/>
        </p:nvSpPr>
        <p:spPr>
          <a:xfrm>
            <a:off x="1074173" y="2123151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row2 row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7016F-678D-4346-8C22-C372CABDA7DD}"/>
              </a:ext>
            </a:extLst>
          </p:cNvPr>
          <p:cNvSpPr txBox="1"/>
          <p:nvPr/>
        </p:nvSpPr>
        <p:spPr>
          <a:xfrm>
            <a:off x="1074173" y="1555621"/>
            <a:ext cx="213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row1 row 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4F5F3-21DA-4813-A263-8FFA58FE60C7}"/>
              </a:ext>
            </a:extLst>
          </p:cNvPr>
          <p:cNvCxnSpPr>
            <a:cxnSpLocks/>
          </p:cNvCxnSpPr>
          <p:nvPr/>
        </p:nvCxnSpPr>
        <p:spPr>
          <a:xfrm flipV="1">
            <a:off x="9750057" y="1453355"/>
            <a:ext cx="557212" cy="271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303AB1-AD7A-4DF5-A2E6-8C50DF4BA384}"/>
              </a:ext>
            </a:extLst>
          </p:cNvPr>
          <p:cNvSpPr txBox="1"/>
          <p:nvPr/>
        </p:nvSpPr>
        <p:spPr>
          <a:xfrm>
            <a:off x="913775" y="4241840"/>
            <a:ext cx="112782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@layer components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.key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@apply bg-slate-900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hover:bg-black</a:t>
            </a:r>
            <a:r>
              <a:rPr lang="en-IN" b="0" dirty="0">
                <a:effectLst/>
                <a:latin typeface="Consolas" panose="020B0609020204030204" pitchFamily="49" charset="0"/>
              </a:rPr>
              <a:t> hover:scale-110 active:scale-100 text-white text-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xxs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lg:text-xs</a:t>
            </a:r>
            <a:r>
              <a:rPr lang="en-IN" b="0" dirty="0">
                <a:effectLst/>
                <a:latin typeface="Consolas" panose="020B0609020204030204" pitchFamily="49" charset="0"/>
              </a:rPr>
              <a:t> grid place-content-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effectLst/>
                <a:latin typeface="Consolas" panose="020B0609020204030204" pitchFamily="49" charset="0"/>
              </a:rPr>
              <a:t> overflow-x-hidden;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.row 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@apply basis-1/6 flex gap-1 justify-between;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20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Touchpad and finger scanner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B5A3A-C2B5-41CB-9569-7A9CCEA0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328191"/>
            <a:ext cx="10108191" cy="16478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C1F2E-3230-4831-B734-DAFA07E51B42}"/>
              </a:ext>
            </a:extLst>
          </p:cNvPr>
          <p:cNvCxnSpPr>
            <a:cxnSpLocks/>
          </p:cNvCxnSpPr>
          <p:nvPr/>
        </p:nvCxnSpPr>
        <p:spPr>
          <a:xfrm>
            <a:off x="2438400" y="1968992"/>
            <a:ext cx="0" cy="240298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1F2F9-F425-4963-A818-ED1A4E1636A3}"/>
              </a:ext>
            </a:extLst>
          </p:cNvPr>
          <p:cNvCxnSpPr>
            <a:cxnSpLocks/>
          </p:cNvCxnSpPr>
          <p:nvPr/>
        </p:nvCxnSpPr>
        <p:spPr>
          <a:xfrm>
            <a:off x="9948863" y="1968992"/>
            <a:ext cx="0" cy="240298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0A1314E-3F56-4D84-89A2-B0547084F77D}"/>
              </a:ext>
            </a:extLst>
          </p:cNvPr>
          <p:cNvSpPr/>
          <p:nvPr/>
        </p:nvSpPr>
        <p:spPr>
          <a:xfrm rot="5400000">
            <a:off x="1478136" y="3411719"/>
            <a:ext cx="395895" cy="15246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3354F1-284F-4410-8B02-A7B314BFD2B5}"/>
              </a:ext>
            </a:extLst>
          </p:cNvPr>
          <p:cNvSpPr/>
          <p:nvPr/>
        </p:nvSpPr>
        <p:spPr>
          <a:xfrm rot="5400000">
            <a:off x="10287462" y="3637481"/>
            <a:ext cx="395895" cy="10730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41BC882-7233-43C4-AFD9-C8A0253EF7C1}"/>
              </a:ext>
            </a:extLst>
          </p:cNvPr>
          <p:cNvSpPr/>
          <p:nvPr/>
        </p:nvSpPr>
        <p:spPr>
          <a:xfrm rot="5400000">
            <a:off x="5995678" y="448777"/>
            <a:ext cx="395895" cy="75104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D7CF6-F7D8-40CA-BCAB-76993BC4227B}"/>
              </a:ext>
            </a:extLst>
          </p:cNvPr>
          <p:cNvSpPr txBox="1"/>
          <p:nvPr/>
        </p:nvSpPr>
        <p:spPr>
          <a:xfrm>
            <a:off x="421504" y="4284609"/>
            <a:ext cx="2193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probook</a:t>
            </a:r>
            <a:r>
              <a:rPr lang="en-IN" dirty="0"/>
              <a:t> uppercase font-</a:t>
            </a:r>
            <a:r>
              <a:rPr lang="en-IN" dirty="0" err="1"/>
              <a:t>semibold</a:t>
            </a:r>
            <a:r>
              <a:rPr lang="en-IN" dirty="0"/>
              <a:t> tracking-widest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7F3CB-B10E-4628-855B-1565F32FC18B}"/>
              </a:ext>
            </a:extLst>
          </p:cNvPr>
          <p:cNvSpPr txBox="1"/>
          <p:nvPr/>
        </p:nvSpPr>
        <p:spPr>
          <a:xfrm>
            <a:off x="9868521" y="4371975"/>
            <a:ext cx="213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finger rounded-</a:t>
            </a:r>
            <a:r>
              <a:rPr lang="en-IN" dirty="0" err="1"/>
              <a:t>sm</a:t>
            </a:r>
            <a:r>
              <a:rPr lang="en-IN" dirty="0"/>
              <a:t> hover:bg-green-400 </a:t>
            </a:r>
            <a:r>
              <a:rPr lang="en-IN" dirty="0" err="1"/>
              <a:t>active:bg-inherit</a:t>
            </a:r>
            <a:r>
              <a:rPr lang="en-IN" dirty="0"/>
              <a:t> h-[30%] w-3/4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7853C-FE36-460D-BBCF-4CC43745D7A5}"/>
              </a:ext>
            </a:extLst>
          </p:cNvPr>
          <p:cNvSpPr txBox="1"/>
          <p:nvPr/>
        </p:nvSpPr>
        <p:spPr>
          <a:xfrm>
            <a:off x="4144053" y="4451776"/>
            <a:ext cx="482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touchpad basis-2/5 shadow-inner rounded-md 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4DBF17-9EE5-4519-ADAF-0E980E82A7B0}"/>
              </a:ext>
            </a:extLst>
          </p:cNvPr>
          <p:cNvCxnSpPr>
            <a:cxnSpLocks/>
          </p:cNvCxnSpPr>
          <p:nvPr/>
        </p:nvCxnSpPr>
        <p:spPr>
          <a:xfrm flipV="1">
            <a:off x="10274254" y="1919408"/>
            <a:ext cx="211155" cy="544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433681-CD2A-4A57-97FA-A30F7369AD96}"/>
              </a:ext>
            </a:extLst>
          </p:cNvPr>
          <p:cNvSpPr txBox="1"/>
          <p:nvPr/>
        </p:nvSpPr>
        <p:spPr>
          <a:xfrm>
            <a:off x="9228916" y="1586941"/>
            <a:ext cx="314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handleFingerScan</a:t>
            </a:r>
            <a:r>
              <a:rPr lang="en-IN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04382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>
            <a:normAutofit/>
          </a:bodyPr>
          <a:lstStyle/>
          <a:p>
            <a:r>
              <a:rPr lang="en-IN" u="sng" dirty="0">
                <a:latin typeface="Century Gothic" panose="020B0502020202020204" pitchFamily="34" charset="0"/>
              </a:rPr>
              <a:t>Shutting down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BB8C-1707-41BC-8AB1-89C9EB2D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19" y="1904919"/>
            <a:ext cx="6791962" cy="304816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328E79F-75B4-48C7-945D-1B82B3713492}"/>
              </a:ext>
            </a:extLst>
          </p:cNvPr>
          <p:cNvSpPr/>
          <p:nvPr/>
        </p:nvSpPr>
        <p:spPr>
          <a:xfrm rot="10800000">
            <a:off x="2126903" y="1904918"/>
            <a:ext cx="573116" cy="30481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64C7C-9195-462F-A434-F2B4F1CC1653}"/>
              </a:ext>
            </a:extLst>
          </p:cNvPr>
          <p:cNvSpPr txBox="1"/>
          <p:nvPr/>
        </p:nvSpPr>
        <p:spPr>
          <a:xfrm>
            <a:off x="9806613" y="2699562"/>
            <a:ext cx="2450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US" b="0" dirty="0">
                <a:effectLst/>
              </a:rPr>
              <a:t>w-7 h-7 text-gray-200 animate-spin dark:text-gray-600 fill-black </a:t>
            </a:r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7F08D-9283-4A1A-9727-C89B86C910AD}"/>
              </a:ext>
            </a:extLst>
          </p:cNvPr>
          <p:cNvSpPr txBox="1"/>
          <p:nvPr/>
        </p:nvSpPr>
        <p:spPr>
          <a:xfrm>
            <a:off x="128589" y="2890001"/>
            <a:ext cx="19983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US" b="0" dirty="0">
                <a:effectLst/>
                <a:latin typeface="+mj-lt"/>
              </a:rPr>
              <a:t>shutdown h-full w-full flex flex-col </a:t>
            </a:r>
            <a:r>
              <a:rPr lang="en-US" b="0" dirty="0">
                <a:effectLst/>
              </a:rPr>
              <a:t>justify-center gap-2 items-center text-white </a:t>
            </a:r>
            <a:r>
              <a:rPr lang="en-US" b="0" dirty="0" err="1">
                <a:effectLst/>
              </a:rPr>
              <a:t>bg</a:t>
            </a:r>
            <a:r>
              <a:rPr lang="en-US" b="0" dirty="0">
                <a:effectLst/>
              </a:rPr>
              <a:t>-gradient-to-b </a:t>
            </a:r>
            <a:r>
              <a:rPr lang="en-US" b="0" dirty="0">
                <a:effectLst/>
                <a:latin typeface="+mj-lt"/>
              </a:rPr>
              <a:t>from-red-800 to-red-600 </a:t>
            </a:r>
            <a:r>
              <a:rPr lang="en-IN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DCB36-D74D-4B6B-851B-6E9767A54041}"/>
              </a:ext>
            </a:extLst>
          </p:cNvPr>
          <p:cNvCxnSpPr>
            <a:cxnSpLocks/>
          </p:cNvCxnSpPr>
          <p:nvPr/>
        </p:nvCxnSpPr>
        <p:spPr>
          <a:xfrm>
            <a:off x="6249619" y="3161227"/>
            <a:ext cx="36087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538D48-F926-4351-B140-A442C312BC70}"/>
              </a:ext>
            </a:extLst>
          </p:cNvPr>
          <p:cNvSpPr txBox="1"/>
          <p:nvPr/>
        </p:nvSpPr>
        <p:spPr>
          <a:xfrm>
            <a:off x="9491981" y="3622892"/>
            <a:ext cx="27000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{ </a:t>
            </a:r>
            <a:r>
              <a:rPr lang="en-IN" b="0" dirty="0" err="1">
                <a:effectLst/>
              </a:rPr>
              <a:t>const</a:t>
            </a:r>
            <a:r>
              <a:rPr lang="en-IN" b="0" dirty="0">
                <a:effectLst/>
              </a:rPr>
              <a:t> </a:t>
            </a:r>
            <a:r>
              <a:rPr lang="en-IN" b="0" dirty="0" err="1">
                <a:effectLst/>
              </a:rPr>
              <a:t>handleShutDown</a:t>
            </a:r>
            <a:r>
              <a:rPr lang="en-IN" b="0" dirty="0">
                <a:effectLst/>
              </a:rPr>
              <a:t> = () =&gt; {</a:t>
            </a:r>
          </a:p>
          <a:p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setShuttingDown</a:t>
            </a:r>
            <a:r>
              <a:rPr lang="en-IN" b="0" dirty="0">
                <a:effectLst/>
              </a:rPr>
              <a:t>(true);</a:t>
            </a:r>
          </a:p>
          <a:p>
            <a:r>
              <a:rPr lang="en-IN" b="0" dirty="0">
                <a:effectLst/>
              </a:rPr>
              <a:t>    setTimeout(() =&gt; {</a:t>
            </a:r>
          </a:p>
          <a:p>
            <a:r>
              <a:rPr lang="en-IN" b="0" dirty="0">
                <a:effectLst/>
              </a:rPr>
              <a:t>      </a:t>
            </a:r>
            <a:r>
              <a:rPr lang="en-IN" b="0" dirty="0" err="1">
                <a:effectLst/>
              </a:rPr>
              <a:t>setPower</a:t>
            </a:r>
            <a:r>
              <a:rPr lang="en-IN" b="0" dirty="0">
                <a:effectLst/>
              </a:rPr>
              <a:t>(false)</a:t>
            </a:r>
          </a:p>
          <a:p>
            <a:r>
              <a:rPr lang="en-IN" b="0" dirty="0">
                <a:effectLst/>
              </a:rPr>
              <a:t>      </a:t>
            </a:r>
            <a:r>
              <a:rPr lang="en-IN" b="0" dirty="0" err="1">
                <a:effectLst/>
              </a:rPr>
              <a:t>setShuttingDown</a:t>
            </a:r>
            <a:r>
              <a:rPr lang="en-IN" b="0" dirty="0">
                <a:effectLst/>
              </a:rPr>
              <a:t>(false)</a:t>
            </a:r>
          </a:p>
          <a:p>
            <a:r>
              <a:rPr lang="en-IN" b="0" dirty="0">
                <a:effectLst/>
              </a:rPr>
              <a:t>    }, 2000)</a:t>
            </a:r>
          </a:p>
          <a:p>
            <a:r>
              <a:rPr lang="en-IN" b="0" dirty="0">
                <a:effectLst/>
              </a:rPr>
              <a:t>  } }</a:t>
            </a:r>
          </a:p>
        </p:txBody>
      </p:sp>
    </p:spTree>
    <p:extLst>
      <p:ext uri="{BB962C8B-B14F-4D97-AF65-F5344CB8AC3E}">
        <p14:creationId xmlns:p14="http://schemas.microsoft.com/office/powerpoint/2010/main" val="272632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08B-A44F-4631-BB76-A9852EDE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75" y="1390042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u="sng" dirty="0">
                <a:latin typeface="Century Gothic" panose="020B0502020202020204" pitchFamily="34" charset="0"/>
              </a:rPr>
              <a:t>Thank You</a:t>
            </a:r>
            <a:endParaRPr lang="en-IN" sz="6600" u="sng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D8CD-ACC3-42FE-8119-B0CF5B221B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171825"/>
            <a:ext cx="10363826" cy="2400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cap="none" dirty="0"/>
              <a:t>View source code for detailed implementation</a:t>
            </a:r>
            <a:br>
              <a:rPr lang="en-US" sz="3600" cap="none" dirty="0"/>
            </a:br>
            <a:r>
              <a:rPr lang="en-US" sz="2000" cap="none" dirty="0">
                <a:solidFill>
                  <a:schemeClr val="accent3"/>
                </a:solidFill>
              </a:rPr>
              <a:t>https://github.com/jayesh2906/laptop-design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3DB6-F820-48A9-9E0B-81F083BB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86562"/>
            <a:ext cx="8058150" cy="885202"/>
          </a:xfrm>
        </p:spPr>
        <p:txBody>
          <a:bodyPr>
            <a:noAutofit/>
          </a:bodyPr>
          <a:lstStyle/>
          <a:p>
            <a:r>
              <a:rPr lang="en-IN" sz="3600" u="sng" dirty="0">
                <a:latin typeface="Century Gothic" panose="020B0502020202020204" pitchFamily="34" charset="0"/>
              </a:rPr>
              <a:t>Laptop Design Implementation Approach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1BC25A-B115-4E41-9EC1-48176475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06" y="3086102"/>
            <a:ext cx="10186987" cy="2714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Tailwind CSS Styling.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React Functionality.</a:t>
            </a:r>
          </a:p>
          <a:p>
            <a:endParaRPr lang="en-IN" sz="2800" cap="none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1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6A09E-E439-4E06-848F-2633875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99" y="485902"/>
            <a:ext cx="10364451" cy="738796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Foreground and background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8B50E4-9F9E-4336-A32F-86F6242354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1525" y="1543050"/>
            <a:ext cx="6986587" cy="37719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6D0406-EA43-4F21-B110-F937A75F7CFA}"/>
              </a:ext>
            </a:extLst>
          </p:cNvPr>
          <p:cNvSpPr txBox="1"/>
          <p:nvPr/>
        </p:nvSpPr>
        <p:spPr>
          <a:xfrm flipH="1">
            <a:off x="9415236" y="1860053"/>
            <a:ext cx="22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{ Live Background</a:t>
            </a:r>
          </a:p>
          <a:p>
            <a:r>
              <a:rPr lang="en-IN" dirty="0">
                <a:latin typeface="+mj-lt"/>
              </a:rPr>
              <a:t>Import Particles from ‘react-</a:t>
            </a:r>
            <a:r>
              <a:rPr lang="en-IN" dirty="0" err="1">
                <a:latin typeface="+mj-lt"/>
              </a:rPr>
              <a:t>tsparticles</a:t>
            </a:r>
            <a:r>
              <a:rPr lang="en-IN" dirty="0">
                <a:latin typeface="+mj-lt"/>
              </a:rPr>
              <a:t>’,</a:t>
            </a:r>
          </a:p>
          <a:p>
            <a:r>
              <a:rPr lang="en-IN" dirty="0">
                <a:latin typeface="+mj-lt"/>
              </a:rPr>
              <a:t>absolute -z-10</a:t>
            </a:r>
          </a:p>
          <a:p>
            <a:r>
              <a:rPr lang="en-IN" dirty="0">
                <a:latin typeface="+mj-lt"/>
              </a:rPr>
              <a:t>(z-index : -10) }</a:t>
            </a:r>
            <a:endParaRPr lang="en-IN" b="0" dirty="0">
              <a:solidFill>
                <a:srgbClr val="D4D4D4"/>
              </a:solidFill>
              <a:effectLst/>
              <a:latin typeface="+mj-lt"/>
            </a:endParaRP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72963E-9645-4DCB-9CB3-73BC0F076EA6}"/>
              </a:ext>
            </a:extLst>
          </p:cNvPr>
          <p:cNvCxnSpPr>
            <a:cxnSpLocks/>
          </p:cNvCxnSpPr>
          <p:nvPr/>
        </p:nvCxnSpPr>
        <p:spPr>
          <a:xfrm>
            <a:off x="3071813" y="1357314"/>
            <a:ext cx="0" cy="4412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62FC9C-1469-48DF-A085-914A67647C36}"/>
              </a:ext>
            </a:extLst>
          </p:cNvPr>
          <p:cNvCxnSpPr>
            <a:cxnSpLocks/>
          </p:cNvCxnSpPr>
          <p:nvPr/>
        </p:nvCxnSpPr>
        <p:spPr>
          <a:xfrm>
            <a:off x="7781926" y="1357314"/>
            <a:ext cx="0" cy="4412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1A432C-AAEC-49D7-833E-FA8F31F16407}"/>
              </a:ext>
            </a:extLst>
          </p:cNvPr>
          <p:cNvCxnSpPr>
            <a:cxnSpLocks/>
          </p:cNvCxnSpPr>
          <p:nvPr/>
        </p:nvCxnSpPr>
        <p:spPr>
          <a:xfrm>
            <a:off x="6919913" y="1357314"/>
            <a:ext cx="0" cy="4412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842E37-C083-4B4C-92E7-5D34F0E90E25}"/>
              </a:ext>
            </a:extLst>
          </p:cNvPr>
          <p:cNvCxnSpPr>
            <a:cxnSpLocks/>
          </p:cNvCxnSpPr>
          <p:nvPr/>
        </p:nvCxnSpPr>
        <p:spPr>
          <a:xfrm>
            <a:off x="6243638" y="1357314"/>
            <a:ext cx="0" cy="4412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F82222F-434E-427B-85BC-7F07205CAB7A}"/>
              </a:ext>
            </a:extLst>
          </p:cNvPr>
          <p:cNvSpPr/>
          <p:nvPr/>
        </p:nvSpPr>
        <p:spPr>
          <a:xfrm rot="5400000">
            <a:off x="5226619" y="2086734"/>
            <a:ext cx="476400" cy="69865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1226A-513E-4561-B4F1-702F97A74776}"/>
              </a:ext>
            </a:extLst>
          </p:cNvPr>
          <p:cNvSpPr txBox="1"/>
          <p:nvPr/>
        </p:nvSpPr>
        <p:spPr>
          <a:xfrm flipH="1">
            <a:off x="1721452" y="5828360"/>
            <a:ext cx="783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 flex </a:t>
            </a:r>
            <a:r>
              <a:rPr lang="en-IN" dirty="0" err="1"/>
              <a:t>xs:flex-col</a:t>
            </a:r>
            <a:r>
              <a:rPr lang="en-IN" dirty="0"/>
              <a:t> </a:t>
            </a:r>
            <a:r>
              <a:rPr lang="en-IN" dirty="0" err="1"/>
              <a:t>sm:flex-row</a:t>
            </a:r>
            <a:r>
              <a:rPr lang="en-IN" dirty="0"/>
              <a:t> gap-24 items-</a:t>
            </a:r>
            <a:r>
              <a:rPr lang="en-IN" dirty="0" err="1"/>
              <a:t>center</a:t>
            </a:r>
            <a:r>
              <a:rPr lang="en-IN" dirty="0"/>
              <a:t> justify-</a:t>
            </a:r>
            <a:r>
              <a:rPr lang="en-IN" dirty="0" err="1"/>
              <a:t>center</a:t>
            </a:r>
            <a:r>
              <a:rPr lang="en-IN" dirty="0"/>
              <a:t> w-screen h-screen 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AED30E-B6C5-4300-AA34-50C36BED23B6}"/>
              </a:ext>
            </a:extLst>
          </p:cNvPr>
          <p:cNvCxnSpPr/>
          <p:nvPr/>
        </p:nvCxnSpPr>
        <p:spPr>
          <a:xfrm>
            <a:off x="8658225" y="2200275"/>
            <a:ext cx="757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2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Laptop-wrapper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A2AD2-095A-40B1-A776-8370B91D1F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62051" y="1257300"/>
            <a:ext cx="5634631" cy="505725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A3009-F493-4572-B9F8-5F32D822D4AB}"/>
              </a:ext>
            </a:extLst>
          </p:cNvPr>
          <p:cNvCxnSpPr>
            <a:cxnSpLocks/>
          </p:cNvCxnSpPr>
          <p:nvPr/>
        </p:nvCxnSpPr>
        <p:spPr>
          <a:xfrm>
            <a:off x="3086098" y="3807316"/>
            <a:ext cx="685800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9BA39C6-F23B-4601-92C9-964F17D8ABC5}"/>
              </a:ext>
            </a:extLst>
          </p:cNvPr>
          <p:cNvSpPr/>
          <p:nvPr/>
        </p:nvSpPr>
        <p:spPr>
          <a:xfrm rot="10800000">
            <a:off x="2605087" y="1257300"/>
            <a:ext cx="761849" cy="4982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533FD-A7AC-4454-8A5F-DDC9A3D56461}"/>
              </a:ext>
            </a:extLst>
          </p:cNvPr>
          <p:cNvSpPr txBox="1"/>
          <p:nvPr/>
        </p:nvSpPr>
        <p:spPr>
          <a:xfrm>
            <a:off x="427958" y="3425225"/>
            <a:ext cx="2282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Laptop-wrapper flex flex-col w-4/5 h-3/4 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A3C5EE-7BAD-4623-A3F9-4AB4E3B0009B}"/>
              </a:ext>
            </a:extLst>
          </p:cNvPr>
          <p:cNvCxnSpPr/>
          <p:nvPr/>
        </p:nvCxnSpPr>
        <p:spPr>
          <a:xfrm>
            <a:off x="8818176" y="2200275"/>
            <a:ext cx="757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F2F5A-0D8F-4370-BBF1-57F323181E87}"/>
              </a:ext>
            </a:extLst>
          </p:cNvPr>
          <p:cNvCxnSpPr/>
          <p:nvPr/>
        </p:nvCxnSpPr>
        <p:spPr>
          <a:xfrm>
            <a:off x="8818176" y="4967287"/>
            <a:ext cx="757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1A45E6-F6CA-4EC2-B3C4-E96CDCC6775A}"/>
              </a:ext>
            </a:extLst>
          </p:cNvPr>
          <p:cNvSpPr txBox="1"/>
          <p:nvPr/>
        </p:nvSpPr>
        <p:spPr>
          <a:xfrm>
            <a:off x="9572394" y="2015609"/>
            <a:ext cx="116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TopPanel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CA701-1E05-44FD-8D7A-E31D70DD2B7C}"/>
              </a:ext>
            </a:extLst>
          </p:cNvPr>
          <p:cNvSpPr txBox="1"/>
          <p:nvPr/>
        </p:nvSpPr>
        <p:spPr>
          <a:xfrm>
            <a:off x="9572394" y="4782621"/>
            <a:ext cx="116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BasePanel</a:t>
            </a:r>
          </a:p>
        </p:txBody>
      </p:sp>
    </p:spTree>
    <p:extLst>
      <p:ext uri="{BB962C8B-B14F-4D97-AF65-F5344CB8AC3E}">
        <p14:creationId xmlns:p14="http://schemas.microsoft.com/office/powerpoint/2010/main" val="198195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Top-Panel Wrapper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F4A26B-C741-43BF-A5D3-3D9640EBDC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5209" y="1446324"/>
            <a:ext cx="7241581" cy="4197238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F10A60-7C7C-45AF-A807-116741380CD8}"/>
              </a:ext>
            </a:extLst>
          </p:cNvPr>
          <p:cNvCxnSpPr>
            <a:cxnSpLocks/>
          </p:cNvCxnSpPr>
          <p:nvPr/>
        </p:nvCxnSpPr>
        <p:spPr>
          <a:xfrm>
            <a:off x="1414463" y="1907079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FA73AB-2AA8-41FC-8BD2-781D958481A6}"/>
              </a:ext>
            </a:extLst>
          </p:cNvPr>
          <p:cNvCxnSpPr>
            <a:cxnSpLocks/>
          </p:cNvCxnSpPr>
          <p:nvPr/>
        </p:nvCxnSpPr>
        <p:spPr>
          <a:xfrm>
            <a:off x="1414463" y="5259879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1D5E15E9-A2AF-4584-8EED-665CCE1B8606}"/>
              </a:ext>
            </a:extLst>
          </p:cNvPr>
          <p:cNvSpPr/>
          <p:nvPr/>
        </p:nvSpPr>
        <p:spPr>
          <a:xfrm rot="10800000">
            <a:off x="1414463" y="1446324"/>
            <a:ext cx="1060746" cy="41972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CC1259-F9E5-4076-B28E-D842CBF8DA35}"/>
              </a:ext>
            </a:extLst>
          </p:cNvPr>
          <p:cNvSpPr txBox="1"/>
          <p:nvPr/>
        </p:nvSpPr>
        <p:spPr>
          <a:xfrm>
            <a:off x="0" y="2659523"/>
            <a:ext cx="19396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top-wrapper flex relative </a:t>
            </a:r>
            <a:r>
              <a:rPr lang="en-IN" dirty="0" err="1"/>
              <a:t>justfly-center</a:t>
            </a:r>
            <a:r>
              <a:rPr lang="en-IN" dirty="0"/>
              <a:t> items-</a:t>
            </a:r>
            <a:r>
              <a:rPr lang="en-IN" dirty="0" err="1"/>
              <a:t>center</a:t>
            </a:r>
            <a:r>
              <a:rPr lang="en-IN" dirty="0"/>
              <a:t> basis-1/2</a:t>
            </a:r>
          </a:p>
          <a:p>
            <a:r>
              <a:rPr lang="en-IN" dirty="0"/>
              <a:t>rounded-</a:t>
            </a:r>
            <a:r>
              <a:rPr lang="en-IN" dirty="0" err="1"/>
              <a:t>lg</a:t>
            </a:r>
            <a:endParaRPr lang="en-IN" dirty="0"/>
          </a:p>
          <a:p>
            <a:r>
              <a:rPr lang="en-IN" dirty="0"/>
              <a:t>Border-gray-300 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370A03-F381-40D1-90D2-E7D76A6F78D6}"/>
              </a:ext>
            </a:extLst>
          </p:cNvPr>
          <p:cNvCxnSpPr/>
          <p:nvPr/>
        </p:nvCxnSpPr>
        <p:spPr>
          <a:xfrm>
            <a:off x="9338284" y="1657350"/>
            <a:ext cx="757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6C4F3-FCCE-4519-A4FE-B66EFDA9073E}"/>
              </a:ext>
            </a:extLst>
          </p:cNvPr>
          <p:cNvCxnSpPr/>
          <p:nvPr/>
        </p:nvCxnSpPr>
        <p:spPr>
          <a:xfrm>
            <a:off x="9338284" y="3243263"/>
            <a:ext cx="757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8FBF9-C977-4C21-BC1C-7150CC9EBD77}"/>
              </a:ext>
            </a:extLst>
          </p:cNvPr>
          <p:cNvCxnSpPr/>
          <p:nvPr/>
        </p:nvCxnSpPr>
        <p:spPr>
          <a:xfrm>
            <a:off x="9343341" y="5453063"/>
            <a:ext cx="757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E06AA1-C7F5-4F7E-AFF0-B7DE375F28A4}"/>
              </a:ext>
            </a:extLst>
          </p:cNvPr>
          <p:cNvSpPr txBox="1"/>
          <p:nvPr/>
        </p:nvSpPr>
        <p:spPr>
          <a:xfrm>
            <a:off x="10081992" y="1192150"/>
            <a:ext cx="15200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camera absolute rounded-full top-0 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B0DD9-B2F7-44BD-9F15-49DA76AB0B92}"/>
              </a:ext>
            </a:extLst>
          </p:cNvPr>
          <p:cNvSpPr txBox="1"/>
          <p:nvPr/>
        </p:nvSpPr>
        <p:spPr>
          <a:xfrm>
            <a:off x="10095295" y="3058597"/>
            <a:ext cx="116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Screens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317D89-BAE7-4785-B841-9D62D8E6322D}"/>
              </a:ext>
            </a:extLst>
          </p:cNvPr>
          <p:cNvSpPr txBox="1"/>
          <p:nvPr/>
        </p:nvSpPr>
        <p:spPr>
          <a:xfrm>
            <a:off x="10111116" y="4714399"/>
            <a:ext cx="1167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hp_logo</a:t>
            </a:r>
            <a:r>
              <a:rPr lang="en-IN" dirty="0"/>
              <a:t> absolute rounded-full bottom-0 }</a:t>
            </a:r>
          </a:p>
        </p:txBody>
      </p:sp>
    </p:spTree>
    <p:extLst>
      <p:ext uri="{BB962C8B-B14F-4D97-AF65-F5344CB8AC3E}">
        <p14:creationId xmlns:p14="http://schemas.microsoft.com/office/powerpoint/2010/main" val="39966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Screen 1 - Loading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17D4F-3879-4900-91C2-E24BBC38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8" y="1740165"/>
            <a:ext cx="7142489" cy="3377663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C33A6015-1A74-4654-A54C-832C567821EE}"/>
              </a:ext>
            </a:extLst>
          </p:cNvPr>
          <p:cNvSpPr/>
          <p:nvPr/>
        </p:nvSpPr>
        <p:spPr>
          <a:xfrm rot="10800000">
            <a:off x="1729195" y="1740164"/>
            <a:ext cx="1060746" cy="33776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E20A2-E248-43ED-BDD6-B925954A36AB}"/>
              </a:ext>
            </a:extLst>
          </p:cNvPr>
          <p:cNvSpPr txBox="1"/>
          <p:nvPr/>
        </p:nvSpPr>
        <p:spPr>
          <a:xfrm>
            <a:off x="43270" y="1753787"/>
            <a:ext cx="20379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screen1 h-full w-full flex flex-col justify-around items-</a:t>
            </a:r>
            <a:r>
              <a:rPr lang="en-IN" dirty="0" err="1"/>
              <a:t>center</a:t>
            </a:r>
            <a:r>
              <a:rPr lang="en-IN" dirty="0"/>
              <a:t> }</a:t>
            </a:r>
          </a:p>
          <a:p>
            <a:endParaRPr lang="en-IN" dirty="0"/>
          </a:p>
          <a:p>
            <a:r>
              <a:rPr lang="en-IN" dirty="0"/>
              <a:t>useEffect(()=&gt;{</a:t>
            </a:r>
          </a:p>
          <a:p>
            <a:r>
              <a:rPr lang="en-IN" dirty="0"/>
              <a:t>If(power){</a:t>
            </a:r>
          </a:p>
          <a:p>
            <a:r>
              <a:rPr lang="en-IN" dirty="0"/>
              <a:t>setFirst(true)</a:t>
            </a:r>
          </a:p>
          <a:p>
            <a:r>
              <a:rPr lang="en-IN" dirty="0"/>
              <a:t>setTimeout(()=&gt;{</a:t>
            </a:r>
          </a:p>
          <a:p>
            <a:r>
              <a:rPr lang="en-IN" dirty="0"/>
              <a:t>setSecond(true)</a:t>
            </a:r>
          </a:p>
          <a:p>
            <a:r>
              <a:rPr lang="en-IN" dirty="0"/>
              <a:t>},2000)</a:t>
            </a:r>
          </a:p>
          <a:p>
            <a:r>
              <a:rPr lang="en-IN" dirty="0"/>
              <a:t>}else{</a:t>
            </a:r>
          </a:p>
          <a:p>
            <a:r>
              <a:rPr lang="en-IN" dirty="0"/>
              <a:t>setAllscreens(false)}</a:t>
            </a:r>
          </a:p>
          <a:p>
            <a:r>
              <a:rPr lang="en-IN" dirty="0"/>
              <a:t>},[power])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A7262-D5C4-42A8-9047-2A97BE4AF87D}"/>
              </a:ext>
            </a:extLst>
          </p:cNvPr>
          <p:cNvCxnSpPr>
            <a:cxnSpLocks/>
          </p:cNvCxnSpPr>
          <p:nvPr/>
        </p:nvCxnSpPr>
        <p:spPr>
          <a:xfrm>
            <a:off x="6895121" y="3128962"/>
            <a:ext cx="3352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0B8CCC-189D-4F05-8ABA-DBA0F91F3EE2}"/>
              </a:ext>
            </a:extLst>
          </p:cNvPr>
          <p:cNvCxnSpPr>
            <a:cxnSpLocks/>
          </p:cNvCxnSpPr>
          <p:nvPr/>
        </p:nvCxnSpPr>
        <p:spPr>
          <a:xfrm>
            <a:off x="6516615" y="4426214"/>
            <a:ext cx="3841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8FB54C-664D-48BF-BD70-07F458C541AA}"/>
              </a:ext>
            </a:extLst>
          </p:cNvPr>
          <p:cNvSpPr txBox="1"/>
          <p:nvPr/>
        </p:nvSpPr>
        <p:spPr>
          <a:xfrm>
            <a:off x="10229096" y="2954116"/>
            <a:ext cx="1443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logo w-1/5 h-1/5 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F6918-3194-42D8-9C93-DF8D47C7FB85}"/>
              </a:ext>
            </a:extLst>
          </p:cNvPr>
          <p:cNvSpPr txBox="1"/>
          <p:nvPr/>
        </p:nvSpPr>
        <p:spPr>
          <a:xfrm>
            <a:off x="10282277" y="4103048"/>
            <a:ext cx="1762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spinner w-4 h-4</a:t>
            </a:r>
          </a:p>
          <a:p>
            <a:r>
              <a:rPr lang="en-IN" dirty="0"/>
              <a:t>(4 == 1rem) }</a:t>
            </a:r>
          </a:p>
        </p:txBody>
      </p:sp>
    </p:spTree>
    <p:extLst>
      <p:ext uri="{BB962C8B-B14F-4D97-AF65-F5344CB8AC3E}">
        <p14:creationId xmlns:p14="http://schemas.microsoft.com/office/powerpoint/2010/main" val="389225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Screen 2 - cover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12603-971F-4D18-93BE-52C0B2EF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80" y="1781092"/>
            <a:ext cx="7216239" cy="3295815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62B88DD-1936-439A-999F-236B1041D874}"/>
              </a:ext>
            </a:extLst>
          </p:cNvPr>
          <p:cNvSpPr/>
          <p:nvPr/>
        </p:nvSpPr>
        <p:spPr>
          <a:xfrm>
            <a:off x="9704120" y="1781092"/>
            <a:ext cx="573116" cy="32958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2D31A-D02B-4B33-B0FB-DCDBE426DAAE}"/>
              </a:ext>
            </a:extLst>
          </p:cNvPr>
          <p:cNvSpPr txBox="1"/>
          <p:nvPr/>
        </p:nvSpPr>
        <p:spPr>
          <a:xfrm>
            <a:off x="10277236" y="2690336"/>
            <a:ext cx="1914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screen2 </a:t>
            </a:r>
            <a:r>
              <a:rPr lang="en-IN" dirty="0" err="1"/>
              <a:t>bg</a:t>
            </a:r>
            <a:r>
              <a:rPr lang="en-IN" dirty="0"/>
              <a:t>-cover</a:t>
            </a:r>
          </a:p>
          <a:p>
            <a:r>
              <a:rPr lang="en-IN" dirty="0" err="1"/>
              <a:t>bg-coverImage</a:t>
            </a:r>
            <a:endParaRPr lang="en-IN" dirty="0"/>
          </a:p>
          <a:p>
            <a:r>
              <a:rPr lang="en-IN" dirty="0" err="1"/>
              <a:t>bg</a:t>
            </a:r>
            <a:r>
              <a:rPr lang="en-IN" dirty="0"/>
              <a:t>-no-repeat</a:t>
            </a:r>
          </a:p>
          <a:p>
            <a:r>
              <a:rPr lang="en-IN" dirty="0" err="1"/>
              <a:t>bg-center</a:t>
            </a:r>
            <a:r>
              <a:rPr lang="en-IN" dirty="0"/>
              <a:t> h-full w-full relative }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29FCB61-B2C5-495B-9181-CFED52D8D58B}"/>
              </a:ext>
            </a:extLst>
          </p:cNvPr>
          <p:cNvSpPr/>
          <p:nvPr/>
        </p:nvSpPr>
        <p:spPr>
          <a:xfrm rot="10800000">
            <a:off x="1997380" y="4148348"/>
            <a:ext cx="490498" cy="6387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AD885-3630-4F47-8DD7-97D8FC260796}"/>
              </a:ext>
            </a:extLst>
          </p:cNvPr>
          <p:cNvSpPr txBox="1"/>
          <p:nvPr/>
        </p:nvSpPr>
        <p:spPr>
          <a:xfrm>
            <a:off x="140004" y="3744215"/>
            <a:ext cx="2050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  <a:r>
              <a:rPr lang="en-IN" dirty="0" err="1"/>
              <a:t>dateTime</a:t>
            </a:r>
            <a:r>
              <a:rPr lang="en-IN" dirty="0"/>
              <a:t> absolute left-0 bottom-0 w-2/5 h-2/5 flex flex-col justify-</a:t>
            </a:r>
            <a:r>
              <a:rPr lang="en-IN" dirty="0" err="1"/>
              <a:t>center</a:t>
            </a:r>
            <a:r>
              <a:rPr lang="en-IN" dirty="0"/>
              <a:t> pl-2 }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D82C52-79C3-418E-A892-F6216FC322B3}"/>
              </a:ext>
            </a:extLst>
          </p:cNvPr>
          <p:cNvCxnSpPr>
            <a:cxnSpLocks/>
          </p:cNvCxnSpPr>
          <p:nvPr/>
        </p:nvCxnSpPr>
        <p:spPr>
          <a:xfrm>
            <a:off x="3008921" y="4787130"/>
            <a:ext cx="0" cy="642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D7086C-7003-4B1A-9067-23B49B7993C3}"/>
              </a:ext>
            </a:extLst>
          </p:cNvPr>
          <p:cNvSpPr txBox="1"/>
          <p:nvPr/>
        </p:nvSpPr>
        <p:spPr>
          <a:xfrm>
            <a:off x="2190443" y="5366178"/>
            <a:ext cx="221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dynamic date and time with new Date() }</a:t>
            </a:r>
          </a:p>
        </p:txBody>
      </p:sp>
    </p:spTree>
    <p:extLst>
      <p:ext uri="{BB962C8B-B14F-4D97-AF65-F5344CB8AC3E}">
        <p14:creationId xmlns:p14="http://schemas.microsoft.com/office/powerpoint/2010/main" val="4056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8782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Screen 3 – Sign in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6F093-412A-4CB3-BC4B-D0300B51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30" y="1957301"/>
            <a:ext cx="6080739" cy="294339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FCC7569A-B092-4942-90C0-7B8E089D1C0F}"/>
              </a:ext>
            </a:extLst>
          </p:cNvPr>
          <p:cNvSpPr/>
          <p:nvPr/>
        </p:nvSpPr>
        <p:spPr>
          <a:xfrm>
            <a:off x="9136369" y="1957300"/>
            <a:ext cx="573116" cy="29433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DABEC-5F17-4353-9694-5BB9E29C954B}"/>
              </a:ext>
            </a:extLst>
          </p:cNvPr>
          <p:cNvSpPr txBox="1"/>
          <p:nvPr/>
        </p:nvSpPr>
        <p:spPr>
          <a:xfrm>
            <a:off x="9709485" y="2804635"/>
            <a:ext cx="1914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screen3 </a:t>
            </a:r>
            <a:r>
              <a:rPr lang="en-IN" dirty="0" err="1"/>
              <a:t>bg</a:t>
            </a:r>
            <a:r>
              <a:rPr lang="en-IN" dirty="0"/>
              <a:t>-cover</a:t>
            </a:r>
          </a:p>
          <a:p>
            <a:r>
              <a:rPr lang="en-IN" dirty="0"/>
              <a:t>bg-</a:t>
            </a:r>
            <a:r>
              <a:rPr lang="en-IN" dirty="0" err="1"/>
              <a:t>coverBlur</a:t>
            </a:r>
            <a:endParaRPr lang="en-IN" dirty="0"/>
          </a:p>
          <a:p>
            <a:r>
              <a:rPr lang="en-IN" dirty="0"/>
              <a:t>bg-no-repeat</a:t>
            </a:r>
          </a:p>
          <a:p>
            <a:r>
              <a:rPr lang="en-IN" dirty="0"/>
              <a:t>bg-</a:t>
            </a:r>
            <a:r>
              <a:rPr lang="en-IN" dirty="0" err="1"/>
              <a:t>center</a:t>
            </a:r>
            <a:r>
              <a:rPr lang="en-IN" dirty="0"/>
              <a:t> h-full w-full p-[1%] 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60AE8E-1163-4201-A91B-961BF1C8A36C}"/>
              </a:ext>
            </a:extLst>
          </p:cNvPr>
          <p:cNvCxnSpPr>
            <a:cxnSpLocks/>
          </p:cNvCxnSpPr>
          <p:nvPr/>
        </p:nvCxnSpPr>
        <p:spPr>
          <a:xfrm>
            <a:off x="4081463" y="1257300"/>
            <a:ext cx="0" cy="4412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C01F8-D313-4AC0-91D2-C48BD2216B79}"/>
              </a:ext>
            </a:extLst>
          </p:cNvPr>
          <p:cNvCxnSpPr>
            <a:cxnSpLocks/>
          </p:cNvCxnSpPr>
          <p:nvPr/>
        </p:nvCxnSpPr>
        <p:spPr>
          <a:xfrm>
            <a:off x="8215313" y="1257300"/>
            <a:ext cx="0" cy="44127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232DAC-4793-4D50-9C4C-574D1747E36B}"/>
              </a:ext>
            </a:extLst>
          </p:cNvPr>
          <p:cNvCxnSpPr>
            <a:cxnSpLocks/>
          </p:cNvCxnSpPr>
          <p:nvPr/>
        </p:nvCxnSpPr>
        <p:spPr>
          <a:xfrm>
            <a:off x="3508983" y="4798522"/>
            <a:ext cx="0" cy="459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F6109-CA0B-4688-A57B-2A49E7AC8EC8}"/>
              </a:ext>
            </a:extLst>
          </p:cNvPr>
          <p:cNvCxnSpPr>
            <a:cxnSpLocks/>
          </p:cNvCxnSpPr>
          <p:nvPr/>
        </p:nvCxnSpPr>
        <p:spPr>
          <a:xfrm>
            <a:off x="8695346" y="4900698"/>
            <a:ext cx="0" cy="357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205D025-4913-4DC6-A23D-993D6119F978}"/>
              </a:ext>
            </a:extLst>
          </p:cNvPr>
          <p:cNvSpPr/>
          <p:nvPr/>
        </p:nvSpPr>
        <p:spPr>
          <a:xfrm rot="5400000">
            <a:off x="5861830" y="2991118"/>
            <a:ext cx="573116" cy="40740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F3EFA-0E31-4FBF-92AB-57BDBA231DFE}"/>
              </a:ext>
            </a:extLst>
          </p:cNvPr>
          <p:cNvSpPr txBox="1"/>
          <p:nvPr/>
        </p:nvSpPr>
        <p:spPr>
          <a:xfrm>
            <a:off x="2843065" y="5231995"/>
            <a:ext cx="1331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left basis-2/12 flex flex-col justify-end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8539A-23AF-4E9C-AA2E-A0F049C2AE83}"/>
              </a:ext>
            </a:extLst>
          </p:cNvPr>
          <p:cNvSpPr txBox="1"/>
          <p:nvPr/>
        </p:nvSpPr>
        <p:spPr>
          <a:xfrm>
            <a:off x="4940830" y="5325082"/>
            <a:ext cx="2909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middle  basis-8/12 flex flex-col justify-</a:t>
            </a:r>
            <a:r>
              <a:rPr lang="en-IN" dirty="0" err="1"/>
              <a:t>center</a:t>
            </a:r>
            <a:r>
              <a:rPr lang="en-IN" dirty="0"/>
              <a:t> gap-2 items-</a:t>
            </a:r>
            <a:r>
              <a:rPr lang="en-IN" dirty="0" err="1"/>
              <a:t>center</a:t>
            </a:r>
            <a:r>
              <a:rPr lang="en-IN" dirty="0"/>
              <a:t>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9FC74-3E89-4B4D-9030-FC79CCDD9073}"/>
              </a:ext>
            </a:extLst>
          </p:cNvPr>
          <p:cNvSpPr txBox="1"/>
          <p:nvPr/>
        </p:nvSpPr>
        <p:spPr>
          <a:xfrm>
            <a:off x="8308749" y="5231994"/>
            <a:ext cx="1331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right basis-2/12 flex flex-col justify-end }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43D13-2973-47E5-BFAE-A72077367901}"/>
              </a:ext>
            </a:extLst>
          </p:cNvPr>
          <p:cNvCxnSpPr>
            <a:cxnSpLocks/>
          </p:cNvCxnSpPr>
          <p:nvPr/>
        </p:nvCxnSpPr>
        <p:spPr>
          <a:xfrm flipH="1">
            <a:off x="2471738" y="3788264"/>
            <a:ext cx="27860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A55A4-33A7-4F25-A041-50F84C35643E}"/>
              </a:ext>
            </a:extLst>
          </p:cNvPr>
          <p:cNvSpPr txBox="1"/>
          <p:nvPr/>
        </p:nvSpPr>
        <p:spPr>
          <a:xfrm>
            <a:off x="1210878" y="2462760"/>
            <a:ext cx="13318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&lt;input&gt; tag of type password,</a:t>
            </a:r>
          </a:p>
          <a:p>
            <a:r>
              <a:rPr lang="en-IN" dirty="0"/>
              <a:t>Password validation on Submit,</a:t>
            </a:r>
          </a:p>
          <a:p>
            <a:r>
              <a:rPr lang="en-IN" dirty="0"/>
              <a:t>Handling error on wrong password }</a:t>
            </a:r>
          </a:p>
        </p:txBody>
      </p:sp>
    </p:spTree>
    <p:extLst>
      <p:ext uri="{BB962C8B-B14F-4D97-AF65-F5344CB8AC3E}">
        <p14:creationId xmlns:p14="http://schemas.microsoft.com/office/powerpoint/2010/main" val="185464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409-BB2B-4FCA-BAB0-483710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98" y="473132"/>
            <a:ext cx="10364451" cy="638782"/>
          </a:xfrm>
        </p:spPr>
        <p:txBody>
          <a:bodyPr/>
          <a:lstStyle/>
          <a:p>
            <a:r>
              <a:rPr lang="en-IN" u="sng" dirty="0">
                <a:latin typeface="Century Gothic" panose="020B0502020202020204" pitchFamily="34" charset="0"/>
              </a:rPr>
              <a:t>Screen 4 - Desktop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88A90-CB3F-4083-A4F5-AF0B4AC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47" y="1769749"/>
            <a:ext cx="7014105" cy="33185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19643D-580A-42F6-89B4-36E6CFC80517}"/>
              </a:ext>
            </a:extLst>
          </p:cNvPr>
          <p:cNvCxnSpPr>
            <a:cxnSpLocks/>
          </p:cNvCxnSpPr>
          <p:nvPr/>
        </p:nvCxnSpPr>
        <p:spPr>
          <a:xfrm>
            <a:off x="1738311" y="4669329"/>
            <a:ext cx="87153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63329057-FD67-49FC-9E51-BE01D2A3269E}"/>
              </a:ext>
            </a:extLst>
          </p:cNvPr>
          <p:cNvSpPr/>
          <p:nvPr/>
        </p:nvSpPr>
        <p:spPr>
          <a:xfrm rot="10800000">
            <a:off x="2015831" y="1769749"/>
            <a:ext cx="573116" cy="28995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36CDF01-A05A-43B7-BFF8-B7E4C2EEF808}"/>
              </a:ext>
            </a:extLst>
          </p:cNvPr>
          <p:cNvSpPr/>
          <p:nvPr/>
        </p:nvSpPr>
        <p:spPr>
          <a:xfrm rot="16200000">
            <a:off x="3036117" y="981576"/>
            <a:ext cx="340998" cy="12353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D5ABF-9D16-45D7-A74A-B1BF7EFF2EDC}"/>
              </a:ext>
            </a:extLst>
          </p:cNvPr>
          <p:cNvSpPr txBox="1"/>
          <p:nvPr/>
        </p:nvSpPr>
        <p:spPr>
          <a:xfrm>
            <a:off x="894098" y="2612611"/>
            <a:ext cx="1331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screen basis-[87%]</a:t>
            </a:r>
          </a:p>
          <a:p>
            <a:r>
              <a:rPr lang="en-IN" dirty="0"/>
              <a:t>Flex relative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F1CFD-2ADA-4C0B-B4BF-EC69C3B8E7E8}"/>
              </a:ext>
            </a:extLst>
          </p:cNvPr>
          <p:cNvSpPr txBox="1"/>
          <p:nvPr/>
        </p:nvSpPr>
        <p:spPr>
          <a:xfrm>
            <a:off x="86884" y="4655802"/>
            <a:ext cx="2137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start basis-[13%]</a:t>
            </a:r>
          </a:p>
          <a:p>
            <a:r>
              <a:rPr lang="en-IN" dirty="0"/>
              <a:t>bg-slate-900 flex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8B4C0F-385E-4F25-97C9-3364F6E06C46}"/>
              </a:ext>
            </a:extLst>
          </p:cNvPr>
          <p:cNvCxnSpPr>
            <a:cxnSpLocks/>
          </p:cNvCxnSpPr>
          <p:nvPr/>
        </p:nvCxnSpPr>
        <p:spPr>
          <a:xfrm>
            <a:off x="4338638" y="4669329"/>
            <a:ext cx="0" cy="130284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FA127F-9017-41B1-AB6D-76484F0D54F3}"/>
              </a:ext>
            </a:extLst>
          </p:cNvPr>
          <p:cNvCxnSpPr>
            <a:cxnSpLocks/>
          </p:cNvCxnSpPr>
          <p:nvPr/>
        </p:nvCxnSpPr>
        <p:spPr>
          <a:xfrm>
            <a:off x="8143875" y="4633129"/>
            <a:ext cx="0" cy="130284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5D53A1-CCB7-48FD-8961-7C01E14EB5F4}"/>
              </a:ext>
            </a:extLst>
          </p:cNvPr>
          <p:cNvSpPr/>
          <p:nvPr/>
        </p:nvSpPr>
        <p:spPr>
          <a:xfrm rot="5400000">
            <a:off x="3260233" y="4441214"/>
            <a:ext cx="418921" cy="17614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F9E5AFD-AD91-4C02-991F-C31A14AD3A9E}"/>
              </a:ext>
            </a:extLst>
          </p:cNvPr>
          <p:cNvSpPr/>
          <p:nvPr/>
        </p:nvSpPr>
        <p:spPr>
          <a:xfrm rot="5400000">
            <a:off x="6037689" y="3419553"/>
            <a:ext cx="418921" cy="37934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D77780F-BD9A-4284-A357-9BA598266B57}"/>
              </a:ext>
            </a:extLst>
          </p:cNvPr>
          <p:cNvSpPr/>
          <p:nvPr/>
        </p:nvSpPr>
        <p:spPr>
          <a:xfrm rot="5400000">
            <a:off x="8669890" y="4592572"/>
            <a:ext cx="418921" cy="14473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E383B-DA25-4FC1-AF16-4AB1CC89E5DB}"/>
              </a:ext>
            </a:extLst>
          </p:cNvPr>
          <p:cNvSpPr txBox="1"/>
          <p:nvPr/>
        </p:nvSpPr>
        <p:spPr>
          <a:xfrm>
            <a:off x="2400852" y="5434434"/>
            <a:ext cx="2137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left basis-[30%]</a:t>
            </a:r>
          </a:p>
          <a:p>
            <a:r>
              <a:rPr lang="en-IN" dirty="0"/>
              <a:t>Pl-1 flex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3591F-1BA7-4523-9A76-6BFB581584F2}"/>
              </a:ext>
            </a:extLst>
          </p:cNvPr>
          <p:cNvSpPr txBox="1"/>
          <p:nvPr/>
        </p:nvSpPr>
        <p:spPr>
          <a:xfrm>
            <a:off x="4592399" y="5434433"/>
            <a:ext cx="3744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middle basis-[40%] grid place-content-</a:t>
            </a:r>
            <a:r>
              <a:rPr lang="en-IN" dirty="0" err="1"/>
              <a:t>center</a:t>
            </a:r>
            <a:r>
              <a:rPr lang="en-IN" dirty="0"/>
              <a:t> place-items-</a:t>
            </a:r>
            <a:r>
              <a:rPr lang="en-IN" dirty="0" err="1"/>
              <a:t>center</a:t>
            </a:r>
            <a:r>
              <a:rPr lang="en-IN" dirty="0"/>
              <a:t>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57159-3623-4D17-8720-B02FBE865B18}"/>
              </a:ext>
            </a:extLst>
          </p:cNvPr>
          <p:cNvSpPr txBox="1"/>
          <p:nvPr/>
        </p:nvSpPr>
        <p:spPr>
          <a:xfrm>
            <a:off x="8143857" y="5434433"/>
            <a:ext cx="2475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right basis-[30%]</a:t>
            </a:r>
          </a:p>
          <a:p>
            <a:r>
              <a:rPr lang="en-IN" dirty="0"/>
              <a:t>cursor-pointer items-</a:t>
            </a:r>
            <a:r>
              <a:rPr lang="en-IN" dirty="0" err="1"/>
              <a:t>center</a:t>
            </a:r>
            <a:r>
              <a:rPr lang="en-IN" dirty="0"/>
              <a:t> gap-2 text-</a:t>
            </a:r>
            <a:r>
              <a:rPr lang="en-IN" dirty="0" err="1"/>
              <a:t>xxs</a:t>
            </a:r>
            <a:r>
              <a:rPr lang="en-IN" dirty="0"/>
              <a:t> }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AA8AF2-1FCC-4AE8-8109-436A5C770BD3}"/>
              </a:ext>
            </a:extLst>
          </p:cNvPr>
          <p:cNvCxnSpPr>
            <a:cxnSpLocks/>
          </p:cNvCxnSpPr>
          <p:nvPr/>
        </p:nvCxnSpPr>
        <p:spPr>
          <a:xfrm>
            <a:off x="3824288" y="1257300"/>
            <a:ext cx="0" cy="32004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040C22-AEDF-4C9F-AE5D-8EF40E474BAA}"/>
              </a:ext>
            </a:extLst>
          </p:cNvPr>
          <p:cNvCxnSpPr>
            <a:cxnSpLocks/>
          </p:cNvCxnSpPr>
          <p:nvPr/>
        </p:nvCxnSpPr>
        <p:spPr>
          <a:xfrm>
            <a:off x="8289007" y="1257300"/>
            <a:ext cx="0" cy="32004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B9E7CAC-1C4D-447F-94C7-FD200D4DF603}"/>
              </a:ext>
            </a:extLst>
          </p:cNvPr>
          <p:cNvSpPr/>
          <p:nvPr/>
        </p:nvSpPr>
        <p:spPr>
          <a:xfrm rot="10800000">
            <a:off x="2168229" y="4821729"/>
            <a:ext cx="573116" cy="4189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88E0A58-E94B-4C6D-9F81-3B1A3F308D0E}"/>
              </a:ext>
            </a:extLst>
          </p:cNvPr>
          <p:cNvSpPr/>
          <p:nvPr/>
        </p:nvSpPr>
        <p:spPr>
          <a:xfrm rot="16200000">
            <a:off x="5905176" y="-638335"/>
            <a:ext cx="342296" cy="44253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49C93-820A-4E6C-B164-31297C07D31E}"/>
              </a:ext>
            </a:extLst>
          </p:cNvPr>
          <p:cNvSpPr txBox="1"/>
          <p:nvPr/>
        </p:nvSpPr>
        <p:spPr>
          <a:xfrm>
            <a:off x="2500986" y="1145585"/>
            <a:ext cx="1303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basis-[1/5]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B7A23-B4A0-4D99-BD97-81A56D4C958C}"/>
              </a:ext>
            </a:extLst>
          </p:cNvPr>
          <p:cNvSpPr txBox="1"/>
          <p:nvPr/>
        </p:nvSpPr>
        <p:spPr>
          <a:xfrm>
            <a:off x="4195629" y="1114205"/>
            <a:ext cx="410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basis-[3/5] grid place-content-</a:t>
            </a:r>
            <a:r>
              <a:rPr lang="en-IN" dirty="0" err="1"/>
              <a:t>center</a:t>
            </a:r>
            <a:r>
              <a:rPr lang="en-IN" dirty="0"/>
              <a:t> 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BAC86D-B28B-4672-BFB1-6AB1DB5474CE}"/>
              </a:ext>
            </a:extLst>
          </p:cNvPr>
          <p:cNvCxnSpPr>
            <a:cxnSpLocks/>
          </p:cNvCxnSpPr>
          <p:nvPr/>
        </p:nvCxnSpPr>
        <p:spPr>
          <a:xfrm>
            <a:off x="6314678" y="3359639"/>
            <a:ext cx="3829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7B1E9B-6A83-40F8-B4D9-AC1917B45243}"/>
              </a:ext>
            </a:extLst>
          </p:cNvPr>
          <p:cNvSpPr txBox="1"/>
          <p:nvPr/>
        </p:nvSpPr>
        <p:spPr>
          <a:xfrm>
            <a:off x="10062906" y="2496083"/>
            <a:ext cx="23728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</a:t>
            </a:r>
          </a:p>
          <a:p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 err="1"/>
              <a:t>setNotification</a:t>
            </a:r>
            <a:r>
              <a:rPr lang="en-IN" dirty="0"/>
              <a:t>(true)</a:t>
            </a:r>
          </a:p>
          <a:p>
            <a:r>
              <a:rPr lang="en-IN" dirty="0" err="1"/>
              <a:t>handleCelebrate</a:t>
            </a:r>
            <a:r>
              <a:rPr lang="en-IN" dirty="0"/>
              <a:t>(true)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6996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363</TotalTime>
  <Words>765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Consolas</vt:lpstr>
      <vt:lpstr>Tw Cen MT</vt:lpstr>
      <vt:lpstr>Droplet</vt:lpstr>
      <vt:lpstr>Steps to Follow For User Experience</vt:lpstr>
      <vt:lpstr>Laptop Design Implementation Approach</vt:lpstr>
      <vt:lpstr>Foreground and background</vt:lpstr>
      <vt:lpstr>Laptop-wrapper</vt:lpstr>
      <vt:lpstr>Top-Panel Wrapper</vt:lpstr>
      <vt:lpstr>Screen 1 - Loading Screen</vt:lpstr>
      <vt:lpstr>Screen 2 - cover Screen</vt:lpstr>
      <vt:lpstr>Screen 3 – Sign in Screen</vt:lpstr>
      <vt:lpstr>Screen 4 - Desktop Screen</vt:lpstr>
      <vt:lpstr>Notification Modal Screen</vt:lpstr>
      <vt:lpstr>Resize Modal and celebration</vt:lpstr>
      <vt:lpstr>Base panel</vt:lpstr>
      <vt:lpstr>keyboard</vt:lpstr>
      <vt:lpstr>Touchpad and finger scanner</vt:lpstr>
      <vt:lpstr>Shutting down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Follow For User Experience</dc:title>
  <dc:creator>jayesh</dc:creator>
  <cp:lastModifiedBy>jayesh</cp:lastModifiedBy>
  <cp:revision>7</cp:revision>
  <dcterms:created xsi:type="dcterms:W3CDTF">2022-02-26T06:27:13Z</dcterms:created>
  <dcterms:modified xsi:type="dcterms:W3CDTF">2022-02-26T12:32:18Z</dcterms:modified>
</cp:coreProperties>
</file>