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4005" r:id="rId2"/>
    <p:sldMasterId id="2147484037" r:id="rId3"/>
  </p:sldMasterIdLst>
  <p:notesMasterIdLst>
    <p:notesMasterId r:id="rId28"/>
  </p:notesMasterIdLst>
  <p:handoutMasterIdLst>
    <p:handoutMasterId r:id="rId29"/>
  </p:handoutMasterIdLst>
  <p:sldIdLst>
    <p:sldId id="272" r:id="rId4"/>
    <p:sldId id="288" r:id="rId5"/>
    <p:sldId id="351" r:id="rId6"/>
    <p:sldId id="352" r:id="rId7"/>
    <p:sldId id="314" r:id="rId8"/>
    <p:sldId id="429" r:id="rId9"/>
    <p:sldId id="394" r:id="rId10"/>
    <p:sldId id="395" r:id="rId11"/>
    <p:sldId id="390" r:id="rId12"/>
    <p:sldId id="416" r:id="rId13"/>
    <p:sldId id="441" r:id="rId14"/>
    <p:sldId id="439" r:id="rId15"/>
    <p:sldId id="440" r:id="rId16"/>
    <p:sldId id="442" r:id="rId17"/>
    <p:sldId id="438" r:id="rId18"/>
    <p:sldId id="444" r:id="rId19"/>
    <p:sldId id="408" r:id="rId20"/>
    <p:sldId id="327" r:id="rId21"/>
    <p:sldId id="437" r:id="rId22"/>
    <p:sldId id="443" r:id="rId23"/>
    <p:sldId id="445" r:id="rId24"/>
    <p:sldId id="446" r:id="rId25"/>
    <p:sldId id="295" r:id="rId26"/>
    <p:sldId id="270" r:id="rId27"/>
  </p:sldIdLst>
  <p:sldSz cx="9144000" cy="5143500" type="screen16x9"/>
  <p:notesSz cx="6805613" cy="9939338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85D2291F-7BEB-4781-A8BF-9C4282AA97A7}">
          <p14:sldIdLst>
            <p14:sldId id="272"/>
            <p14:sldId id="288"/>
          </p14:sldIdLst>
        </p14:section>
        <p14:section name="1.Purpose of this document" id="{A2A950D4-6290-4B1B-BCD5-1B374C3F9773}">
          <p14:sldIdLst>
            <p14:sldId id="351"/>
            <p14:sldId id="352"/>
          </p14:sldIdLst>
        </p14:section>
        <p14:section name="2.Honda Supplier Collaboration" id="{9CD95205-863B-4F45-8DBF-D886C50A7EE9}">
          <p14:sldIdLst>
            <p14:sldId id="314"/>
            <p14:sldId id="429"/>
            <p14:sldId id="394"/>
            <p14:sldId id="395"/>
            <p14:sldId id="390"/>
          </p14:sldIdLst>
        </p14:section>
        <p14:section name="For Honda" id="{F868FF7D-000F-49B5-B218-74C7566BBBCA}">
          <p14:sldIdLst>
            <p14:sldId id="416"/>
            <p14:sldId id="441"/>
            <p14:sldId id="439"/>
            <p14:sldId id="440"/>
            <p14:sldId id="442"/>
            <p14:sldId id="438"/>
            <p14:sldId id="444"/>
            <p14:sldId id="408"/>
          </p14:sldIdLst>
        </p14:section>
        <p14:section name="6.FAQ" id="{3DD74509-EF6C-40FD-8D8E-67C91A58790F}">
          <p14:sldIdLst>
            <p14:sldId id="327"/>
            <p14:sldId id="437"/>
            <p14:sldId id="443"/>
            <p14:sldId id="445"/>
            <p14:sldId id="446"/>
            <p14:sldId id="295"/>
            <p14:sldId id="270"/>
          </p14:sldIdLst>
        </p14:section>
        <p14:section name="Appendix" id="{CF6B248F-8E53-4A21-AAE2-530C0F16DA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771">
          <p15:clr>
            <a:srgbClr val="A4A3A4"/>
          </p15:clr>
        </p15:guide>
        <p15:guide id="2" orient="horz" pos="2783">
          <p15:clr>
            <a:srgbClr val="A4A3A4"/>
          </p15:clr>
        </p15:guide>
        <p15:guide id="3" pos="53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69696"/>
    <a:srgbClr val="FFB3B3"/>
    <a:srgbClr val="000000"/>
    <a:srgbClr val="EAEAEA"/>
    <a:srgbClr val="F2F2F2"/>
    <a:srgbClr val="005386"/>
    <a:srgbClr val="5B7F95"/>
    <a:srgbClr val="003300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82438" autoAdjust="0"/>
  </p:normalViewPr>
  <p:slideViewPr>
    <p:cSldViewPr snapToGrid="0">
      <p:cViewPr varScale="1">
        <p:scale>
          <a:sx n="110" d="100"/>
          <a:sy n="110" d="100"/>
        </p:scale>
        <p:origin x="787" y="62"/>
      </p:cViewPr>
      <p:guideLst>
        <p:guide orient="horz" pos="771"/>
        <p:guide orient="horz" pos="2783"/>
        <p:guide pos="5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624"/>
    </p:cViewPr>
  </p:sorterViewPr>
  <p:notesViewPr>
    <p:cSldViewPr snapToGrid="0">
      <p:cViewPr varScale="1">
        <p:scale>
          <a:sx n="48" d="100"/>
          <a:sy n="48" d="100"/>
        </p:scale>
        <p:origin x="276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>
              <a:latin typeface="3ds" panose="02000503020000020004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>
                <a:latin typeface="3ds" panose="02000503020000020004" pitchFamily="50" charset="0"/>
              </a:rPr>
              <a:pPr/>
              <a:t>7/18/2024</a:t>
            </a:fld>
            <a:endParaRPr lang="en-US" dirty="0">
              <a:latin typeface="3ds" panose="02000503020000020004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>
              <a:latin typeface="3ds" panose="02000503020000020004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>
                <a:latin typeface="3ds" panose="02000503020000020004" pitchFamily="50" charset="0"/>
              </a:rPr>
              <a:pPr/>
              <a:t>‹#›</a:t>
            </a:fld>
            <a:endParaRPr lang="en-US" dirty="0">
              <a:latin typeface="3ds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>
                <a:latin typeface="3ds" panose="0200050302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>
                <a:latin typeface="3ds" panose="02000503020000020004" pitchFamily="50" charset="0"/>
              </a:defRPr>
            </a:lvl1pPr>
          </a:lstStyle>
          <a:p>
            <a:fld id="{C2262F3B-5CC7-4D5E-B602-F5E0CB55D9B3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8"/>
            <a:ext cx="5444490" cy="4472702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>
                <a:latin typeface="3ds" panose="0200050302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>
                <a:latin typeface="3ds" panose="02000503020000020004" pitchFamily="50" charset="0"/>
              </a:defRPr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3ds" panose="02000503020000020004" pitchFamily="50" charset="0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3ds" panose="02000503020000020004" pitchFamily="50" charset="0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3ds" panose="02000503020000020004" pitchFamily="50" charset="0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3ds" panose="02000503020000020004" pitchFamily="50" charset="0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3ds" panose="02000503020000020004" pitchFamily="50" charset="0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684C1FC2-848D-C542-A00D-A36CB3C272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4367" y="4706256"/>
            <a:ext cx="2874885" cy="2688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786" y="911045"/>
            <a:ext cx="2919743" cy="3434991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3851920" y="891336"/>
            <a:ext cx="4752528" cy="374073"/>
          </a:xfrm>
        </p:spPr>
        <p:txBody>
          <a:bodyPr>
            <a:noAutofit/>
          </a:bodyPr>
          <a:lstStyle>
            <a:lvl1pPr algn="r">
              <a:defRPr lang="en-US" sz="3200" b="0" i="0" kern="1200" spc="0" baseline="0" noProof="0" dirty="0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3ds Ligh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491630"/>
            <a:ext cx="4032250" cy="4318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0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i="0" cap="none" spc="0" dirty="0">
                <a:ln>
                  <a:noFill/>
                </a:ln>
                <a:solidFill>
                  <a:schemeClr val="accent4"/>
                </a:solidFill>
                <a:effectLst/>
                <a:latin typeface="Meiryo UI" panose="020B0604030504040204" pitchFamily="50" charset="-128"/>
                <a:cs typeface="Arial" pitchFamily="34" charset="0"/>
              </a:rPr>
              <a:t> 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Meiryo UI" panose="020B0604030504040204" pitchFamily="50" charset="-128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Meiryo UI" panose="020B0604030504040204" pitchFamily="50" charset="-128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Meiryo UI" panose="020B0604030504040204" pitchFamily="50" charset="-128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Meiryo UI" panose="020B0604030504040204" pitchFamily="50" charset="-128"/>
                <a:cs typeface="Arial" pitchFamily="34" charset="0"/>
              </a:rPr>
              <a:pPr algn="ctr"/>
              <a:t>7/18/2024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Meiryo UI" panose="020B0604030504040204" pitchFamily="50" charset="-128"/>
                <a:cs typeface="Arial" pitchFamily="34" charset="0"/>
              </a:rPr>
              <a:t> | ref.: 3DS_Document_2020</a:t>
            </a:r>
          </a:p>
        </p:txBody>
      </p:sp>
    </p:spTree>
    <p:extLst>
      <p:ext uri="{BB962C8B-B14F-4D97-AF65-F5344CB8AC3E}">
        <p14:creationId xmlns:p14="http://schemas.microsoft.com/office/powerpoint/2010/main" val="12278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CFABFB0F-3B61-4CF2-9A67-DB91C118E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492" y="1941750"/>
            <a:ext cx="4450930" cy="89870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lang="en-US" sz="3200" b="1" i="0" kern="1200" cap="all" spc="0" baseline="0" noProof="0" dirty="0" smtClean="0">
                <a:solidFill>
                  <a:schemeClr val="tx1"/>
                </a:solidFill>
                <a:effectLst/>
                <a:latin typeface="3ds" panose="02000503020000020004" pitchFamily="2" charset="0"/>
                <a:ea typeface="+mj-ea"/>
                <a:cs typeface="3ds" panose="02000503020000020004" pitchFamily="2" charset="0"/>
              </a:defRPr>
            </a:lvl1pPr>
          </a:lstStyle>
          <a:p>
            <a:r>
              <a:rPr lang="en-US" noProof="0" dirty="0"/>
              <a:t>THIS IS THE TITLE OF THE PRESENTATION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13F780-5FBD-452C-9BD8-D1D33E0EC8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492" y="2953684"/>
            <a:ext cx="4450930" cy="3077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sub-title of the presentation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43FABAB-1AFD-4844-BAE6-84AA1AFCD2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14926" y="1"/>
            <a:ext cx="4029074" cy="5143499"/>
          </a:xfrm>
          <a:custGeom>
            <a:avLst/>
            <a:gdLst>
              <a:gd name="connsiteX0" fmla="*/ 1238998 w 4029074"/>
              <a:gd name="connsiteY0" fmla="*/ 0 h 5143499"/>
              <a:gd name="connsiteX1" fmla="*/ 4029074 w 4029074"/>
              <a:gd name="connsiteY1" fmla="*/ 0 h 5143499"/>
              <a:gd name="connsiteX2" fmla="*/ 4029074 w 4029074"/>
              <a:gd name="connsiteY2" fmla="*/ 842036 h 5143499"/>
              <a:gd name="connsiteX3" fmla="*/ 4029074 w 4029074"/>
              <a:gd name="connsiteY3" fmla="*/ 1941749 h 5143499"/>
              <a:gd name="connsiteX4" fmla="*/ 4029074 w 4029074"/>
              <a:gd name="connsiteY4" fmla="*/ 3201749 h 5143499"/>
              <a:gd name="connsiteX5" fmla="*/ 4029074 w 4029074"/>
              <a:gd name="connsiteY5" fmla="*/ 3743118 h 5143499"/>
              <a:gd name="connsiteX6" fmla="*/ 4029074 w 4029074"/>
              <a:gd name="connsiteY6" fmla="*/ 5143499 h 5143499"/>
              <a:gd name="connsiteX7" fmla="*/ 1238998 w 4029074"/>
              <a:gd name="connsiteY7" fmla="*/ 5143499 h 5143499"/>
              <a:gd name="connsiteX8" fmla="*/ 1223084 w 4029074"/>
              <a:gd name="connsiteY8" fmla="*/ 5130964 h 5143499"/>
              <a:gd name="connsiteX9" fmla="*/ 0 w 4029074"/>
              <a:gd name="connsiteY9" fmla="*/ 2571750 h 5143499"/>
              <a:gd name="connsiteX10" fmla="*/ 1223083 w 4029074"/>
              <a:gd name="connsiteY10" fmla="*/ 12537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9074" h="5143499">
                <a:moveTo>
                  <a:pt x="1238998" y="0"/>
                </a:moveTo>
                <a:lnTo>
                  <a:pt x="4029074" y="0"/>
                </a:lnTo>
                <a:lnTo>
                  <a:pt x="4029074" y="842036"/>
                </a:lnTo>
                <a:lnTo>
                  <a:pt x="4029074" y="1941749"/>
                </a:lnTo>
                <a:lnTo>
                  <a:pt x="4029074" y="3201749"/>
                </a:lnTo>
                <a:lnTo>
                  <a:pt x="4029074" y="3743118"/>
                </a:lnTo>
                <a:lnTo>
                  <a:pt x="4029074" y="5143499"/>
                </a:lnTo>
                <a:lnTo>
                  <a:pt x="1238998" y="5143499"/>
                </a:lnTo>
                <a:lnTo>
                  <a:pt x="1223084" y="5130964"/>
                </a:lnTo>
                <a:cubicBezTo>
                  <a:pt x="467400" y="4476004"/>
                  <a:pt x="0" y="3571185"/>
                  <a:pt x="0" y="2571750"/>
                </a:cubicBezTo>
                <a:cubicBezTo>
                  <a:pt x="0" y="1572315"/>
                  <a:pt x="467400" y="667497"/>
                  <a:pt x="1223083" y="1253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vi-V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Insert image</a:t>
            </a:r>
          </a:p>
        </p:txBody>
      </p:sp>
      <p:cxnSp>
        <p:nvCxnSpPr>
          <p:cNvPr id="20" name="Connecteur droit 8">
            <a:extLst>
              <a:ext uri="{FF2B5EF4-FFF2-40B4-BE49-F238E27FC236}">
                <a16:creationId xmlns:a16="http://schemas.microsoft.com/office/drawing/2014/main" id="{82A6B2F8-AE5B-4F00-8021-7680F4786DF2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D5FAD2E-0501-44EA-9A9B-36DF9E92C0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492" y="704285"/>
            <a:ext cx="792000" cy="93176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28634-F79B-418B-A25F-E488AEF8CD06}"/>
              </a:ext>
            </a:extLst>
          </p:cNvPr>
          <p:cNvCxnSpPr/>
          <p:nvPr userDrawn="1"/>
        </p:nvCxnSpPr>
        <p:spPr>
          <a:xfrm>
            <a:off x="1674019" y="3699618"/>
            <a:ext cx="0" cy="9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F3FD26EF-CDF8-4490-AA7B-DE7F8FC41C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8914" y="3556784"/>
            <a:ext cx="1075202" cy="3285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22730F-0829-4B84-B2F3-03A250E90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43"/>
          <a:stretch/>
        </p:blipFill>
        <p:spPr>
          <a:xfrm>
            <a:off x="1678201" y="3652391"/>
            <a:ext cx="2215646" cy="238338"/>
          </a:xfrm>
          <a:prstGeom prst="rect">
            <a:avLst/>
          </a:prstGeom>
        </p:spPr>
      </p:pic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E5FFC82E-FF28-4C69-A7DE-543CC5E769C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65DA672-3E8D-479B-8DC7-40922121F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697D6F65-337B-4D4D-9F4C-959681A8A527}" type="datetime1">
              <a:rPr lang="en-US" noProof="0" smtClean="0"/>
              <a:t>7/18/2024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33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CFABFB0F-3B61-4CF2-9A67-DB91C118E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492" y="1941750"/>
            <a:ext cx="4450930" cy="89870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lang="en-US" sz="3200" b="1" i="0" kern="1200" cap="all" spc="0" baseline="0" noProof="0" dirty="0" smtClean="0">
                <a:solidFill>
                  <a:schemeClr val="tx1"/>
                </a:solidFill>
                <a:effectLst/>
                <a:latin typeface="3ds" panose="02000503020000020004" pitchFamily="2" charset="0"/>
                <a:ea typeface="+mj-ea"/>
                <a:cs typeface="3ds" panose="02000503020000020004" pitchFamily="2" charset="0"/>
              </a:defRPr>
            </a:lvl1pPr>
          </a:lstStyle>
          <a:p>
            <a:r>
              <a:rPr lang="en-US" noProof="0"/>
              <a:t>THIS IS THE TITLE OF THE PRESENTATION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13F780-5FBD-452C-9BD8-D1D33E0EC8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492" y="2953684"/>
            <a:ext cx="4450930" cy="3077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sub-title of the presentation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F69A22C-69B3-4A24-81FF-D29C2DBDA658}"/>
              </a:ext>
            </a:extLst>
          </p:cNvPr>
          <p:cNvSpPr/>
          <p:nvPr userDrawn="1"/>
        </p:nvSpPr>
        <p:spPr>
          <a:xfrm>
            <a:off x="5114926" y="1"/>
            <a:ext cx="4029074" cy="5143499"/>
          </a:xfrm>
          <a:custGeom>
            <a:avLst/>
            <a:gdLst>
              <a:gd name="connsiteX0" fmla="*/ 1238998 w 4029074"/>
              <a:gd name="connsiteY0" fmla="*/ 0 h 5143499"/>
              <a:gd name="connsiteX1" fmla="*/ 4029074 w 4029074"/>
              <a:gd name="connsiteY1" fmla="*/ 0 h 5143499"/>
              <a:gd name="connsiteX2" fmla="*/ 4029074 w 4029074"/>
              <a:gd name="connsiteY2" fmla="*/ 842036 h 5143499"/>
              <a:gd name="connsiteX3" fmla="*/ 4029074 w 4029074"/>
              <a:gd name="connsiteY3" fmla="*/ 1941749 h 5143499"/>
              <a:gd name="connsiteX4" fmla="*/ 4029074 w 4029074"/>
              <a:gd name="connsiteY4" fmla="*/ 3201749 h 5143499"/>
              <a:gd name="connsiteX5" fmla="*/ 4029074 w 4029074"/>
              <a:gd name="connsiteY5" fmla="*/ 3743118 h 5143499"/>
              <a:gd name="connsiteX6" fmla="*/ 4029074 w 4029074"/>
              <a:gd name="connsiteY6" fmla="*/ 5143499 h 5143499"/>
              <a:gd name="connsiteX7" fmla="*/ 1238998 w 4029074"/>
              <a:gd name="connsiteY7" fmla="*/ 5143499 h 5143499"/>
              <a:gd name="connsiteX8" fmla="*/ 1223084 w 4029074"/>
              <a:gd name="connsiteY8" fmla="*/ 5130964 h 5143499"/>
              <a:gd name="connsiteX9" fmla="*/ 0 w 4029074"/>
              <a:gd name="connsiteY9" fmla="*/ 2571750 h 5143499"/>
              <a:gd name="connsiteX10" fmla="*/ 1223083 w 4029074"/>
              <a:gd name="connsiteY10" fmla="*/ 12537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9074" h="5143499">
                <a:moveTo>
                  <a:pt x="1238998" y="0"/>
                </a:moveTo>
                <a:lnTo>
                  <a:pt x="4029074" y="0"/>
                </a:lnTo>
                <a:lnTo>
                  <a:pt x="4029074" y="842036"/>
                </a:lnTo>
                <a:lnTo>
                  <a:pt x="4029074" y="1941749"/>
                </a:lnTo>
                <a:lnTo>
                  <a:pt x="4029074" y="3201749"/>
                </a:lnTo>
                <a:lnTo>
                  <a:pt x="4029074" y="3743118"/>
                </a:lnTo>
                <a:lnTo>
                  <a:pt x="4029074" y="5143499"/>
                </a:lnTo>
                <a:lnTo>
                  <a:pt x="1238998" y="5143499"/>
                </a:lnTo>
                <a:lnTo>
                  <a:pt x="1223084" y="5130964"/>
                </a:lnTo>
                <a:cubicBezTo>
                  <a:pt x="467400" y="4476004"/>
                  <a:pt x="0" y="3571185"/>
                  <a:pt x="0" y="2571750"/>
                </a:cubicBezTo>
                <a:cubicBezTo>
                  <a:pt x="0" y="1572315"/>
                  <a:pt x="467400" y="667497"/>
                  <a:pt x="1223083" y="125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cxnSp>
        <p:nvCxnSpPr>
          <p:cNvPr id="11" name="Connecteur droit 8">
            <a:extLst>
              <a:ext uri="{FF2B5EF4-FFF2-40B4-BE49-F238E27FC236}">
                <a16:creationId xmlns:a16="http://schemas.microsoft.com/office/drawing/2014/main" id="{1E134866-0D48-4B80-B4A7-7A3C96A9A681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C9AD724-14B1-43D8-8797-87E8D95FD1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492" y="704285"/>
            <a:ext cx="792000" cy="9317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2E39EB-DC7F-473C-920E-9B025C30C100}"/>
              </a:ext>
            </a:extLst>
          </p:cNvPr>
          <p:cNvCxnSpPr/>
          <p:nvPr userDrawn="1"/>
        </p:nvCxnSpPr>
        <p:spPr>
          <a:xfrm>
            <a:off x="1674019" y="3699618"/>
            <a:ext cx="0" cy="9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9E3E8D12-10C1-486F-A70F-00C0A200BD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8914" y="3556784"/>
            <a:ext cx="1075202" cy="3285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D51F82-B9C2-42E2-8BA1-F555FB922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43"/>
          <a:stretch/>
        </p:blipFill>
        <p:spPr>
          <a:xfrm>
            <a:off x="1678201" y="3652391"/>
            <a:ext cx="2215646" cy="238338"/>
          </a:xfrm>
          <a:prstGeom prst="rect">
            <a:avLst/>
          </a:prstGeom>
        </p:spPr>
      </p:pic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66DB9BE2-4DFC-4FE2-B671-D98576756E30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C710C12-5DF1-4C86-8819-5FB825068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BE9083C9-84F8-4FB1-AA62-36BAFFCD4576}" type="datetime1">
              <a:rPr lang="en-US" noProof="0" smtClean="0"/>
              <a:t>7/18/2024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39471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23B521CC-7B05-4C2E-BA5E-B65F5CA9C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944" y="354764"/>
            <a:ext cx="4970113" cy="4924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tabLst>
                <a:tab pos="1706563" algn="l"/>
              </a:tabLst>
              <a:defRPr lang="en-US" sz="3200" b="1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TABLE OF CONTENTS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B34C3BE3-5C95-4A64-B73B-5A274E540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6367" y="1212164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CF81852F-49BD-45B9-BBDF-3F35D57118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56367" y="1775694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EDF0D5A-7AC5-494F-AF50-41A9970E9B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56367" y="2339224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B56EEC8B-0F3C-48CF-8C1E-BD1D112FA2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6367" y="2902754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DAE94A33-EECD-4586-8D7D-A288340280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56367" y="3466284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DD024ED7-5BEB-4173-9E13-F737ABB963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6367" y="4029814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9" name="ZoneTexte 7">
            <a:extLst>
              <a:ext uri="{FF2B5EF4-FFF2-40B4-BE49-F238E27FC236}">
                <a16:creationId xmlns:a16="http://schemas.microsoft.com/office/drawing/2014/main" id="{A2067B04-117E-4F9B-8F7C-63907A4B6548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21" name="Connecteur droit 8">
            <a:extLst>
              <a:ext uri="{FF2B5EF4-FFF2-40B4-BE49-F238E27FC236}">
                <a16:creationId xmlns:a16="http://schemas.microsoft.com/office/drawing/2014/main" id="{2C3516F2-70A7-469B-B546-24739C197C50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2">
            <a:extLst>
              <a:ext uri="{FF2B5EF4-FFF2-40B4-BE49-F238E27FC236}">
                <a16:creationId xmlns:a16="http://schemas.microsoft.com/office/drawing/2014/main" id="{08A08A0A-E6DD-4A44-9BDA-FB7465200EC0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A4554DB-5BC1-4CB3-8E21-E9330CA06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0B06C53A-D9FC-4139-A60B-C52347A0FB63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1043090-1D44-BC47-A004-2A9EA60C3C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2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623D1550-682D-42A1-A7EF-27F8C12FA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42" y="2079308"/>
            <a:ext cx="4743647" cy="98488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defRPr lang="en-US" sz="3200" b="1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</a:t>
            </a:r>
            <a:br>
              <a:rPr lang="en-US" noProof="0"/>
            </a:br>
            <a:r>
              <a:rPr lang="en-US" noProof="0"/>
              <a:t>SECTION NAME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263DB818-8085-450E-9B5E-297B7E97DBF6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B9759164-0E59-46FC-9689-8C6079BE7B4F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CE30DEF6-4946-4224-9195-C52887C9AEF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92A8E88-718C-4572-BF56-D0A2D70C8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CB059890-1C30-4D5F-A1DA-1EE2D3F0CF7A}" type="datetime1">
              <a:rPr lang="en-US" noProof="0" smtClean="0"/>
              <a:t>7/18/2024</a:t>
            </a:fld>
            <a:endParaRPr lang="en-US" noProof="0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46686BD-DAAC-CD45-B46A-68B96D6B5B1F}"/>
              </a:ext>
            </a:extLst>
          </p:cNvPr>
          <p:cNvSpPr/>
          <p:nvPr userDrawn="1"/>
        </p:nvSpPr>
        <p:spPr>
          <a:xfrm>
            <a:off x="5426315" y="1"/>
            <a:ext cx="3717682" cy="5143499"/>
          </a:xfrm>
          <a:custGeom>
            <a:avLst/>
            <a:gdLst>
              <a:gd name="connsiteX0" fmla="*/ 893329 w 3717682"/>
              <a:gd name="connsiteY0" fmla="*/ 0 h 5143499"/>
              <a:gd name="connsiteX1" fmla="*/ 3717682 w 3717682"/>
              <a:gd name="connsiteY1" fmla="*/ 0 h 5143499"/>
              <a:gd name="connsiteX2" fmla="*/ 3717682 w 3717682"/>
              <a:gd name="connsiteY2" fmla="*/ 5143499 h 5143499"/>
              <a:gd name="connsiteX3" fmla="*/ 3662785 w 3717682"/>
              <a:gd name="connsiteY3" fmla="*/ 5143499 h 5143499"/>
              <a:gd name="connsiteX4" fmla="*/ 1977372 w 3717682"/>
              <a:gd name="connsiteY4" fmla="*/ 5143499 h 5143499"/>
              <a:gd name="connsiteX5" fmla="*/ 1175798 w 3717682"/>
              <a:gd name="connsiteY5" fmla="*/ 5143499 h 5143499"/>
              <a:gd name="connsiteX6" fmla="*/ 1096714 w 3717682"/>
              <a:gd name="connsiteY6" fmla="*/ 5071623 h 5143499"/>
              <a:gd name="connsiteX7" fmla="*/ 0 w 3717682"/>
              <a:gd name="connsiteY7" fmla="*/ 2423921 h 5143499"/>
              <a:gd name="connsiteX8" fmla="*/ 855043 w 3717682"/>
              <a:gd name="connsiteY8" fmla="*/ 42126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7682" h="5143499">
                <a:moveTo>
                  <a:pt x="893329" y="0"/>
                </a:moveTo>
                <a:lnTo>
                  <a:pt x="3717682" y="0"/>
                </a:lnTo>
                <a:lnTo>
                  <a:pt x="3717682" y="5143499"/>
                </a:lnTo>
                <a:lnTo>
                  <a:pt x="3662785" y="5143499"/>
                </a:lnTo>
                <a:lnTo>
                  <a:pt x="1977372" y="5143499"/>
                </a:lnTo>
                <a:lnTo>
                  <a:pt x="1175798" y="5143499"/>
                </a:lnTo>
                <a:lnTo>
                  <a:pt x="1096714" y="5071623"/>
                </a:lnTo>
                <a:cubicBezTo>
                  <a:pt x="419108" y="4394017"/>
                  <a:pt x="0" y="3457913"/>
                  <a:pt x="0" y="2423921"/>
                </a:cubicBezTo>
                <a:cubicBezTo>
                  <a:pt x="0" y="1519180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FCC70B6-8E97-424B-9124-9708D82D8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0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kgd image - 1 line title - no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B8A68B02-B6B8-0A4E-927D-C7C5E11D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9F28A98E-F435-4D47-A8FC-35A7D47A25C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40DFD82-0032-46F1-A230-074DC471A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DA919677-0C92-4AC6-8A0F-91EB6C275750}" type="datetime1">
              <a:rPr lang="en-US" noProof="0" smtClean="0"/>
              <a:t>7/18/2024</a:t>
            </a:fld>
            <a:endParaRPr lang="en-US" noProof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883A8A-F009-4948-A684-D17FAEFCAA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854927"/>
            <a:ext cx="8200800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D764DEA-2EE2-D748-874A-A79D4731B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87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F92CC6-BE72-4384-8A84-F164B8B2DEF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1301305"/>
            <a:ext cx="8200800" cy="3258000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F8DFB14-F605-442D-8A29-80BCBC3F4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1"/>
            <a:ext cx="8198685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8AA81F04-A4CD-438D-89D0-CDBF79F7E0A6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14" name="Connecteur droit 8">
            <a:extLst>
              <a:ext uri="{FF2B5EF4-FFF2-40B4-BE49-F238E27FC236}">
                <a16:creationId xmlns:a16="http://schemas.microsoft.com/office/drawing/2014/main" id="{21691B72-DFDE-477D-B4DC-13F5A4C2EC3F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911BDE1B-31FF-4B86-B96A-4794B2A52D2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430B0B92-D6C3-40AC-8EAE-19A1355F0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6BE0BEDF-10E8-46E6-91EC-9AAFECF8E05B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8E49FCF-D70B-7A41-82A8-6A6783DE8A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95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9B2912C-F696-4E45-AC04-94404691482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1533106"/>
            <a:ext cx="8200800" cy="3038893"/>
          </a:xfrm>
          <a:custGeom>
            <a:avLst/>
            <a:gdLst>
              <a:gd name="connsiteX0" fmla="*/ 0 w 8200800"/>
              <a:gd name="connsiteY0" fmla="*/ 0 h 3038893"/>
              <a:gd name="connsiteX1" fmla="*/ 8200800 w 8200800"/>
              <a:gd name="connsiteY1" fmla="*/ 0 h 3038893"/>
              <a:gd name="connsiteX2" fmla="*/ 8200800 w 8200800"/>
              <a:gd name="connsiteY2" fmla="*/ 3038893 h 3038893"/>
              <a:gd name="connsiteX3" fmla="*/ 0 w 8200800"/>
              <a:gd name="connsiteY3" fmla="*/ 3038893 h 30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038893">
                <a:moveTo>
                  <a:pt x="0" y="0"/>
                </a:moveTo>
                <a:lnTo>
                  <a:pt x="8200800" y="0"/>
                </a:lnTo>
                <a:lnTo>
                  <a:pt x="8200800" y="3038893"/>
                </a:lnTo>
                <a:lnTo>
                  <a:pt x="0" y="303889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1034648"/>
            <a:ext cx="8199121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sp>
        <p:nvSpPr>
          <p:cNvPr id="10" name="ZoneTexte 7">
            <a:extLst>
              <a:ext uri="{FF2B5EF4-FFF2-40B4-BE49-F238E27FC236}">
                <a16:creationId xmlns:a16="http://schemas.microsoft.com/office/drawing/2014/main" id="{4BAD4DE2-1D10-4376-9B8C-69A7343C9951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6E888DC-EE36-4126-B419-6416AC439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71454"/>
            <a:ext cx="8199088" cy="73866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  <a:br>
              <a:rPr lang="en-US" noProof="0"/>
            </a:br>
            <a:r>
              <a:rPr lang="en-US" noProof="0"/>
              <a:t>IN 2 LINES</a:t>
            </a: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A7E9C05A-4D57-4496-9472-379C50F46D3A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2">
            <a:extLst>
              <a:ext uri="{FF2B5EF4-FFF2-40B4-BE49-F238E27FC236}">
                <a16:creationId xmlns:a16="http://schemas.microsoft.com/office/drawing/2014/main" id="{1EAFC5DA-1965-4B8B-80D6-56B9AB21CE8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A0DBA252-DC1A-4A91-91C6-23FC3C203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1F9389CD-88DA-47AB-B0E8-0DFE16321015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ABBCB51-61A2-C142-8256-25264FD2B8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75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- 1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DDF75E6-2FA4-45BC-9D0C-27E2370C919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6" y="1129553"/>
            <a:ext cx="5497636" cy="3442447"/>
          </a:xfrm>
          <a:custGeom>
            <a:avLst/>
            <a:gdLst>
              <a:gd name="connsiteX0" fmla="*/ 0 w 5497636"/>
              <a:gd name="connsiteY0" fmla="*/ 0 h 3442447"/>
              <a:gd name="connsiteX1" fmla="*/ 5497636 w 5497636"/>
              <a:gd name="connsiteY1" fmla="*/ 0 h 3442447"/>
              <a:gd name="connsiteX2" fmla="*/ 5497636 w 5497636"/>
              <a:gd name="connsiteY2" fmla="*/ 3442447 h 3442447"/>
              <a:gd name="connsiteX3" fmla="*/ 0 w 5497636"/>
              <a:gd name="connsiteY3" fmla="*/ 3442447 h 344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7636" h="3442447">
                <a:moveTo>
                  <a:pt x="0" y="0"/>
                </a:moveTo>
                <a:lnTo>
                  <a:pt x="5497636" y="0"/>
                </a:lnTo>
                <a:lnTo>
                  <a:pt x="5497636" y="3442447"/>
                </a:lnTo>
                <a:lnTo>
                  <a:pt x="0" y="3442447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B2E8A73-FE19-4F09-B5E9-7F09BC1C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5497910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DFB9808-374D-4A9D-8F58-FD27E9969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630181"/>
            <a:ext cx="5497640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DF97314C-3489-4C47-BC83-C45A78C87D18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5B3B106-37D0-49FD-98BD-B6E794868C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7899" y="2"/>
            <a:ext cx="3086100" cy="5143499"/>
          </a:xfrm>
          <a:custGeom>
            <a:avLst/>
            <a:gdLst>
              <a:gd name="connsiteX0" fmla="*/ 2611605 w 3086100"/>
              <a:gd name="connsiteY0" fmla="*/ 4869227 h 5143499"/>
              <a:gd name="connsiteX1" fmla="*/ 2606783 w 3086100"/>
              <a:gd name="connsiteY1" fmla="*/ 4873181 h 5143499"/>
              <a:gd name="connsiteX2" fmla="*/ 2606792 w 3086100"/>
              <a:gd name="connsiteY2" fmla="*/ 4873181 h 5143499"/>
              <a:gd name="connsiteX3" fmla="*/ 2595484 w 3086100"/>
              <a:gd name="connsiteY3" fmla="*/ 4930786 h 5143499"/>
              <a:gd name="connsiteX4" fmla="*/ 2652923 w 3086100"/>
              <a:gd name="connsiteY4" fmla="*/ 4930786 h 5143499"/>
              <a:gd name="connsiteX5" fmla="*/ 2654112 w 3086100"/>
              <a:gd name="connsiteY5" fmla="*/ 4924629 h 5143499"/>
              <a:gd name="connsiteX6" fmla="*/ 2651124 w 3086100"/>
              <a:gd name="connsiteY6" fmla="*/ 4921281 h 5143499"/>
              <a:gd name="connsiteX7" fmla="*/ 2612964 w 3086100"/>
              <a:gd name="connsiteY7" fmla="*/ 4921281 h 5143499"/>
              <a:gd name="connsiteX8" fmla="*/ 2616207 w 3086100"/>
              <a:gd name="connsiteY8" fmla="*/ 4904759 h 5143499"/>
              <a:gd name="connsiteX9" fmla="*/ 2649927 w 3086100"/>
              <a:gd name="connsiteY9" fmla="*/ 4904759 h 5143499"/>
              <a:gd name="connsiteX10" fmla="*/ 2651752 w 3086100"/>
              <a:gd name="connsiteY10" fmla="*/ 4903296 h 5143499"/>
              <a:gd name="connsiteX11" fmla="*/ 2653042 w 3086100"/>
              <a:gd name="connsiteY11" fmla="*/ 4896743 h 5143499"/>
              <a:gd name="connsiteX12" fmla="*/ 2651794 w 3086100"/>
              <a:gd name="connsiteY12" fmla="*/ 4895279 h 5143499"/>
              <a:gd name="connsiteX13" fmla="*/ 2618057 w 3086100"/>
              <a:gd name="connsiteY13" fmla="*/ 4895279 h 5143499"/>
              <a:gd name="connsiteX14" fmla="*/ 2621283 w 3086100"/>
              <a:gd name="connsiteY14" fmla="*/ 4878791 h 5143499"/>
              <a:gd name="connsiteX15" fmla="*/ 2658102 w 3086100"/>
              <a:gd name="connsiteY15" fmla="*/ 4878791 h 5143499"/>
              <a:gd name="connsiteX16" fmla="*/ 2662007 w 3086100"/>
              <a:gd name="connsiteY16" fmla="*/ 4876487 h 5143499"/>
              <a:gd name="connsiteX17" fmla="*/ 2663433 w 3086100"/>
              <a:gd name="connsiteY17" fmla="*/ 4869227 h 5143499"/>
              <a:gd name="connsiteX18" fmla="*/ 2511957 w 3086100"/>
              <a:gd name="connsiteY18" fmla="*/ 4869227 h 5143499"/>
              <a:gd name="connsiteX19" fmla="*/ 2507899 w 3086100"/>
              <a:gd name="connsiteY19" fmla="*/ 4873181 h 5143499"/>
              <a:gd name="connsiteX20" fmla="*/ 2496591 w 3086100"/>
              <a:gd name="connsiteY20" fmla="*/ 4930786 h 5143499"/>
              <a:gd name="connsiteX21" fmla="*/ 2508544 w 3086100"/>
              <a:gd name="connsiteY21" fmla="*/ 4930786 h 5143499"/>
              <a:gd name="connsiteX22" fmla="*/ 2512899 w 3086100"/>
              <a:gd name="connsiteY22" fmla="*/ 4927245 h 5143499"/>
              <a:gd name="connsiteX23" fmla="*/ 2521363 w 3086100"/>
              <a:gd name="connsiteY23" fmla="*/ 4884133 h 5143499"/>
              <a:gd name="connsiteX24" fmla="*/ 2535099 w 3086100"/>
              <a:gd name="connsiteY24" fmla="*/ 4903548 h 5143499"/>
              <a:gd name="connsiteX25" fmla="*/ 2538376 w 3086100"/>
              <a:gd name="connsiteY25" fmla="*/ 4905424 h 5143499"/>
              <a:gd name="connsiteX26" fmla="*/ 2544556 w 3086100"/>
              <a:gd name="connsiteY26" fmla="*/ 4905424 h 5143499"/>
              <a:gd name="connsiteX27" fmla="*/ 2548580 w 3086100"/>
              <a:gd name="connsiteY27" fmla="*/ 4903548 h 5143499"/>
              <a:gd name="connsiteX28" fmla="*/ 2569922 w 3086100"/>
              <a:gd name="connsiteY28" fmla="*/ 4884133 h 5143499"/>
              <a:gd name="connsiteX29" fmla="*/ 2561458 w 3086100"/>
              <a:gd name="connsiteY29" fmla="*/ 4927245 h 5143499"/>
              <a:gd name="connsiteX30" fmla="*/ 2564430 w 3086100"/>
              <a:gd name="connsiteY30" fmla="*/ 4930786 h 5143499"/>
              <a:gd name="connsiteX31" fmla="*/ 2576374 w 3086100"/>
              <a:gd name="connsiteY31" fmla="*/ 4930786 h 5143499"/>
              <a:gd name="connsiteX32" fmla="*/ 2587691 w 3086100"/>
              <a:gd name="connsiteY32" fmla="*/ 4873189 h 5143499"/>
              <a:gd name="connsiteX33" fmla="*/ 2585186 w 3086100"/>
              <a:gd name="connsiteY33" fmla="*/ 4869227 h 5143499"/>
              <a:gd name="connsiteX34" fmla="*/ 2571111 w 3086100"/>
              <a:gd name="connsiteY34" fmla="*/ 4869227 h 5143499"/>
              <a:gd name="connsiteX35" fmla="*/ 2543860 w 3086100"/>
              <a:gd name="connsiteY35" fmla="*/ 4893226 h 5143499"/>
              <a:gd name="connsiteX36" fmla="*/ 2526032 w 3086100"/>
              <a:gd name="connsiteY36" fmla="*/ 4869227 h 5143499"/>
              <a:gd name="connsiteX37" fmla="*/ 2441121 w 3086100"/>
              <a:gd name="connsiteY37" fmla="*/ 4869227 h 5143499"/>
              <a:gd name="connsiteX38" fmla="*/ 2436290 w 3086100"/>
              <a:gd name="connsiteY38" fmla="*/ 4873181 h 5143499"/>
              <a:gd name="connsiteX39" fmla="*/ 2424999 w 3086100"/>
              <a:gd name="connsiteY39" fmla="*/ 4930786 h 5143499"/>
              <a:gd name="connsiteX40" fmla="*/ 2482413 w 3086100"/>
              <a:gd name="connsiteY40" fmla="*/ 4930786 h 5143499"/>
              <a:gd name="connsiteX41" fmla="*/ 2483627 w 3086100"/>
              <a:gd name="connsiteY41" fmla="*/ 4924629 h 5143499"/>
              <a:gd name="connsiteX42" fmla="*/ 2480614 w 3086100"/>
              <a:gd name="connsiteY42" fmla="*/ 4921281 h 5143499"/>
              <a:gd name="connsiteX43" fmla="*/ 2442471 w 3086100"/>
              <a:gd name="connsiteY43" fmla="*/ 4921281 h 5143499"/>
              <a:gd name="connsiteX44" fmla="*/ 2445705 w 3086100"/>
              <a:gd name="connsiteY44" fmla="*/ 4904759 h 5143499"/>
              <a:gd name="connsiteX45" fmla="*/ 2479425 w 3086100"/>
              <a:gd name="connsiteY45" fmla="*/ 4904759 h 5143499"/>
              <a:gd name="connsiteX46" fmla="*/ 2481259 w 3086100"/>
              <a:gd name="connsiteY46" fmla="*/ 4903296 h 5143499"/>
              <a:gd name="connsiteX47" fmla="*/ 2482549 w 3086100"/>
              <a:gd name="connsiteY47" fmla="*/ 4896743 h 5143499"/>
              <a:gd name="connsiteX48" fmla="*/ 2481293 w 3086100"/>
              <a:gd name="connsiteY48" fmla="*/ 4895279 h 5143499"/>
              <a:gd name="connsiteX49" fmla="*/ 2447564 w 3086100"/>
              <a:gd name="connsiteY49" fmla="*/ 4895279 h 5143499"/>
              <a:gd name="connsiteX50" fmla="*/ 2450807 w 3086100"/>
              <a:gd name="connsiteY50" fmla="*/ 4878791 h 5143499"/>
              <a:gd name="connsiteX51" fmla="*/ 2487617 w 3086100"/>
              <a:gd name="connsiteY51" fmla="*/ 4878791 h 5143499"/>
              <a:gd name="connsiteX52" fmla="*/ 2491540 w 3086100"/>
              <a:gd name="connsiteY52" fmla="*/ 4876487 h 5143499"/>
              <a:gd name="connsiteX53" fmla="*/ 2492949 w 3086100"/>
              <a:gd name="connsiteY53" fmla="*/ 4869227 h 5143499"/>
              <a:gd name="connsiteX54" fmla="*/ 2368044 w 3086100"/>
              <a:gd name="connsiteY54" fmla="*/ 4869227 h 5143499"/>
              <a:gd name="connsiteX55" fmla="*/ 2362764 w 3086100"/>
              <a:gd name="connsiteY55" fmla="*/ 4872558 h 5143499"/>
              <a:gd name="connsiteX56" fmla="*/ 2361533 w 3086100"/>
              <a:gd name="connsiteY56" fmla="*/ 4878766 h 5143499"/>
              <a:gd name="connsiteX57" fmla="*/ 2385999 w 3086100"/>
              <a:gd name="connsiteY57" fmla="*/ 4878766 h 5143499"/>
              <a:gd name="connsiteX58" fmla="*/ 2375812 w 3086100"/>
              <a:gd name="connsiteY58" fmla="*/ 4930786 h 5143499"/>
              <a:gd name="connsiteX59" fmla="*/ 2386780 w 3086100"/>
              <a:gd name="connsiteY59" fmla="*/ 4930786 h 5143499"/>
              <a:gd name="connsiteX60" fmla="*/ 2392281 w 3086100"/>
              <a:gd name="connsiteY60" fmla="*/ 4926412 h 5143499"/>
              <a:gd name="connsiteX61" fmla="*/ 2401620 w 3086100"/>
              <a:gd name="connsiteY61" fmla="*/ 4878766 h 5143499"/>
              <a:gd name="connsiteX62" fmla="*/ 2422045 w 3086100"/>
              <a:gd name="connsiteY62" fmla="*/ 4878766 h 5143499"/>
              <a:gd name="connsiteX63" fmla="*/ 2426443 w 3086100"/>
              <a:gd name="connsiteY63" fmla="*/ 4874998 h 5143499"/>
              <a:gd name="connsiteX64" fmla="*/ 2426443 w 3086100"/>
              <a:gd name="connsiteY64" fmla="*/ 4875006 h 5143499"/>
              <a:gd name="connsiteX65" fmla="*/ 2427580 w 3086100"/>
              <a:gd name="connsiteY65" fmla="*/ 4869227 h 5143499"/>
              <a:gd name="connsiteX66" fmla="*/ 2216737 w 3086100"/>
              <a:gd name="connsiteY66" fmla="*/ 4869227 h 5143499"/>
              <a:gd name="connsiteX67" fmla="*/ 2213825 w 3086100"/>
              <a:gd name="connsiteY67" fmla="*/ 4871305 h 5143499"/>
              <a:gd name="connsiteX68" fmla="*/ 2210514 w 3086100"/>
              <a:gd name="connsiteY68" fmla="*/ 4888213 h 5143499"/>
              <a:gd name="connsiteX69" fmla="*/ 2254821 w 3086100"/>
              <a:gd name="connsiteY69" fmla="*/ 4909924 h 5143499"/>
              <a:gd name="connsiteX70" fmla="*/ 2250720 w 3086100"/>
              <a:gd name="connsiteY70" fmla="*/ 4930786 h 5143499"/>
              <a:gd name="connsiteX71" fmla="*/ 2261697 w 3086100"/>
              <a:gd name="connsiteY71" fmla="*/ 4930786 h 5143499"/>
              <a:gd name="connsiteX72" fmla="*/ 2267198 w 3086100"/>
              <a:gd name="connsiteY72" fmla="*/ 4926412 h 5143499"/>
              <a:gd name="connsiteX73" fmla="*/ 2278404 w 3086100"/>
              <a:gd name="connsiteY73" fmla="*/ 4869227 h 5143499"/>
              <a:gd name="connsiteX74" fmla="*/ 2265110 w 3086100"/>
              <a:gd name="connsiteY74" fmla="*/ 4869227 h 5143499"/>
              <a:gd name="connsiteX75" fmla="*/ 2262402 w 3086100"/>
              <a:gd name="connsiteY75" fmla="*/ 4871305 h 5143499"/>
              <a:gd name="connsiteX76" fmla="*/ 2256883 w 3086100"/>
              <a:gd name="connsiteY76" fmla="*/ 4899334 h 5143499"/>
              <a:gd name="connsiteX77" fmla="*/ 2226203 w 3086100"/>
              <a:gd name="connsiteY77" fmla="*/ 4887801 h 5143499"/>
              <a:gd name="connsiteX78" fmla="*/ 2229853 w 3086100"/>
              <a:gd name="connsiteY78" fmla="*/ 4869227 h 5143499"/>
              <a:gd name="connsiteX79" fmla="*/ 2702459 w 3086100"/>
              <a:gd name="connsiteY79" fmla="*/ 4869050 h 5143499"/>
              <a:gd name="connsiteX80" fmla="*/ 2673697 w 3086100"/>
              <a:gd name="connsiteY80" fmla="*/ 4880810 h 5143499"/>
              <a:gd name="connsiteX81" fmla="*/ 2692561 w 3086100"/>
              <a:gd name="connsiteY81" fmla="*/ 4902211 h 5143499"/>
              <a:gd name="connsiteX82" fmla="*/ 2709828 w 3086100"/>
              <a:gd name="connsiteY82" fmla="*/ 4917184 h 5143499"/>
              <a:gd name="connsiteX83" fmla="*/ 2697900 w 3086100"/>
              <a:gd name="connsiteY83" fmla="*/ 4921314 h 5143499"/>
              <a:gd name="connsiteX84" fmla="*/ 2670828 w 3086100"/>
              <a:gd name="connsiteY84" fmla="*/ 4921314 h 5143499"/>
              <a:gd name="connsiteX85" fmla="*/ 2665428 w 3086100"/>
              <a:gd name="connsiteY85" fmla="*/ 4925293 h 5143499"/>
              <a:gd name="connsiteX86" fmla="*/ 2664359 w 3086100"/>
              <a:gd name="connsiteY86" fmla="*/ 4930786 h 5143499"/>
              <a:gd name="connsiteX87" fmla="*/ 2698486 w 3086100"/>
              <a:gd name="connsiteY87" fmla="*/ 4930786 h 5143499"/>
              <a:gd name="connsiteX88" fmla="*/ 2727435 w 3086100"/>
              <a:gd name="connsiteY88" fmla="*/ 4920372 h 5143499"/>
              <a:gd name="connsiteX89" fmla="*/ 2724931 w 3086100"/>
              <a:gd name="connsiteY89" fmla="*/ 4906282 h 5143499"/>
              <a:gd name="connsiteX90" fmla="*/ 2715236 w 3086100"/>
              <a:gd name="connsiteY90" fmla="*/ 4899334 h 5143499"/>
              <a:gd name="connsiteX91" fmla="*/ 2691890 w 3086100"/>
              <a:gd name="connsiteY91" fmla="*/ 4881853 h 5143499"/>
              <a:gd name="connsiteX92" fmla="*/ 2701992 w 3086100"/>
              <a:gd name="connsiteY92" fmla="*/ 4878766 h 5143499"/>
              <a:gd name="connsiteX93" fmla="*/ 2724880 w 3086100"/>
              <a:gd name="connsiteY93" fmla="*/ 4878766 h 5143499"/>
              <a:gd name="connsiteX94" fmla="*/ 2730271 w 3086100"/>
              <a:gd name="connsiteY94" fmla="*/ 4874796 h 5143499"/>
              <a:gd name="connsiteX95" fmla="*/ 2731408 w 3086100"/>
              <a:gd name="connsiteY95" fmla="*/ 4869050 h 5143499"/>
              <a:gd name="connsiteX96" fmla="*/ 2321030 w 3086100"/>
              <a:gd name="connsiteY96" fmla="*/ 4869050 h 5143499"/>
              <a:gd name="connsiteX97" fmla="*/ 2292284 w 3086100"/>
              <a:gd name="connsiteY97" fmla="*/ 4880810 h 5143499"/>
              <a:gd name="connsiteX98" fmla="*/ 2311156 w 3086100"/>
              <a:gd name="connsiteY98" fmla="*/ 4902211 h 5143499"/>
              <a:gd name="connsiteX99" fmla="*/ 2328424 w 3086100"/>
              <a:gd name="connsiteY99" fmla="*/ 4917184 h 5143499"/>
              <a:gd name="connsiteX100" fmla="*/ 2316479 w 3086100"/>
              <a:gd name="connsiteY100" fmla="*/ 4921314 h 5143499"/>
              <a:gd name="connsiteX101" fmla="*/ 2289415 w 3086100"/>
              <a:gd name="connsiteY101" fmla="*/ 4921314 h 5143499"/>
              <a:gd name="connsiteX102" fmla="*/ 2284016 w 3086100"/>
              <a:gd name="connsiteY102" fmla="*/ 4925293 h 5143499"/>
              <a:gd name="connsiteX103" fmla="*/ 2282938 w 3086100"/>
              <a:gd name="connsiteY103" fmla="*/ 4930786 h 5143499"/>
              <a:gd name="connsiteX104" fmla="*/ 2317065 w 3086100"/>
              <a:gd name="connsiteY104" fmla="*/ 4930786 h 5143499"/>
              <a:gd name="connsiteX105" fmla="*/ 2346014 w 3086100"/>
              <a:gd name="connsiteY105" fmla="*/ 4920372 h 5143499"/>
              <a:gd name="connsiteX106" fmla="*/ 2343526 w 3086100"/>
              <a:gd name="connsiteY106" fmla="*/ 4906282 h 5143499"/>
              <a:gd name="connsiteX107" fmla="*/ 2333823 w 3086100"/>
              <a:gd name="connsiteY107" fmla="*/ 4899334 h 5143499"/>
              <a:gd name="connsiteX108" fmla="*/ 2310469 w 3086100"/>
              <a:gd name="connsiteY108" fmla="*/ 4881853 h 5143499"/>
              <a:gd name="connsiteX109" fmla="*/ 2320571 w 3086100"/>
              <a:gd name="connsiteY109" fmla="*/ 4878766 h 5143499"/>
              <a:gd name="connsiteX110" fmla="*/ 2343467 w 3086100"/>
              <a:gd name="connsiteY110" fmla="*/ 4878766 h 5143499"/>
              <a:gd name="connsiteX111" fmla="*/ 2348858 w 3086100"/>
              <a:gd name="connsiteY111" fmla="*/ 4874796 h 5143499"/>
              <a:gd name="connsiteX112" fmla="*/ 2349995 w 3086100"/>
              <a:gd name="connsiteY112" fmla="*/ 4869050 h 5143499"/>
              <a:gd name="connsiteX113" fmla="*/ 2170529 w 3086100"/>
              <a:gd name="connsiteY113" fmla="*/ 4869050 h 5143499"/>
              <a:gd name="connsiteX114" fmla="*/ 2141784 w 3086100"/>
              <a:gd name="connsiteY114" fmla="*/ 4880810 h 5143499"/>
              <a:gd name="connsiteX115" fmla="*/ 2160664 w 3086100"/>
              <a:gd name="connsiteY115" fmla="*/ 4902211 h 5143499"/>
              <a:gd name="connsiteX116" fmla="*/ 2177923 w 3086100"/>
              <a:gd name="connsiteY116" fmla="*/ 4917184 h 5143499"/>
              <a:gd name="connsiteX117" fmla="*/ 2165979 w 3086100"/>
              <a:gd name="connsiteY117" fmla="*/ 4921314 h 5143499"/>
              <a:gd name="connsiteX118" fmla="*/ 2138906 w 3086100"/>
              <a:gd name="connsiteY118" fmla="*/ 4921314 h 5143499"/>
              <a:gd name="connsiteX119" fmla="*/ 2133515 w 3086100"/>
              <a:gd name="connsiteY119" fmla="*/ 4925293 h 5143499"/>
              <a:gd name="connsiteX120" fmla="*/ 2132429 w 3086100"/>
              <a:gd name="connsiteY120" fmla="*/ 4930786 h 5143499"/>
              <a:gd name="connsiteX121" fmla="*/ 2166556 w 3086100"/>
              <a:gd name="connsiteY121" fmla="*/ 4930786 h 5143499"/>
              <a:gd name="connsiteX122" fmla="*/ 2195522 w 3086100"/>
              <a:gd name="connsiteY122" fmla="*/ 4920372 h 5143499"/>
              <a:gd name="connsiteX123" fmla="*/ 2193018 w 3086100"/>
              <a:gd name="connsiteY123" fmla="*/ 4906282 h 5143499"/>
              <a:gd name="connsiteX124" fmla="*/ 2183331 w 3086100"/>
              <a:gd name="connsiteY124" fmla="*/ 4899334 h 5143499"/>
              <a:gd name="connsiteX125" fmla="*/ 2159960 w 3086100"/>
              <a:gd name="connsiteY125" fmla="*/ 4881853 h 5143499"/>
              <a:gd name="connsiteX126" fmla="*/ 2170062 w 3086100"/>
              <a:gd name="connsiteY126" fmla="*/ 4878766 h 5143499"/>
              <a:gd name="connsiteX127" fmla="*/ 2192950 w 3086100"/>
              <a:gd name="connsiteY127" fmla="*/ 4878766 h 5143499"/>
              <a:gd name="connsiteX128" fmla="*/ 2198357 w 3086100"/>
              <a:gd name="connsiteY128" fmla="*/ 4874796 h 5143499"/>
              <a:gd name="connsiteX129" fmla="*/ 2199478 w 3086100"/>
              <a:gd name="connsiteY129" fmla="*/ 4869050 h 5143499"/>
              <a:gd name="connsiteX130" fmla="*/ 1923012 w 3086100"/>
              <a:gd name="connsiteY130" fmla="*/ 4818696 h 5143499"/>
              <a:gd name="connsiteX131" fmla="*/ 1875097 w 3086100"/>
              <a:gd name="connsiteY131" fmla="*/ 4832400 h 5143499"/>
              <a:gd name="connsiteX132" fmla="*/ 1904844 w 3086100"/>
              <a:gd name="connsiteY132" fmla="*/ 4837127 h 5143499"/>
              <a:gd name="connsiteX133" fmla="*/ 1961010 w 3086100"/>
              <a:gd name="connsiteY133" fmla="*/ 4852572 h 5143499"/>
              <a:gd name="connsiteX134" fmla="*/ 1883875 w 3086100"/>
              <a:gd name="connsiteY134" fmla="*/ 4932276 h 5143499"/>
              <a:gd name="connsiteX135" fmla="*/ 1905736 w 3086100"/>
              <a:gd name="connsiteY135" fmla="*/ 4875982 h 5143499"/>
              <a:gd name="connsiteX136" fmla="*/ 1911313 w 3086100"/>
              <a:gd name="connsiteY136" fmla="*/ 4853186 h 5143499"/>
              <a:gd name="connsiteX137" fmla="*/ 1892636 w 3086100"/>
              <a:gd name="connsiteY137" fmla="*/ 4872029 h 5143499"/>
              <a:gd name="connsiteX138" fmla="*/ 1855996 w 3086100"/>
              <a:gd name="connsiteY138" fmla="*/ 4935413 h 5143499"/>
              <a:gd name="connsiteX139" fmla="*/ 1845605 w 3086100"/>
              <a:gd name="connsiteY139" fmla="*/ 4965486 h 5143499"/>
              <a:gd name="connsiteX140" fmla="*/ 1886677 w 3086100"/>
              <a:gd name="connsiteY140" fmla="*/ 4955215 h 5143499"/>
              <a:gd name="connsiteX141" fmla="*/ 1990647 w 3086100"/>
              <a:gd name="connsiteY141" fmla="*/ 4857299 h 5143499"/>
              <a:gd name="connsiteX142" fmla="*/ 1981733 w 3086100"/>
              <a:gd name="connsiteY142" fmla="*/ 4831516 h 5143499"/>
              <a:gd name="connsiteX143" fmla="*/ 1923012 w 3086100"/>
              <a:gd name="connsiteY143" fmla="*/ 4818696 h 5143499"/>
              <a:gd name="connsiteX144" fmla="*/ 2505547 w 3086100"/>
              <a:gd name="connsiteY144" fmla="*/ 4793384 h 5143499"/>
              <a:gd name="connsiteX145" fmla="*/ 2520191 w 3086100"/>
              <a:gd name="connsiteY145" fmla="*/ 4809729 h 5143499"/>
              <a:gd name="connsiteX146" fmla="*/ 2519453 w 3086100"/>
              <a:gd name="connsiteY146" fmla="*/ 4813430 h 5143499"/>
              <a:gd name="connsiteX147" fmla="*/ 2515157 w 3086100"/>
              <a:gd name="connsiteY147" fmla="*/ 4818015 h 5143499"/>
              <a:gd name="connsiteX148" fmla="*/ 2481930 w 3086100"/>
              <a:gd name="connsiteY148" fmla="*/ 4818015 h 5143499"/>
              <a:gd name="connsiteX149" fmla="*/ 2483560 w 3086100"/>
              <a:gd name="connsiteY149" fmla="*/ 4809729 h 5143499"/>
              <a:gd name="connsiteX150" fmla="*/ 2505547 w 3086100"/>
              <a:gd name="connsiteY150" fmla="*/ 4793384 h 5143499"/>
              <a:gd name="connsiteX151" fmla="*/ 2277190 w 3086100"/>
              <a:gd name="connsiteY151" fmla="*/ 4793384 h 5143499"/>
              <a:gd name="connsiteX152" fmla="*/ 2291826 w 3086100"/>
              <a:gd name="connsiteY152" fmla="*/ 4809729 h 5143499"/>
              <a:gd name="connsiteX153" fmla="*/ 2291096 w 3086100"/>
              <a:gd name="connsiteY153" fmla="*/ 4813430 h 5143499"/>
              <a:gd name="connsiteX154" fmla="*/ 2286792 w 3086100"/>
              <a:gd name="connsiteY154" fmla="*/ 4818015 h 5143499"/>
              <a:gd name="connsiteX155" fmla="*/ 2253581 w 3086100"/>
              <a:gd name="connsiteY155" fmla="*/ 4818015 h 5143499"/>
              <a:gd name="connsiteX156" fmla="*/ 2255203 w 3086100"/>
              <a:gd name="connsiteY156" fmla="*/ 4809729 h 5143499"/>
              <a:gd name="connsiteX157" fmla="*/ 2277190 w 3086100"/>
              <a:gd name="connsiteY157" fmla="*/ 4793384 h 5143499"/>
              <a:gd name="connsiteX158" fmla="*/ 2040133 w 3086100"/>
              <a:gd name="connsiteY158" fmla="*/ 4783925 h 5143499"/>
              <a:gd name="connsiteX159" fmla="*/ 2006938 w 3086100"/>
              <a:gd name="connsiteY159" fmla="*/ 4801897 h 5143499"/>
              <a:gd name="connsiteX160" fmla="*/ 2033272 w 3086100"/>
              <a:gd name="connsiteY160" fmla="*/ 4864567 h 5143499"/>
              <a:gd name="connsiteX161" fmla="*/ 2056151 w 3086100"/>
              <a:gd name="connsiteY161" fmla="*/ 4909865 h 5143499"/>
              <a:gd name="connsiteX162" fmla="*/ 2007592 w 3086100"/>
              <a:gd name="connsiteY162" fmla="*/ 4918715 h 5143499"/>
              <a:gd name="connsiteX163" fmla="*/ 1971155 w 3086100"/>
              <a:gd name="connsiteY163" fmla="*/ 4921575 h 5143499"/>
              <a:gd name="connsiteX164" fmla="*/ 1977862 w 3086100"/>
              <a:gd name="connsiteY164" fmla="*/ 4931232 h 5143499"/>
              <a:gd name="connsiteX165" fmla="*/ 2032084 w 3086100"/>
              <a:gd name="connsiteY165" fmla="*/ 4936700 h 5143499"/>
              <a:gd name="connsiteX166" fmla="*/ 2087061 w 3086100"/>
              <a:gd name="connsiteY166" fmla="*/ 4911876 h 5143499"/>
              <a:gd name="connsiteX167" fmla="*/ 2062696 w 3086100"/>
              <a:gd name="connsiteY167" fmla="*/ 4859915 h 5143499"/>
              <a:gd name="connsiteX168" fmla="*/ 2034274 w 3086100"/>
              <a:gd name="connsiteY168" fmla="*/ 4812505 h 5143499"/>
              <a:gd name="connsiteX169" fmla="*/ 2086543 w 3086100"/>
              <a:gd name="connsiteY169" fmla="*/ 4800492 h 5143499"/>
              <a:gd name="connsiteX170" fmla="*/ 2103913 w 3086100"/>
              <a:gd name="connsiteY170" fmla="*/ 4794234 h 5143499"/>
              <a:gd name="connsiteX171" fmla="*/ 2079548 w 3086100"/>
              <a:gd name="connsiteY171" fmla="*/ 4785283 h 5143499"/>
              <a:gd name="connsiteX172" fmla="*/ 2040133 w 3086100"/>
              <a:gd name="connsiteY172" fmla="*/ 4783925 h 5143499"/>
              <a:gd name="connsiteX173" fmla="*/ 2693180 w 3086100"/>
              <a:gd name="connsiteY173" fmla="*/ 4783845 h 5143499"/>
              <a:gd name="connsiteX174" fmla="*/ 2687908 w 3086100"/>
              <a:gd name="connsiteY174" fmla="*/ 4787193 h 5143499"/>
              <a:gd name="connsiteX175" fmla="*/ 2686686 w 3086100"/>
              <a:gd name="connsiteY175" fmla="*/ 4793401 h 5143499"/>
              <a:gd name="connsiteX176" fmla="*/ 2711152 w 3086100"/>
              <a:gd name="connsiteY176" fmla="*/ 4793401 h 5143499"/>
              <a:gd name="connsiteX177" fmla="*/ 2700957 w 3086100"/>
              <a:gd name="connsiteY177" fmla="*/ 4845421 h 5143499"/>
              <a:gd name="connsiteX178" fmla="*/ 2711925 w 3086100"/>
              <a:gd name="connsiteY178" fmla="*/ 4845421 h 5143499"/>
              <a:gd name="connsiteX179" fmla="*/ 2717418 w 3086100"/>
              <a:gd name="connsiteY179" fmla="*/ 4841047 h 5143499"/>
              <a:gd name="connsiteX180" fmla="*/ 2726773 w 3086100"/>
              <a:gd name="connsiteY180" fmla="*/ 4793401 h 5143499"/>
              <a:gd name="connsiteX181" fmla="*/ 2747198 w 3086100"/>
              <a:gd name="connsiteY181" fmla="*/ 4793401 h 5143499"/>
              <a:gd name="connsiteX182" fmla="*/ 2751613 w 3086100"/>
              <a:gd name="connsiteY182" fmla="*/ 4789632 h 5143499"/>
              <a:gd name="connsiteX183" fmla="*/ 2752734 w 3086100"/>
              <a:gd name="connsiteY183" fmla="*/ 4783845 h 5143499"/>
              <a:gd name="connsiteX184" fmla="*/ 2642813 w 3086100"/>
              <a:gd name="connsiteY184" fmla="*/ 4783845 h 5143499"/>
              <a:gd name="connsiteX185" fmla="*/ 2630732 w 3086100"/>
              <a:gd name="connsiteY185" fmla="*/ 4845421 h 5143499"/>
              <a:gd name="connsiteX186" fmla="*/ 2683324 w 3086100"/>
              <a:gd name="connsiteY186" fmla="*/ 4845421 h 5143499"/>
              <a:gd name="connsiteX187" fmla="*/ 2684462 w 3086100"/>
              <a:gd name="connsiteY187" fmla="*/ 4839659 h 5143499"/>
              <a:gd name="connsiteX188" fmla="*/ 2681541 w 3086100"/>
              <a:gd name="connsiteY188" fmla="*/ 4835915 h 5143499"/>
              <a:gd name="connsiteX189" fmla="*/ 2648203 w 3086100"/>
              <a:gd name="connsiteY189" fmla="*/ 4835915 h 5143499"/>
              <a:gd name="connsiteX190" fmla="*/ 2658017 w 3086100"/>
              <a:gd name="connsiteY190" fmla="*/ 4785931 h 5143499"/>
              <a:gd name="connsiteX191" fmla="*/ 2656107 w 3086100"/>
              <a:gd name="connsiteY191" fmla="*/ 4783845 h 5143499"/>
              <a:gd name="connsiteX192" fmla="*/ 2559124 w 3086100"/>
              <a:gd name="connsiteY192" fmla="*/ 4783845 h 5143499"/>
              <a:gd name="connsiteX193" fmla="*/ 2555592 w 3086100"/>
              <a:gd name="connsiteY193" fmla="*/ 4786579 h 5143499"/>
              <a:gd name="connsiteX194" fmla="*/ 2549480 w 3086100"/>
              <a:gd name="connsiteY194" fmla="*/ 4817947 h 5143499"/>
              <a:gd name="connsiteX195" fmla="*/ 2578361 w 3086100"/>
              <a:gd name="connsiteY195" fmla="*/ 4846800 h 5143499"/>
              <a:gd name="connsiteX196" fmla="*/ 2578361 w 3086100"/>
              <a:gd name="connsiteY196" fmla="*/ 4846792 h 5143499"/>
              <a:gd name="connsiteX197" fmla="*/ 2618040 w 3086100"/>
              <a:gd name="connsiteY197" fmla="*/ 4817939 h 5143499"/>
              <a:gd name="connsiteX198" fmla="*/ 2624127 w 3086100"/>
              <a:gd name="connsiteY198" fmla="*/ 4786579 h 5143499"/>
              <a:gd name="connsiteX199" fmla="*/ 2621665 w 3086100"/>
              <a:gd name="connsiteY199" fmla="*/ 4783845 h 5143499"/>
              <a:gd name="connsiteX200" fmla="*/ 2609228 w 3086100"/>
              <a:gd name="connsiteY200" fmla="*/ 4783845 h 5143499"/>
              <a:gd name="connsiteX201" fmla="*/ 2605816 w 3086100"/>
              <a:gd name="connsiteY201" fmla="*/ 4801889 h 5143499"/>
              <a:gd name="connsiteX202" fmla="*/ 2603863 w 3086100"/>
              <a:gd name="connsiteY202" fmla="*/ 4811495 h 5143499"/>
              <a:gd name="connsiteX203" fmla="*/ 2602233 w 3086100"/>
              <a:gd name="connsiteY203" fmla="*/ 4819840 h 5143499"/>
              <a:gd name="connsiteX204" fmla="*/ 2579940 w 3086100"/>
              <a:gd name="connsiteY204" fmla="*/ 4836328 h 5143499"/>
              <a:gd name="connsiteX205" fmla="*/ 2564557 w 3086100"/>
              <a:gd name="connsiteY205" fmla="*/ 4819840 h 5143499"/>
              <a:gd name="connsiteX206" fmla="*/ 2565270 w 3086100"/>
              <a:gd name="connsiteY206" fmla="*/ 4816113 h 5143499"/>
              <a:gd name="connsiteX207" fmla="*/ 2568140 w 3086100"/>
              <a:gd name="connsiteY207" fmla="*/ 4801897 h 5143499"/>
              <a:gd name="connsiteX208" fmla="*/ 2571561 w 3086100"/>
              <a:gd name="connsiteY208" fmla="*/ 4783845 h 5143499"/>
              <a:gd name="connsiteX209" fmla="*/ 2155095 w 3086100"/>
              <a:gd name="connsiteY209" fmla="*/ 4783845 h 5143499"/>
              <a:gd name="connsiteX210" fmla="*/ 2154909 w 3086100"/>
              <a:gd name="connsiteY210" fmla="*/ 4784644 h 5143499"/>
              <a:gd name="connsiteX211" fmla="*/ 2161471 w 3086100"/>
              <a:gd name="connsiteY211" fmla="*/ 4793359 h 5143499"/>
              <a:gd name="connsiteX212" fmla="*/ 2193833 w 3086100"/>
              <a:gd name="connsiteY212" fmla="*/ 4793359 h 5143499"/>
              <a:gd name="connsiteX213" fmla="*/ 2208519 w 3086100"/>
              <a:gd name="connsiteY213" fmla="*/ 4814658 h 5143499"/>
              <a:gd name="connsiteX214" fmla="*/ 2188450 w 3086100"/>
              <a:gd name="connsiteY214" fmla="*/ 4835915 h 5143499"/>
              <a:gd name="connsiteX215" fmla="*/ 2166284 w 3086100"/>
              <a:gd name="connsiteY215" fmla="*/ 4835915 h 5143499"/>
              <a:gd name="connsiteX216" fmla="*/ 2173127 w 3086100"/>
              <a:gd name="connsiteY216" fmla="*/ 4800963 h 5143499"/>
              <a:gd name="connsiteX217" fmla="*/ 2160028 w 3086100"/>
              <a:gd name="connsiteY217" fmla="*/ 4800963 h 5143499"/>
              <a:gd name="connsiteX218" fmla="*/ 2157116 w 3086100"/>
              <a:gd name="connsiteY218" fmla="*/ 4803050 h 5143499"/>
              <a:gd name="connsiteX219" fmla="*/ 2148796 w 3086100"/>
              <a:gd name="connsiteY219" fmla="*/ 4845421 h 5143499"/>
              <a:gd name="connsiteX220" fmla="*/ 2185606 w 3086100"/>
              <a:gd name="connsiteY220" fmla="*/ 4845421 h 5143499"/>
              <a:gd name="connsiteX221" fmla="*/ 2224980 w 3086100"/>
              <a:gd name="connsiteY221" fmla="*/ 4814238 h 5143499"/>
              <a:gd name="connsiteX222" fmla="*/ 2199614 w 3086100"/>
              <a:gd name="connsiteY222" fmla="*/ 4783845 h 5143499"/>
              <a:gd name="connsiteX223" fmla="*/ 2423480 w 3086100"/>
              <a:gd name="connsiteY223" fmla="*/ 4783660 h 5143499"/>
              <a:gd name="connsiteX224" fmla="*/ 2394718 w 3086100"/>
              <a:gd name="connsiteY224" fmla="*/ 4795437 h 5143499"/>
              <a:gd name="connsiteX225" fmla="*/ 2413598 w 3086100"/>
              <a:gd name="connsiteY225" fmla="*/ 4816837 h 5143499"/>
              <a:gd name="connsiteX226" fmla="*/ 2430874 w 3086100"/>
              <a:gd name="connsiteY226" fmla="*/ 4831819 h 5143499"/>
              <a:gd name="connsiteX227" fmla="*/ 2418930 w 3086100"/>
              <a:gd name="connsiteY227" fmla="*/ 4835941 h 5143499"/>
              <a:gd name="connsiteX228" fmla="*/ 2391865 w 3086100"/>
              <a:gd name="connsiteY228" fmla="*/ 4835941 h 5143499"/>
              <a:gd name="connsiteX229" fmla="*/ 2386458 w 3086100"/>
              <a:gd name="connsiteY229" fmla="*/ 4839919 h 5143499"/>
              <a:gd name="connsiteX230" fmla="*/ 2385388 w 3086100"/>
              <a:gd name="connsiteY230" fmla="*/ 4845421 h 5143499"/>
              <a:gd name="connsiteX231" fmla="*/ 2419515 w 3086100"/>
              <a:gd name="connsiteY231" fmla="*/ 4845421 h 5143499"/>
              <a:gd name="connsiteX232" fmla="*/ 2448473 w 3086100"/>
              <a:gd name="connsiteY232" fmla="*/ 4834998 h 5143499"/>
              <a:gd name="connsiteX233" fmla="*/ 2448481 w 3086100"/>
              <a:gd name="connsiteY233" fmla="*/ 4834998 h 5143499"/>
              <a:gd name="connsiteX234" fmla="*/ 2445977 w 3086100"/>
              <a:gd name="connsiteY234" fmla="*/ 4820908 h 5143499"/>
              <a:gd name="connsiteX235" fmla="*/ 2436282 w 3086100"/>
              <a:gd name="connsiteY235" fmla="*/ 4813943 h 5143499"/>
              <a:gd name="connsiteX236" fmla="*/ 2412911 w 3086100"/>
              <a:gd name="connsiteY236" fmla="*/ 4796480 h 5143499"/>
              <a:gd name="connsiteX237" fmla="*/ 2423038 w 3086100"/>
              <a:gd name="connsiteY237" fmla="*/ 4793384 h 5143499"/>
              <a:gd name="connsiteX238" fmla="*/ 2445909 w 3086100"/>
              <a:gd name="connsiteY238" fmla="*/ 4793384 h 5143499"/>
              <a:gd name="connsiteX239" fmla="*/ 2451317 w 3086100"/>
              <a:gd name="connsiteY239" fmla="*/ 4789430 h 5143499"/>
              <a:gd name="connsiteX240" fmla="*/ 2452446 w 3086100"/>
              <a:gd name="connsiteY240" fmla="*/ 4783660 h 5143499"/>
              <a:gd name="connsiteX241" fmla="*/ 2350776 w 3086100"/>
              <a:gd name="connsiteY241" fmla="*/ 4783660 h 5143499"/>
              <a:gd name="connsiteX242" fmla="*/ 2322031 w 3086100"/>
              <a:gd name="connsiteY242" fmla="*/ 4795437 h 5143499"/>
              <a:gd name="connsiteX243" fmla="*/ 2340903 w 3086100"/>
              <a:gd name="connsiteY243" fmla="*/ 4816837 h 5143499"/>
              <a:gd name="connsiteX244" fmla="*/ 2358179 w 3086100"/>
              <a:gd name="connsiteY244" fmla="*/ 4831819 h 5143499"/>
              <a:gd name="connsiteX245" fmla="*/ 2346218 w 3086100"/>
              <a:gd name="connsiteY245" fmla="*/ 4835941 h 5143499"/>
              <a:gd name="connsiteX246" fmla="*/ 2319179 w 3086100"/>
              <a:gd name="connsiteY246" fmla="*/ 4835941 h 5143499"/>
              <a:gd name="connsiteX247" fmla="*/ 2313763 w 3086100"/>
              <a:gd name="connsiteY247" fmla="*/ 4839919 h 5143499"/>
              <a:gd name="connsiteX248" fmla="*/ 2312684 w 3086100"/>
              <a:gd name="connsiteY248" fmla="*/ 4845421 h 5143499"/>
              <a:gd name="connsiteX249" fmla="*/ 2346812 w 3086100"/>
              <a:gd name="connsiteY249" fmla="*/ 4845421 h 5143499"/>
              <a:gd name="connsiteX250" fmla="*/ 2375778 w 3086100"/>
              <a:gd name="connsiteY250" fmla="*/ 4834998 h 5143499"/>
              <a:gd name="connsiteX251" fmla="*/ 2373273 w 3086100"/>
              <a:gd name="connsiteY251" fmla="*/ 4820908 h 5143499"/>
              <a:gd name="connsiteX252" fmla="*/ 2363579 w 3086100"/>
              <a:gd name="connsiteY252" fmla="*/ 4813943 h 5143499"/>
              <a:gd name="connsiteX253" fmla="*/ 2340216 w 3086100"/>
              <a:gd name="connsiteY253" fmla="*/ 4796480 h 5143499"/>
              <a:gd name="connsiteX254" fmla="*/ 2350335 w 3086100"/>
              <a:gd name="connsiteY254" fmla="*/ 4793384 h 5143499"/>
              <a:gd name="connsiteX255" fmla="*/ 2373197 w 3086100"/>
              <a:gd name="connsiteY255" fmla="*/ 4793384 h 5143499"/>
              <a:gd name="connsiteX256" fmla="*/ 2378596 w 3086100"/>
              <a:gd name="connsiteY256" fmla="*/ 4789430 h 5143499"/>
              <a:gd name="connsiteX257" fmla="*/ 2379742 w 3086100"/>
              <a:gd name="connsiteY257" fmla="*/ 4783660 h 5143499"/>
              <a:gd name="connsiteX258" fmla="*/ 2507381 w 3086100"/>
              <a:gd name="connsiteY258" fmla="*/ 4783012 h 5143499"/>
              <a:gd name="connsiteX259" fmla="*/ 2468542 w 3086100"/>
              <a:gd name="connsiteY259" fmla="*/ 4811613 h 5143499"/>
              <a:gd name="connsiteX260" fmla="*/ 2462446 w 3086100"/>
              <a:gd name="connsiteY260" fmla="*/ 4842704 h 5143499"/>
              <a:gd name="connsiteX261" fmla="*/ 2464806 w 3086100"/>
              <a:gd name="connsiteY261" fmla="*/ 4845421 h 5143499"/>
              <a:gd name="connsiteX262" fmla="*/ 2476556 w 3086100"/>
              <a:gd name="connsiteY262" fmla="*/ 4845421 h 5143499"/>
              <a:gd name="connsiteX263" fmla="*/ 2479985 w 3086100"/>
              <a:gd name="connsiteY263" fmla="*/ 4827520 h 5143499"/>
              <a:gd name="connsiteX264" fmla="*/ 2516592 w 3086100"/>
              <a:gd name="connsiteY264" fmla="*/ 4827520 h 5143499"/>
              <a:gd name="connsiteX265" fmla="*/ 2513171 w 3086100"/>
              <a:gd name="connsiteY265" fmla="*/ 4845421 h 5143499"/>
              <a:gd name="connsiteX266" fmla="*/ 2524928 w 3086100"/>
              <a:gd name="connsiteY266" fmla="*/ 4845421 h 5143499"/>
              <a:gd name="connsiteX267" fmla="*/ 2528350 w 3086100"/>
              <a:gd name="connsiteY267" fmla="*/ 4842704 h 5143499"/>
              <a:gd name="connsiteX268" fmla="*/ 2534454 w 3086100"/>
              <a:gd name="connsiteY268" fmla="*/ 4811613 h 5143499"/>
              <a:gd name="connsiteX269" fmla="*/ 2507381 w 3086100"/>
              <a:gd name="connsiteY269" fmla="*/ 4783012 h 5143499"/>
              <a:gd name="connsiteX270" fmla="*/ 2279015 w 3086100"/>
              <a:gd name="connsiteY270" fmla="*/ 4783012 h 5143499"/>
              <a:gd name="connsiteX271" fmla="*/ 2240193 w 3086100"/>
              <a:gd name="connsiteY271" fmla="*/ 4811613 h 5143499"/>
              <a:gd name="connsiteX272" fmla="*/ 2234081 w 3086100"/>
              <a:gd name="connsiteY272" fmla="*/ 4842704 h 5143499"/>
              <a:gd name="connsiteX273" fmla="*/ 2236449 w 3086100"/>
              <a:gd name="connsiteY273" fmla="*/ 4845421 h 5143499"/>
              <a:gd name="connsiteX274" fmla="*/ 2248199 w 3086100"/>
              <a:gd name="connsiteY274" fmla="*/ 4845421 h 5143499"/>
              <a:gd name="connsiteX275" fmla="*/ 2251620 w 3086100"/>
              <a:gd name="connsiteY275" fmla="*/ 4827520 h 5143499"/>
              <a:gd name="connsiteX276" fmla="*/ 2288235 w 3086100"/>
              <a:gd name="connsiteY276" fmla="*/ 4827520 h 5143499"/>
              <a:gd name="connsiteX277" fmla="*/ 2284814 w 3086100"/>
              <a:gd name="connsiteY277" fmla="*/ 4845421 h 5143499"/>
              <a:gd name="connsiteX278" fmla="*/ 2296572 w 3086100"/>
              <a:gd name="connsiteY278" fmla="*/ 4845421 h 5143499"/>
              <a:gd name="connsiteX279" fmla="*/ 2299984 w 3086100"/>
              <a:gd name="connsiteY279" fmla="*/ 4842704 h 5143499"/>
              <a:gd name="connsiteX280" fmla="*/ 2306097 w 3086100"/>
              <a:gd name="connsiteY280" fmla="*/ 4811613 h 5143499"/>
              <a:gd name="connsiteX281" fmla="*/ 2279015 w 3086100"/>
              <a:gd name="connsiteY281" fmla="*/ 4783012 h 5143499"/>
              <a:gd name="connsiteX282" fmla="*/ 1973014 w 3086100"/>
              <a:gd name="connsiteY282" fmla="*/ 4694493 h 5143499"/>
              <a:gd name="connsiteX283" fmla="*/ 1973014 w 3086100"/>
              <a:gd name="connsiteY283" fmla="*/ 4694501 h 5143499"/>
              <a:gd name="connsiteX284" fmla="*/ 1929481 w 3086100"/>
              <a:gd name="connsiteY284" fmla="*/ 4706110 h 5143499"/>
              <a:gd name="connsiteX285" fmla="*/ 1953132 w 3086100"/>
              <a:gd name="connsiteY285" fmla="*/ 4710282 h 5143499"/>
              <a:gd name="connsiteX286" fmla="*/ 2002150 w 3086100"/>
              <a:gd name="connsiteY286" fmla="*/ 4720881 h 5143499"/>
              <a:gd name="connsiteX287" fmla="*/ 1953896 w 3086100"/>
              <a:gd name="connsiteY287" fmla="*/ 4787631 h 5143499"/>
              <a:gd name="connsiteX288" fmla="*/ 1938327 w 3086100"/>
              <a:gd name="connsiteY288" fmla="*/ 4802587 h 5143499"/>
              <a:gd name="connsiteX289" fmla="*/ 1940177 w 3086100"/>
              <a:gd name="connsiteY289" fmla="*/ 4806608 h 5143499"/>
              <a:gd name="connsiteX290" fmla="*/ 1957360 w 3086100"/>
              <a:gd name="connsiteY290" fmla="*/ 4800880 h 5143499"/>
              <a:gd name="connsiteX291" fmla="*/ 2029834 w 3086100"/>
              <a:gd name="connsiteY291" fmla="*/ 4714909 h 5143499"/>
              <a:gd name="connsiteX292" fmla="*/ 1973014 w 3086100"/>
              <a:gd name="connsiteY292" fmla="*/ 4694493 h 5143499"/>
              <a:gd name="connsiteX293" fmla="*/ 460601 w 3086100"/>
              <a:gd name="connsiteY293" fmla="*/ 0 h 5143499"/>
              <a:gd name="connsiteX294" fmla="*/ 3086100 w 3086100"/>
              <a:gd name="connsiteY294" fmla="*/ 0 h 5143499"/>
              <a:gd name="connsiteX295" fmla="*/ 3086100 w 3086100"/>
              <a:gd name="connsiteY295" fmla="*/ 842036 h 5143499"/>
              <a:gd name="connsiteX296" fmla="*/ 3086100 w 3086100"/>
              <a:gd name="connsiteY296" fmla="*/ 1941749 h 5143499"/>
              <a:gd name="connsiteX297" fmla="*/ 3086100 w 3086100"/>
              <a:gd name="connsiteY297" fmla="*/ 3201749 h 5143499"/>
              <a:gd name="connsiteX298" fmla="*/ 3086100 w 3086100"/>
              <a:gd name="connsiteY298" fmla="*/ 3743118 h 5143499"/>
              <a:gd name="connsiteX299" fmla="*/ 3086100 w 3086100"/>
              <a:gd name="connsiteY299" fmla="*/ 5143499 h 5143499"/>
              <a:gd name="connsiteX300" fmla="*/ 547192 w 3086100"/>
              <a:gd name="connsiteY300" fmla="*/ 5143499 h 5143499"/>
              <a:gd name="connsiteX301" fmla="*/ 451948 w 3086100"/>
              <a:gd name="connsiteY301" fmla="*/ 4947929 h 5143499"/>
              <a:gd name="connsiteX302" fmla="*/ 0 w 3086100"/>
              <a:gd name="connsiteY302" fmla="*/ 2482849 h 5143499"/>
              <a:gd name="connsiteX303" fmla="*/ 451948 w 3086100"/>
              <a:gd name="connsiteY303" fmla="*/ 17768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3086100" h="5143499">
                <a:moveTo>
                  <a:pt x="2611605" y="4869227"/>
                </a:moveTo>
                <a:cubicBezTo>
                  <a:pt x="2608906" y="4869227"/>
                  <a:pt x="2607327" y="4870464"/>
                  <a:pt x="2606783" y="4873181"/>
                </a:cubicBezTo>
                <a:lnTo>
                  <a:pt x="2606792" y="4873181"/>
                </a:lnTo>
                <a:lnTo>
                  <a:pt x="2595484" y="4930786"/>
                </a:lnTo>
                <a:lnTo>
                  <a:pt x="2652923" y="4930786"/>
                </a:lnTo>
                <a:lnTo>
                  <a:pt x="2654112" y="4924629"/>
                </a:lnTo>
                <a:cubicBezTo>
                  <a:pt x="2654621" y="4922122"/>
                  <a:pt x="2654002" y="4921281"/>
                  <a:pt x="2651124" y="4921281"/>
                </a:cubicBezTo>
                <a:lnTo>
                  <a:pt x="2612964" y="4921281"/>
                </a:lnTo>
                <a:lnTo>
                  <a:pt x="2616207" y="4904759"/>
                </a:lnTo>
                <a:lnTo>
                  <a:pt x="2649927" y="4904759"/>
                </a:lnTo>
                <a:cubicBezTo>
                  <a:pt x="2650819" y="4904793"/>
                  <a:pt x="2651599" y="4904168"/>
                  <a:pt x="2651752" y="4903296"/>
                </a:cubicBezTo>
                <a:lnTo>
                  <a:pt x="2653042" y="4896743"/>
                </a:lnTo>
                <a:cubicBezTo>
                  <a:pt x="2653212" y="4895918"/>
                  <a:pt x="2652737" y="4895279"/>
                  <a:pt x="2651794" y="4895279"/>
                </a:cubicBezTo>
                <a:lnTo>
                  <a:pt x="2618057" y="4895279"/>
                </a:lnTo>
                <a:lnTo>
                  <a:pt x="2621283" y="4878791"/>
                </a:lnTo>
                <a:lnTo>
                  <a:pt x="2658102" y="4878791"/>
                </a:lnTo>
                <a:cubicBezTo>
                  <a:pt x="2659842" y="4878791"/>
                  <a:pt x="2661566" y="4878791"/>
                  <a:pt x="2662007" y="4876487"/>
                </a:cubicBezTo>
                <a:lnTo>
                  <a:pt x="2663433" y="4869227"/>
                </a:lnTo>
                <a:close/>
                <a:moveTo>
                  <a:pt x="2511957" y="4869227"/>
                </a:moveTo>
                <a:cubicBezTo>
                  <a:pt x="2509647" y="4869227"/>
                  <a:pt x="2508383" y="4870674"/>
                  <a:pt x="2507899" y="4873181"/>
                </a:cubicBezTo>
                <a:lnTo>
                  <a:pt x="2496591" y="4930786"/>
                </a:lnTo>
                <a:lnTo>
                  <a:pt x="2508544" y="4930786"/>
                </a:lnTo>
                <a:cubicBezTo>
                  <a:pt x="2511048" y="4930786"/>
                  <a:pt x="2512449" y="4929541"/>
                  <a:pt x="2512899" y="4927245"/>
                </a:cubicBezTo>
                <a:lnTo>
                  <a:pt x="2521363" y="4884133"/>
                </a:lnTo>
                <a:lnTo>
                  <a:pt x="2535099" y="4903548"/>
                </a:lnTo>
                <a:cubicBezTo>
                  <a:pt x="2535753" y="4904729"/>
                  <a:pt x="2537016" y="4905453"/>
                  <a:pt x="2538376" y="4905424"/>
                </a:cubicBezTo>
                <a:lnTo>
                  <a:pt x="2544556" y="4905424"/>
                </a:lnTo>
                <a:cubicBezTo>
                  <a:pt x="2546096" y="4905356"/>
                  <a:pt x="2547545" y="4904680"/>
                  <a:pt x="2548580" y="4903548"/>
                </a:cubicBezTo>
                <a:lnTo>
                  <a:pt x="2569922" y="4884133"/>
                </a:lnTo>
                <a:lnTo>
                  <a:pt x="2561458" y="4927245"/>
                </a:lnTo>
                <a:cubicBezTo>
                  <a:pt x="2561009" y="4929541"/>
                  <a:pt x="2561917" y="4930786"/>
                  <a:pt x="2564430" y="4930786"/>
                </a:cubicBezTo>
                <a:lnTo>
                  <a:pt x="2576374" y="4930786"/>
                </a:lnTo>
                <a:lnTo>
                  <a:pt x="2587691" y="4873189"/>
                </a:lnTo>
                <a:cubicBezTo>
                  <a:pt x="2588166" y="4870674"/>
                  <a:pt x="2587504" y="4869227"/>
                  <a:pt x="2585186" y="4869227"/>
                </a:cubicBezTo>
                <a:lnTo>
                  <a:pt x="2571111" y="4869227"/>
                </a:lnTo>
                <a:lnTo>
                  <a:pt x="2543860" y="4893226"/>
                </a:lnTo>
                <a:lnTo>
                  <a:pt x="2526032" y="4869227"/>
                </a:lnTo>
                <a:close/>
                <a:moveTo>
                  <a:pt x="2441121" y="4869227"/>
                </a:moveTo>
                <a:cubicBezTo>
                  <a:pt x="2438421" y="4869227"/>
                  <a:pt x="2436825" y="4870464"/>
                  <a:pt x="2436290" y="4873181"/>
                </a:cubicBezTo>
                <a:lnTo>
                  <a:pt x="2424999" y="4930786"/>
                </a:lnTo>
                <a:lnTo>
                  <a:pt x="2482413" y="4930786"/>
                </a:lnTo>
                <a:lnTo>
                  <a:pt x="2483627" y="4924629"/>
                </a:lnTo>
                <a:cubicBezTo>
                  <a:pt x="2484128" y="4922122"/>
                  <a:pt x="2483509" y="4921281"/>
                  <a:pt x="2480614" y="4921281"/>
                </a:cubicBezTo>
                <a:lnTo>
                  <a:pt x="2442471" y="4921281"/>
                </a:lnTo>
                <a:lnTo>
                  <a:pt x="2445705" y="4904759"/>
                </a:lnTo>
                <a:lnTo>
                  <a:pt x="2479425" y="4904759"/>
                </a:lnTo>
                <a:cubicBezTo>
                  <a:pt x="2480317" y="4904786"/>
                  <a:pt x="2481096" y="4904165"/>
                  <a:pt x="2481259" y="4903296"/>
                </a:cubicBezTo>
                <a:lnTo>
                  <a:pt x="2482549" y="4896743"/>
                </a:lnTo>
                <a:cubicBezTo>
                  <a:pt x="2482702" y="4895918"/>
                  <a:pt x="2482252" y="4895279"/>
                  <a:pt x="2481293" y="4895279"/>
                </a:cubicBezTo>
                <a:lnTo>
                  <a:pt x="2447564" y="4895279"/>
                </a:lnTo>
                <a:lnTo>
                  <a:pt x="2450807" y="4878791"/>
                </a:lnTo>
                <a:lnTo>
                  <a:pt x="2487617" y="4878791"/>
                </a:lnTo>
                <a:cubicBezTo>
                  <a:pt x="2489349" y="4878791"/>
                  <a:pt x="2491073" y="4878791"/>
                  <a:pt x="2491540" y="4876487"/>
                </a:cubicBezTo>
                <a:lnTo>
                  <a:pt x="2492949" y="4869227"/>
                </a:lnTo>
                <a:close/>
                <a:moveTo>
                  <a:pt x="2368044" y="4869227"/>
                </a:moveTo>
                <a:cubicBezTo>
                  <a:pt x="2364962" y="4869227"/>
                  <a:pt x="2363205" y="4870262"/>
                  <a:pt x="2362764" y="4872558"/>
                </a:cubicBezTo>
                <a:lnTo>
                  <a:pt x="2361533" y="4878766"/>
                </a:lnTo>
                <a:lnTo>
                  <a:pt x="2385999" y="4878766"/>
                </a:lnTo>
                <a:lnTo>
                  <a:pt x="2375812" y="4930786"/>
                </a:lnTo>
                <a:lnTo>
                  <a:pt x="2386780" y="4930786"/>
                </a:lnTo>
                <a:cubicBezTo>
                  <a:pt x="2389862" y="4930786"/>
                  <a:pt x="2391645" y="4929541"/>
                  <a:pt x="2392281" y="4926412"/>
                </a:cubicBezTo>
                <a:lnTo>
                  <a:pt x="2401620" y="4878766"/>
                </a:lnTo>
                <a:lnTo>
                  <a:pt x="2422045" y="4878766"/>
                </a:lnTo>
                <a:cubicBezTo>
                  <a:pt x="2424932" y="4878766"/>
                  <a:pt x="2425950" y="4877513"/>
                  <a:pt x="2426443" y="4874998"/>
                </a:cubicBezTo>
                <a:lnTo>
                  <a:pt x="2426443" y="4875006"/>
                </a:lnTo>
                <a:lnTo>
                  <a:pt x="2427580" y="4869227"/>
                </a:lnTo>
                <a:close/>
                <a:moveTo>
                  <a:pt x="2216737" y="4869227"/>
                </a:moveTo>
                <a:cubicBezTo>
                  <a:pt x="2215192" y="4869227"/>
                  <a:pt x="2214029" y="4870253"/>
                  <a:pt x="2213825" y="4871305"/>
                </a:cubicBezTo>
                <a:lnTo>
                  <a:pt x="2210514" y="4888213"/>
                </a:lnTo>
                <a:cubicBezTo>
                  <a:pt x="2204207" y="4920364"/>
                  <a:pt x="2234930" y="4915973"/>
                  <a:pt x="2254821" y="4909924"/>
                </a:cubicBezTo>
                <a:lnTo>
                  <a:pt x="2250720" y="4930786"/>
                </a:lnTo>
                <a:lnTo>
                  <a:pt x="2261697" y="4930786"/>
                </a:lnTo>
                <a:cubicBezTo>
                  <a:pt x="2264787" y="4930786"/>
                  <a:pt x="2266570" y="4929541"/>
                  <a:pt x="2267198" y="4926412"/>
                </a:cubicBezTo>
                <a:lnTo>
                  <a:pt x="2278404" y="4869227"/>
                </a:lnTo>
                <a:lnTo>
                  <a:pt x="2265110" y="4869227"/>
                </a:lnTo>
                <a:cubicBezTo>
                  <a:pt x="2263768" y="4869227"/>
                  <a:pt x="2262597" y="4870253"/>
                  <a:pt x="2262402" y="4871305"/>
                </a:cubicBezTo>
                <a:lnTo>
                  <a:pt x="2256883" y="4899334"/>
                </a:lnTo>
                <a:cubicBezTo>
                  <a:pt x="2247265" y="4902261"/>
                  <a:pt x="2222315" y="4907628"/>
                  <a:pt x="2226203" y="4887801"/>
                </a:cubicBezTo>
                <a:lnTo>
                  <a:pt x="2229853" y="4869227"/>
                </a:lnTo>
                <a:close/>
                <a:moveTo>
                  <a:pt x="2702459" y="4869050"/>
                </a:moveTo>
                <a:cubicBezTo>
                  <a:pt x="2686049" y="4869050"/>
                  <a:pt x="2676201" y="4869151"/>
                  <a:pt x="2673697" y="4880810"/>
                </a:cubicBezTo>
                <a:cubicBezTo>
                  <a:pt x="2671846" y="4889475"/>
                  <a:pt x="2678689" y="4893664"/>
                  <a:pt x="2692561" y="4902211"/>
                </a:cubicBezTo>
                <a:cubicBezTo>
                  <a:pt x="2707774" y="4911548"/>
                  <a:pt x="2711246" y="4912263"/>
                  <a:pt x="2709828" y="4917184"/>
                </a:cubicBezTo>
                <a:cubicBezTo>
                  <a:pt x="2708724" y="4921154"/>
                  <a:pt x="2704734" y="4921314"/>
                  <a:pt x="2697900" y="4921314"/>
                </a:cubicBezTo>
                <a:lnTo>
                  <a:pt x="2670828" y="4921314"/>
                </a:lnTo>
                <a:cubicBezTo>
                  <a:pt x="2667754" y="4921314"/>
                  <a:pt x="2665963" y="4922576"/>
                  <a:pt x="2665428" y="4925293"/>
                </a:cubicBezTo>
                <a:lnTo>
                  <a:pt x="2664359" y="4930786"/>
                </a:lnTo>
                <a:lnTo>
                  <a:pt x="2698486" y="4930786"/>
                </a:lnTo>
                <a:cubicBezTo>
                  <a:pt x="2714098" y="4930786"/>
                  <a:pt x="2723878" y="4929827"/>
                  <a:pt x="2727435" y="4920372"/>
                </a:cubicBezTo>
                <a:cubicBezTo>
                  <a:pt x="2729175" y="4915762"/>
                  <a:pt x="2729150" y="4910993"/>
                  <a:pt x="2724931" y="4906282"/>
                </a:cubicBezTo>
                <a:cubicBezTo>
                  <a:pt x="2722791" y="4903885"/>
                  <a:pt x="2719616" y="4901773"/>
                  <a:pt x="2715236" y="4899334"/>
                </a:cubicBezTo>
                <a:cubicBezTo>
                  <a:pt x="2695744" y="4888406"/>
                  <a:pt x="2690642" y="4887145"/>
                  <a:pt x="2691890" y="4881853"/>
                </a:cubicBezTo>
                <a:cubicBezTo>
                  <a:pt x="2692569" y="4878876"/>
                  <a:pt x="2694657" y="4878766"/>
                  <a:pt x="2701992" y="4878766"/>
                </a:cubicBezTo>
                <a:lnTo>
                  <a:pt x="2724880" y="4878766"/>
                </a:lnTo>
                <a:cubicBezTo>
                  <a:pt x="2727953" y="4878766"/>
                  <a:pt x="2729736" y="4877513"/>
                  <a:pt x="2730271" y="4874796"/>
                </a:cubicBezTo>
                <a:lnTo>
                  <a:pt x="2731408" y="4869050"/>
                </a:lnTo>
                <a:close/>
                <a:moveTo>
                  <a:pt x="2321030" y="4869050"/>
                </a:moveTo>
                <a:cubicBezTo>
                  <a:pt x="2304628" y="4869050"/>
                  <a:pt x="2294789" y="4869151"/>
                  <a:pt x="2292284" y="4880810"/>
                </a:cubicBezTo>
                <a:cubicBezTo>
                  <a:pt x="2290434" y="4889475"/>
                  <a:pt x="2297268" y="4893664"/>
                  <a:pt x="2311156" y="4902211"/>
                </a:cubicBezTo>
                <a:cubicBezTo>
                  <a:pt x="2326361" y="4911548"/>
                  <a:pt x="2329833" y="4912263"/>
                  <a:pt x="2328424" y="4917184"/>
                </a:cubicBezTo>
                <a:cubicBezTo>
                  <a:pt x="2327295" y="4921154"/>
                  <a:pt x="2323313" y="4921314"/>
                  <a:pt x="2316479" y="4921314"/>
                </a:cubicBezTo>
                <a:lnTo>
                  <a:pt x="2289415" y="4921314"/>
                </a:lnTo>
                <a:cubicBezTo>
                  <a:pt x="2286342" y="4921314"/>
                  <a:pt x="2284551" y="4922576"/>
                  <a:pt x="2284016" y="4925293"/>
                </a:cubicBezTo>
                <a:lnTo>
                  <a:pt x="2282938" y="4930786"/>
                </a:lnTo>
                <a:lnTo>
                  <a:pt x="2317065" y="4930786"/>
                </a:lnTo>
                <a:cubicBezTo>
                  <a:pt x="2332686" y="4930786"/>
                  <a:pt x="2342465" y="4929827"/>
                  <a:pt x="2346014" y="4920372"/>
                </a:cubicBezTo>
                <a:cubicBezTo>
                  <a:pt x="2347763" y="4915762"/>
                  <a:pt x="2347746" y="4910993"/>
                  <a:pt x="2343526" y="4906282"/>
                </a:cubicBezTo>
                <a:cubicBezTo>
                  <a:pt x="2341370" y="4903885"/>
                  <a:pt x="2338212" y="4901773"/>
                  <a:pt x="2333823" y="4899334"/>
                </a:cubicBezTo>
                <a:cubicBezTo>
                  <a:pt x="2314323" y="4888406"/>
                  <a:pt x="2309238" y="4887145"/>
                  <a:pt x="2310469" y="4881853"/>
                </a:cubicBezTo>
                <a:cubicBezTo>
                  <a:pt x="2311148" y="4878876"/>
                  <a:pt x="2313228" y="4878766"/>
                  <a:pt x="2320571" y="4878766"/>
                </a:cubicBezTo>
                <a:lnTo>
                  <a:pt x="2343467" y="4878766"/>
                </a:lnTo>
                <a:cubicBezTo>
                  <a:pt x="2346532" y="4878766"/>
                  <a:pt x="2348332" y="4877513"/>
                  <a:pt x="2348858" y="4874796"/>
                </a:cubicBezTo>
                <a:lnTo>
                  <a:pt x="2349995" y="4869050"/>
                </a:lnTo>
                <a:close/>
                <a:moveTo>
                  <a:pt x="2170529" y="4869050"/>
                </a:moveTo>
                <a:cubicBezTo>
                  <a:pt x="2154128" y="4869050"/>
                  <a:pt x="2144280" y="4869151"/>
                  <a:pt x="2141784" y="4880810"/>
                </a:cubicBezTo>
                <a:cubicBezTo>
                  <a:pt x="2139916" y="4889475"/>
                  <a:pt x="2146767" y="4893664"/>
                  <a:pt x="2160664" y="4902211"/>
                </a:cubicBezTo>
                <a:cubicBezTo>
                  <a:pt x="2175852" y="4911548"/>
                  <a:pt x="2179324" y="4912263"/>
                  <a:pt x="2177923" y="4917184"/>
                </a:cubicBezTo>
                <a:cubicBezTo>
                  <a:pt x="2176803" y="4921154"/>
                  <a:pt x="2172821" y="4921314"/>
                  <a:pt x="2165979" y="4921314"/>
                </a:cubicBezTo>
                <a:lnTo>
                  <a:pt x="2138906" y="4921314"/>
                </a:lnTo>
                <a:cubicBezTo>
                  <a:pt x="2135833" y="4921314"/>
                  <a:pt x="2134050" y="4922576"/>
                  <a:pt x="2133515" y="4925293"/>
                </a:cubicBezTo>
                <a:lnTo>
                  <a:pt x="2132429" y="4930786"/>
                </a:lnTo>
                <a:lnTo>
                  <a:pt x="2166556" y="4930786"/>
                </a:lnTo>
                <a:cubicBezTo>
                  <a:pt x="2182177" y="4930786"/>
                  <a:pt x="2191965" y="4929827"/>
                  <a:pt x="2195522" y="4920372"/>
                </a:cubicBezTo>
                <a:cubicBezTo>
                  <a:pt x="2197245" y="4915762"/>
                  <a:pt x="2197228" y="4910993"/>
                  <a:pt x="2193018" y="4906282"/>
                </a:cubicBezTo>
                <a:cubicBezTo>
                  <a:pt x="2190870" y="4903885"/>
                  <a:pt x="2187695" y="4901773"/>
                  <a:pt x="2183331" y="4899334"/>
                </a:cubicBezTo>
                <a:cubicBezTo>
                  <a:pt x="2163822" y="4888406"/>
                  <a:pt x="2158729" y="4887145"/>
                  <a:pt x="2159960" y="4881853"/>
                </a:cubicBezTo>
                <a:cubicBezTo>
                  <a:pt x="2160656" y="4878876"/>
                  <a:pt x="2162736" y="4878766"/>
                  <a:pt x="2170062" y="4878766"/>
                </a:cubicBezTo>
                <a:lnTo>
                  <a:pt x="2192950" y="4878766"/>
                </a:lnTo>
                <a:cubicBezTo>
                  <a:pt x="2196031" y="4878766"/>
                  <a:pt x="2197823" y="4877513"/>
                  <a:pt x="2198357" y="4874796"/>
                </a:cubicBezTo>
                <a:lnTo>
                  <a:pt x="2199478" y="4869050"/>
                </a:lnTo>
                <a:close/>
                <a:moveTo>
                  <a:pt x="1923012" y="4818696"/>
                </a:moveTo>
                <a:cubicBezTo>
                  <a:pt x="1904963" y="4819756"/>
                  <a:pt x="1873917" y="4826091"/>
                  <a:pt x="1875097" y="4832400"/>
                </a:cubicBezTo>
                <a:cubicBezTo>
                  <a:pt x="1876184" y="4839230"/>
                  <a:pt x="1895845" y="4837127"/>
                  <a:pt x="1904844" y="4837127"/>
                </a:cubicBezTo>
                <a:cubicBezTo>
                  <a:pt x="1924633" y="4837127"/>
                  <a:pt x="1956061" y="4838465"/>
                  <a:pt x="1961010" y="4852572"/>
                </a:cubicBezTo>
                <a:cubicBezTo>
                  <a:pt x="1971681" y="4882956"/>
                  <a:pt x="1899301" y="4937516"/>
                  <a:pt x="1883875" y="4932276"/>
                </a:cubicBezTo>
                <a:cubicBezTo>
                  <a:pt x="1876897" y="4929903"/>
                  <a:pt x="1898053" y="4890249"/>
                  <a:pt x="1905736" y="4875982"/>
                </a:cubicBezTo>
                <a:cubicBezTo>
                  <a:pt x="1910303" y="4867469"/>
                  <a:pt x="1917256" y="4854094"/>
                  <a:pt x="1911313" y="4853186"/>
                </a:cubicBezTo>
                <a:cubicBezTo>
                  <a:pt x="1904691" y="4852185"/>
                  <a:pt x="1897374" y="4864769"/>
                  <a:pt x="1892636" y="4872029"/>
                </a:cubicBezTo>
                <a:cubicBezTo>
                  <a:pt x="1879767" y="4891755"/>
                  <a:pt x="1866565" y="4913290"/>
                  <a:pt x="1855996" y="4935413"/>
                </a:cubicBezTo>
                <a:cubicBezTo>
                  <a:pt x="1852728" y="4942244"/>
                  <a:pt x="1841870" y="4962828"/>
                  <a:pt x="1845605" y="4965486"/>
                </a:cubicBezTo>
                <a:cubicBezTo>
                  <a:pt x="1849086" y="4967959"/>
                  <a:pt x="1865623" y="4964435"/>
                  <a:pt x="1886677" y="4955215"/>
                </a:cubicBezTo>
                <a:cubicBezTo>
                  <a:pt x="1952869" y="4926219"/>
                  <a:pt x="1982667" y="4888483"/>
                  <a:pt x="1990647" y="4857299"/>
                </a:cubicBezTo>
                <a:cubicBezTo>
                  <a:pt x="1993191" y="4847710"/>
                  <a:pt x="1989677" y="4837545"/>
                  <a:pt x="1981733" y="4831516"/>
                </a:cubicBezTo>
                <a:cubicBezTo>
                  <a:pt x="1967904" y="4821026"/>
                  <a:pt x="1943284" y="4817519"/>
                  <a:pt x="1923012" y="4818696"/>
                </a:cubicBezTo>
                <a:close/>
                <a:moveTo>
                  <a:pt x="2505547" y="4793384"/>
                </a:moveTo>
                <a:cubicBezTo>
                  <a:pt x="2518867" y="4793384"/>
                  <a:pt x="2522348" y="4798339"/>
                  <a:pt x="2520191" y="4809729"/>
                </a:cubicBezTo>
                <a:cubicBezTo>
                  <a:pt x="2520191" y="4809729"/>
                  <a:pt x="2519648" y="4812572"/>
                  <a:pt x="2519453" y="4813430"/>
                </a:cubicBezTo>
                <a:cubicBezTo>
                  <a:pt x="2519190" y="4814709"/>
                  <a:pt x="2518604" y="4818015"/>
                  <a:pt x="2515157" y="4818015"/>
                </a:cubicBezTo>
                <a:lnTo>
                  <a:pt x="2481930" y="4818015"/>
                </a:lnTo>
                <a:lnTo>
                  <a:pt x="2483560" y="4809729"/>
                </a:lnTo>
                <a:cubicBezTo>
                  <a:pt x="2485903" y="4797733"/>
                  <a:pt x="2492949" y="4793384"/>
                  <a:pt x="2505547" y="4793384"/>
                </a:cubicBezTo>
                <a:close/>
                <a:moveTo>
                  <a:pt x="2277190" y="4793384"/>
                </a:moveTo>
                <a:cubicBezTo>
                  <a:pt x="2290502" y="4793384"/>
                  <a:pt x="2293999" y="4798339"/>
                  <a:pt x="2291826" y="4809729"/>
                </a:cubicBezTo>
                <a:cubicBezTo>
                  <a:pt x="2291826" y="4809729"/>
                  <a:pt x="2291283" y="4812572"/>
                  <a:pt x="2291096" y="4813430"/>
                </a:cubicBezTo>
                <a:cubicBezTo>
                  <a:pt x="2290841" y="4814709"/>
                  <a:pt x="2290247" y="4818015"/>
                  <a:pt x="2286792" y="4818015"/>
                </a:cubicBezTo>
                <a:lnTo>
                  <a:pt x="2253581" y="4818015"/>
                </a:lnTo>
                <a:lnTo>
                  <a:pt x="2255203" y="4809729"/>
                </a:lnTo>
                <a:cubicBezTo>
                  <a:pt x="2257529" y="4797733"/>
                  <a:pt x="2264592" y="4793384"/>
                  <a:pt x="2277190" y="4793384"/>
                </a:cubicBezTo>
                <a:close/>
                <a:moveTo>
                  <a:pt x="2040133" y="4783925"/>
                </a:moveTo>
                <a:cubicBezTo>
                  <a:pt x="2026282" y="4785814"/>
                  <a:pt x="2013467" y="4790924"/>
                  <a:pt x="2006938" y="4801897"/>
                </a:cubicBezTo>
                <a:cubicBezTo>
                  <a:pt x="1996853" y="4818856"/>
                  <a:pt x="2015920" y="4842073"/>
                  <a:pt x="2033272" y="4864567"/>
                </a:cubicBezTo>
                <a:cubicBezTo>
                  <a:pt x="2047186" y="4882594"/>
                  <a:pt x="2062340" y="4899813"/>
                  <a:pt x="2056151" y="4909865"/>
                </a:cubicBezTo>
                <a:cubicBezTo>
                  <a:pt x="2051108" y="4918084"/>
                  <a:pt x="2018738" y="4918067"/>
                  <a:pt x="2007592" y="4918715"/>
                </a:cubicBezTo>
                <a:cubicBezTo>
                  <a:pt x="1994051" y="4919514"/>
                  <a:pt x="1974568" y="4919556"/>
                  <a:pt x="1971155" y="4921575"/>
                </a:cubicBezTo>
                <a:cubicBezTo>
                  <a:pt x="1968099" y="4923384"/>
                  <a:pt x="1966401" y="4928994"/>
                  <a:pt x="1977862" y="4931232"/>
                </a:cubicBezTo>
                <a:cubicBezTo>
                  <a:pt x="1987056" y="4933049"/>
                  <a:pt x="2008958" y="4936717"/>
                  <a:pt x="2032084" y="4936700"/>
                </a:cubicBezTo>
                <a:cubicBezTo>
                  <a:pt x="2056219" y="4936691"/>
                  <a:pt x="2081568" y="4932359"/>
                  <a:pt x="2087061" y="4911876"/>
                </a:cubicBezTo>
                <a:cubicBezTo>
                  <a:pt x="2091476" y="4895422"/>
                  <a:pt x="2076169" y="4877790"/>
                  <a:pt x="2062696" y="4859915"/>
                </a:cubicBezTo>
                <a:cubicBezTo>
                  <a:pt x="2047942" y="4840332"/>
                  <a:pt x="2033017" y="4826376"/>
                  <a:pt x="2034274" y="4812505"/>
                </a:cubicBezTo>
                <a:cubicBezTo>
                  <a:pt x="2035242" y="4801729"/>
                  <a:pt x="2054538" y="4801106"/>
                  <a:pt x="2086543" y="4800492"/>
                </a:cubicBezTo>
                <a:cubicBezTo>
                  <a:pt x="2093216" y="4800349"/>
                  <a:pt x="2106459" y="4800004"/>
                  <a:pt x="2103913" y="4794234"/>
                </a:cubicBezTo>
                <a:cubicBezTo>
                  <a:pt x="2101629" y="4789153"/>
                  <a:pt x="2091713" y="4787462"/>
                  <a:pt x="2079548" y="4785283"/>
                </a:cubicBezTo>
                <a:cubicBezTo>
                  <a:pt x="2068873" y="4783370"/>
                  <a:pt x="2053985" y="4782037"/>
                  <a:pt x="2040133" y="4783925"/>
                </a:cubicBezTo>
                <a:close/>
                <a:moveTo>
                  <a:pt x="2693180" y="4783845"/>
                </a:moveTo>
                <a:cubicBezTo>
                  <a:pt x="2690099" y="4783845"/>
                  <a:pt x="2688367" y="4784888"/>
                  <a:pt x="2687908" y="4787193"/>
                </a:cubicBezTo>
                <a:lnTo>
                  <a:pt x="2686686" y="4793401"/>
                </a:lnTo>
                <a:lnTo>
                  <a:pt x="2711152" y="4793401"/>
                </a:lnTo>
                <a:lnTo>
                  <a:pt x="2700957" y="4845421"/>
                </a:lnTo>
                <a:lnTo>
                  <a:pt x="2711925" y="4845421"/>
                </a:lnTo>
                <a:cubicBezTo>
                  <a:pt x="2715015" y="4845421"/>
                  <a:pt x="2716806" y="4844168"/>
                  <a:pt x="2717418" y="4841047"/>
                </a:cubicBezTo>
                <a:lnTo>
                  <a:pt x="2726773" y="4793401"/>
                </a:lnTo>
                <a:lnTo>
                  <a:pt x="2747198" y="4793401"/>
                </a:lnTo>
                <a:cubicBezTo>
                  <a:pt x="2750085" y="4793401"/>
                  <a:pt x="2751104" y="4792139"/>
                  <a:pt x="2751613" y="4789632"/>
                </a:cubicBezTo>
                <a:lnTo>
                  <a:pt x="2752734" y="4783845"/>
                </a:lnTo>
                <a:close/>
                <a:moveTo>
                  <a:pt x="2642813" y="4783845"/>
                </a:moveTo>
                <a:lnTo>
                  <a:pt x="2630732" y="4845421"/>
                </a:lnTo>
                <a:lnTo>
                  <a:pt x="2683324" y="4845421"/>
                </a:lnTo>
                <a:lnTo>
                  <a:pt x="2684462" y="4839659"/>
                </a:lnTo>
                <a:cubicBezTo>
                  <a:pt x="2684996" y="4836967"/>
                  <a:pt x="2684037" y="4835915"/>
                  <a:pt x="2681541" y="4835915"/>
                </a:cubicBezTo>
                <a:lnTo>
                  <a:pt x="2648203" y="4835915"/>
                </a:lnTo>
                <a:lnTo>
                  <a:pt x="2658017" y="4785931"/>
                </a:lnTo>
                <a:cubicBezTo>
                  <a:pt x="2658212" y="4784888"/>
                  <a:pt x="2657448" y="4783845"/>
                  <a:pt x="2656107" y="4783845"/>
                </a:cubicBezTo>
                <a:close/>
                <a:moveTo>
                  <a:pt x="2559124" y="4783845"/>
                </a:moveTo>
                <a:cubicBezTo>
                  <a:pt x="2557511" y="4783845"/>
                  <a:pt x="2556000" y="4784476"/>
                  <a:pt x="2555592" y="4786579"/>
                </a:cubicBezTo>
                <a:lnTo>
                  <a:pt x="2549480" y="4817947"/>
                </a:lnTo>
                <a:cubicBezTo>
                  <a:pt x="2545312" y="4840062"/>
                  <a:pt x="2556416" y="4846800"/>
                  <a:pt x="2578361" y="4846800"/>
                </a:cubicBezTo>
                <a:lnTo>
                  <a:pt x="2578361" y="4846792"/>
                </a:lnTo>
                <a:cubicBezTo>
                  <a:pt x="2604067" y="4846792"/>
                  <a:pt x="2613974" y="4838077"/>
                  <a:pt x="2618040" y="4817939"/>
                </a:cubicBezTo>
                <a:lnTo>
                  <a:pt x="2624127" y="4786579"/>
                </a:lnTo>
                <a:cubicBezTo>
                  <a:pt x="2624535" y="4784476"/>
                  <a:pt x="2623270" y="4783845"/>
                  <a:pt x="2621665" y="4783845"/>
                </a:cubicBezTo>
                <a:lnTo>
                  <a:pt x="2609228" y="4783845"/>
                </a:lnTo>
                <a:lnTo>
                  <a:pt x="2605816" y="4801889"/>
                </a:lnTo>
                <a:lnTo>
                  <a:pt x="2603863" y="4811495"/>
                </a:lnTo>
                <a:lnTo>
                  <a:pt x="2602233" y="4819840"/>
                </a:lnTo>
                <a:cubicBezTo>
                  <a:pt x="2599958" y="4831205"/>
                  <a:pt x="2592530" y="4836328"/>
                  <a:pt x="2579940" y="4836328"/>
                </a:cubicBezTo>
                <a:cubicBezTo>
                  <a:pt x="2566094" y="4836328"/>
                  <a:pt x="2562384" y="4831331"/>
                  <a:pt x="2564557" y="4819840"/>
                </a:cubicBezTo>
                <a:cubicBezTo>
                  <a:pt x="2564557" y="4819840"/>
                  <a:pt x="2565092" y="4816971"/>
                  <a:pt x="2565270" y="4816113"/>
                </a:cubicBezTo>
                <a:lnTo>
                  <a:pt x="2568140" y="4801897"/>
                </a:lnTo>
                <a:lnTo>
                  <a:pt x="2571561" y="4783845"/>
                </a:lnTo>
                <a:close/>
                <a:moveTo>
                  <a:pt x="2155095" y="4783845"/>
                </a:moveTo>
                <a:lnTo>
                  <a:pt x="2154909" y="4784644"/>
                </a:lnTo>
                <a:cubicBezTo>
                  <a:pt x="2153907" y="4788783"/>
                  <a:pt x="2154433" y="4793359"/>
                  <a:pt x="2161471" y="4793359"/>
                </a:cubicBezTo>
                <a:lnTo>
                  <a:pt x="2193833" y="4793359"/>
                </a:lnTo>
                <a:cubicBezTo>
                  <a:pt x="2209402" y="4793359"/>
                  <a:pt x="2211626" y="4801073"/>
                  <a:pt x="2208519" y="4814658"/>
                </a:cubicBezTo>
                <a:cubicBezTo>
                  <a:pt x="2205463" y="4828000"/>
                  <a:pt x="2200140" y="4834864"/>
                  <a:pt x="2188450" y="4835915"/>
                </a:cubicBezTo>
                <a:lnTo>
                  <a:pt x="2166284" y="4835915"/>
                </a:lnTo>
                <a:lnTo>
                  <a:pt x="2173127" y="4800963"/>
                </a:lnTo>
                <a:lnTo>
                  <a:pt x="2160028" y="4800963"/>
                </a:lnTo>
                <a:cubicBezTo>
                  <a:pt x="2158483" y="4800963"/>
                  <a:pt x="2157320" y="4802006"/>
                  <a:pt x="2157116" y="4803050"/>
                </a:cubicBezTo>
                <a:lnTo>
                  <a:pt x="2148796" y="4845421"/>
                </a:lnTo>
                <a:lnTo>
                  <a:pt x="2185606" y="4845421"/>
                </a:lnTo>
                <a:cubicBezTo>
                  <a:pt x="2206227" y="4845421"/>
                  <a:pt x="2220515" y="4837833"/>
                  <a:pt x="2224980" y="4814238"/>
                </a:cubicBezTo>
                <a:cubicBezTo>
                  <a:pt x="2228300" y="4796673"/>
                  <a:pt x="2220625" y="4783845"/>
                  <a:pt x="2199614" y="4783845"/>
                </a:cubicBezTo>
                <a:close/>
                <a:moveTo>
                  <a:pt x="2423480" y="4783660"/>
                </a:moveTo>
                <a:cubicBezTo>
                  <a:pt x="2407078" y="4783660"/>
                  <a:pt x="2397231" y="4783761"/>
                  <a:pt x="2394718" y="4795437"/>
                </a:cubicBezTo>
                <a:cubicBezTo>
                  <a:pt x="2392876" y="4804093"/>
                  <a:pt x="2399718" y="4808290"/>
                  <a:pt x="2413598" y="4816837"/>
                </a:cubicBezTo>
                <a:cubicBezTo>
                  <a:pt x="2428794" y="4826174"/>
                  <a:pt x="2432266" y="4826881"/>
                  <a:pt x="2430874" y="4831819"/>
                </a:cubicBezTo>
                <a:cubicBezTo>
                  <a:pt x="2429745" y="4835789"/>
                  <a:pt x="2425764" y="4835941"/>
                  <a:pt x="2418930" y="4835941"/>
                </a:cubicBezTo>
                <a:lnTo>
                  <a:pt x="2391865" y="4835941"/>
                </a:lnTo>
                <a:cubicBezTo>
                  <a:pt x="2388784" y="4835941"/>
                  <a:pt x="2386992" y="4837202"/>
                  <a:pt x="2386458" y="4839919"/>
                </a:cubicBezTo>
                <a:lnTo>
                  <a:pt x="2385388" y="4845421"/>
                </a:lnTo>
                <a:lnTo>
                  <a:pt x="2419515" y="4845421"/>
                </a:lnTo>
                <a:cubicBezTo>
                  <a:pt x="2435119" y="4845421"/>
                  <a:pt x="2444924" y="4844470"/>
                  <a:pt x="2448473" y="4834998"/>
                </a:cubicBezTo>
                <a:lnTo>
                  <a:pt x="2448481" y="4834998"/>
                </a:lnTo>
                <a:cubicBezTo>
                  <a:pt x="2450213" y="4830380"/>
                  <a:pt x="2450196" y="4825611"/>
                  <a:pt x="2445977" y="4820908"/>
                </a:cubicBezTo>
                <a:cubicBezTo>
                  <a:pt x="2443829" y="4818502"/>
                  <a:pt x="2440662" y="4816408"/>
                  <a:pt x="2436282" y="4813943"/>
                </a:cubicBezTo>
                <a:cubicBezTo>
                  <a:pt x="2416782" y="4803016"/>
                  <a:pt x="2411688" y="4801771"/>
                  <a:pt x="2412911" y="4796480"/>
                </a:cubicBezTo>
                <a:cubicBezTo>
                  <a:pt x="2413607" y="4793510"/>
                  <a:pt x="2415695" y="4793384"/>
                  <a:pt x="2423038" y="4793384"/>
                </a:cubicBezTo>
                <a:lnTo>
                  <a:pt x="2445909" y="4793384"/>
                </a:lnTo>
                <a:cubicBezTo>
                  <a:pt x="2448991" y="4793384"/>
                  <a:pt x="2450782" y="4792139"/>
                  <a:pt x="2451317" y="4789430"/>
                </a:cubicBezTo>
                <a:lnTo>
                  <a:pt x="2452446" y="4783660"/>
                </a:lnTo>
                <a:close/>
                <a:moveTo>
                  <a:pt x="2350776" y="4783660"/>
                </a:moveTo>
                <a:cubicBezTo>
                  <a:pt x="2334375" y="4783660"/>
                  <a:pt x="2324536" y="4783761"/>
                  <a:pt x="2322031" y="4795437"/>
                </a:cubicBezTo>
                <a:cubicBezTo>
                  <a:pt x="2320172" y="4804093"/>
                  <a:pt x="2327023" y="4808290"/>
                  <a:pt x="2340903" y="4816837"/>
                </a:cubicBezTo>
                <a:cubicBezTo>
                  <a:pt x="2356099" y="4826174"/>
                  <a:pt x="2359580" y="4826881"/>
                  <a:pt x="2358179" y="4831819"/>
                </a:cubicBezTo>
                <a:cubicBezTo>
                  <a:pt x="2357059" y="4835789"/>
                  <a:pt x="2353069" y="4835941"/>
                  <a:pt x="2346218" y="4835941"/>
                </a:cubicBezTo>
                <a:lnTo>
                  <a:pt x="2319179" y="4835941"/>
                </a:lnTo>
                <a:cubicBezTo>
                  <a:pt x="2316089" y="4835941"/>
                  <a:pt x="2314306" y="4837202"/>
                  <a:pt x="2313763" y="4839919"/>
                </a:cubicBezTo>
                <a:lnTo>
                  <a:pt x="2312684" y="4845421"/>
                </a:lnTo>
                <a:lnTo>
                  <a:pt x="2346812" y="4845421"/>
                </a:lnTo>
                <a:cubicBezTo>
                  <a:pt x="2362432" y="4845421"/>
                  <a:pt x="2372221" y="4844470"/>
                  <a:pt x="2375778" y="4834998"/>
                </a:cubicBezTo>
                <a:cubicBezTo>
                  <a:pt x="2377501" y="4830380"/>
                  <a:pt x="2377484" y="4825611"/>
                  <a:pt x="2373273" y="4820908"/>
                </a:cubicBezTo>
                <a:cubicBezTo>
                  <a:pt x="2371117" y="4818502"/>
                  <a:pt x="2367951" y="4816408"/>
                  <a:pt x="2363579" y="4813943"/>
                </a:cubicBezTo>
                <a:cubicBezTo>
                  <a:pt x="2344061" y="4803016"/>
                  <a:pt x="2338985" y="4801771"/>
                  <a:pt x="2340216" y="4796480"/>
                </a:cubicBezTo>
                <a:cubicBezTo>
                  <a:pt x="2340895" y="4793510"/>
                  <a:pt x="2342975" y="4793384"/>
                  <a:pt x="2350335" y="4793384"/>
                </a:cubicBezTo>
                <a:lnTo>
                  <a:pt x="2373197" y="4793384"/>
                </a:lnTo>
                <a:cubicBezTo>
                  <a:pt x="2376287" y="4793384"/>
                  <a:pt x="2378078" y="4792139"/>
                  <a:pt x="2378596" y="4789430"/>
                </a:cubicBezTo>
                <a:lnTo>
                  <a:pt x="2379742" y="4783660"/>
                </a:lnTo>
                <a:close/>
                <a:moveTo>
                  <a:pt x="2507381" y="4783012"/>
                </a:moveTo>
                <a:cubicBezTo>
                  <a:pt x="2485665" y="4783012"/>
                  <a:pt x="2473279" y="4788413"/>
                  <a:pt x="2468542" y="4811613"/>
                </a:cubicBezTo>
                <a:lnTo>
                  <a:pt x="2462446" y="4842704"/>
                </a:lnTo>
                <a:cubicBezTo>
                  <a:pt x="2462039" y="4844790"/>
                  <a:pt x="2463253" y="4845421"/>
                  <a:pt x="2464806" y="4845421"/>
                </a:cubicBezTo>
                <a:lnTo>
                  <a:pt x="2476556" y="4845421"/>
                </a:lnTo>
                <a:lnTo>
                  <a:pt x="2479985" y="4827520"/>
                </a:lnTo>
                <a:lnTo>
                  <a:pt x="2516592" y="4827520"/>
                </a:lnTo>
                <a:lnTo>
                  <a:pt x="2513171" y="4845421"/>
                </a:lnTo>
                <a:lnTo>
                  <a:pt x="2524928" y="4845421"/>
                </a:lnTo>
                <a:cubicBezTo>
                  <a:pt x="2526474" y="4845421"/>
                  <a:pt x="2527942" y="4844790"/>
                  <a:pt x="2528350" y="4842704"/>
                </a:cubicBezTo>
                <a:lnTo>
                  <a:pt x="2534454" y="4811613"/>
                </a:lnTo>
                <a:cubicBezTo>
                  <a:pt x="2538953" y="4788026"/>
                  <a:pt x="2525506" y="4783012"/>
                  <a:pt x="2507381" y="4783012"/>
                </a:cubicBezTo>
                <a:close/>
                <a:moveTo>
                  <a:pt x="2279015" y="4783012"/>
                </a:moveTo>
                <a:cubicBezTo>
                  <a:pt x="2257308" y="4783012"/>
                  <a:pt x="2244922" y="4788413"/>
                  <a:pt x="2240193" y="4811613"/>
                </a:cubicBezTo>
                <a:lnTo>
                  <a:pt x="2234081" y="4842704"/>
                </a:lnTo>
                <a:cubicBezTo>
                  <a:pt x="2233682" y="4844790"/>
                  <a:pt x="2234896" y="4845421"/>
                  <a:pt x="2236449" y="4845421"/>
                </a:cubicBezTo>
                <a:lnTo>
                  <a:pt x="2248199" y="4845421"/>
                </a:lnTo>
                <a:lnTo>
                  <a:pt x="2251620" y="4827520"/>
                </a:lnTo>
                <a:lnTo>
                  <a:pt x="2288235" y="4827520"/>
                </a:lnTo>
                <a:lnTo>
                  <a:pt x="2284814" y="4845421"/>
                </a:lnTo>
                <a:lnTo>
                  <a:pt x="2296572" y="4845421"/>
                </a:lnTo>
                <a:cubicBezTo>
                  <a:pt x="2298117" y="4845421"/>
                  <a:pt x="2299585" y="4844790"/>
                  <a:pt x="2299984" y="4842704"/>
                </a:cubicBezTo>
                <a:lnTo>
                  <a:pt x="2306097" y="4811613"/>
                </a:lnTo>
                <a:cubicBezTo>
                  <a:pt x="2310588" y="4788026"/>
                  <a:pt x="2297140" y="4783012"/>
                  <a:pt x="2279015" y="4783012"/>
                </a:cubicBezTo>
                <a:close/>
                <a:moveTo>
                  <a:pt x="1973014" y="4694493"/>
                </a:moveTo>
                <a:lnTo>
                  <a:pt x="1973014" y="4694501"/>
                </a:lnTo>
                <a:cubicBezTo>
                  <a:pt x="1949550" y="4695595"/>
                  <a:pt x="1928148" y="4701542"/>
                  <a:pt x="1929481" y="4706110"/>
                </a:cubicBezTo>
                <a:cubicBezTo>
                  <a:pt x="1931119" y="4711670"/>
                  <a:pt x="1947062" y="4710282"/>
                  <a:pt x="1953132" y="4710282"/>
                </a:cubicBezTo>
                <a:cubicBezTo>
                  <a:pt x="1975485" y="4710282"/>
                  <a:pt x="1997014" y="4714623"/>
                  <a:pt x="2002150" y="4720881"/>
                </a:cubicBezTo>
                <a:cubicBezTo>
                  <a:pt x="2010173" y="4730656"/>
                  <a:pt x="1996360" y="4754765"/>
                  <a:pt x="1953896" y="4787631"/>
                </a:cubicBezTo>
                <a:cubicBezTo>
                  <a:pt x="1945755" y="4793931"/>
                  <a:pt x="1939676" y="4799736"/>
                  <a:pt x="1938327" y="4802587"/>
                </a:cubicBezTo>
                <a:cubicBezTo>
                  <a:pt x="1937605" y="4804101"/>
                  <a:pt x="1937945" y="4806305"/>
                  <a:pt x="1940177" y="4806608"/>
                </a:cubicBezTo>
                <a:cubicBezTo>
                  <a:pt x="1942512" y="4806936"/>
                  <a:pt x="1948115" y="4805632"/>
                  <a:pt x="1957360" y="4800880"/>
                </a:cubicBezTo>
                <a:cubicBezTo>
                  <a:pt x="1995087" y="4781490"/>
                  <a:pt x="2038374" y="4741995"/>
                  <a:pt x="2029834" y="4714909"/>
                </a:cubicBezTo>
                <a:cubicBezTo>
                  <a:pt x="2024630" y="4698379"/>
                  <a:pt x="1996657" y="4693391"/>
                  <a:pt x="1973014" y="4694493"/>
                </a:cubicBezTo>
                <a:close/>
                <a:moveTo>
                  <a:pt x="460601" y="0"/>
                </a:moveTo>
                <a:lnTo>
                  <a:pt x="3086100" y="0"/>
                </a:lnTo>
                <a:lnTo>
                  <a:pt x="3086100" y="842036"/>
                </a:lnTo>
                <a:lnTo>
                  <a:pt x="3086100" y="1941749"/>
                </a:lnTo>
                <a:lnTo>
                  <a:pt x="3086100" y="3201749"/>
                </a:lnTo>
                <a:lnTo>
                  <a:pt x="3086100" y="3743118"/>
                </a:lnTo>
                <a:lnTo>
                  <a:pt x="3086100" y="5143499"/>
                </a:lnTo>
                <a:lnTo>
                  <a:pt x="547192" y="5143499"/>
                </a:lnTo>
                <a:lnTo>
                  <a:pt x="451948" y="4947929"/>
                </a:lnTo>
                <a:cubicBezTo>
                  <a:pt x="172711" y="4317060"/>
                  <a:pt x="0" y="3445523"/>
                  <a:pt x="0" y="2482849"/>
                </a:cubicBezTo>
                <a:cubicBezTo>
                  <a:pt x="0" y="1520175"/>
                  <a:pt x="172711" y="648637"/>
                  <a:pt x="451948" y="1776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Insert image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9E770E7-D76C-413C-A66C-7411A35CE1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7" y="4691063"/>
            <a:ext cx="908368" cy="277597"/>
          </a:xfrm>
          <a:prstGeom prst="rect">
            <a:avLst/>
          </a:prstGeom>
        </p:spPr>
      </p:pic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392C54BE-7908-4804-B366-5EAD145AEC95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8C478684-E237-44F6-93CF-B837C4261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21DD913A-E417-4CC0-B90D-D9797F16455A}" type="datetime1">
              <a:rPr lang="en-US" noProof="0" smtClean="0"/>
              <a:t>7/18/2024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7259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- 2 lines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CC0A36F-4386-43D8-9878-1990319145E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6" y="1525675"/>
            <a:ext cx="5619003" cy="3046326"/>
          </a:xfrm>
          <a:custGeom>
            <a:avLst/>
            <a:gdLst>
              <a:gd name="connsiteX0" fmla="*/ 0 w 5619003"/>
              <a:gd name="connsiteY0" fmla="*/ 0 h 3046326"/>
              <a:gd name="connsiteX1" fmla="*/ 5619003 w 5619003"/>
              <a:gd name="connsiteY1" fmla="*/ 0 h 3046326"/>
              <a:gd name="connsiteX2" fmla="*/ 5619003 w 5619003"/>
              <a:gd name="connsiteY2" fmla="*/ 3046326 h 3046326"/>
              <a:gd name="connsiteX3" fmla="*/ 0 w 5619003"/>
              <a:gd name="connsiteY3" fmla="*/ 3046326 h 304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003" h="3046326">
                <a:moveTo>
                  <a:pt x="0" y="0"/>
                </a:moveTo>
                <a:lnTo>
                  <a:pt x="5619003" y="0"/>
                </a:lnTo>
                <a:lnTo>
                  <a:pt x="5619003" y="3046326"/>
                </a:lnTo>
                <a:lnTo>
                  <a:pt x="0" y="304632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7F5B4CC-C4A6-45CA-81E0-EA5CF067E7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7899" y="2"/>
            <a:ext cx="3086100" cy="5143499"/>
          </a:xfrm>
          <a:custGeom>
            <a:avLst/>
            <a:gdLst>
              <a:gd name="connsiteX0" fmla="*/ 2611605 w 3086100"/>
              <a:gd name="connsiteY0" fmla="*/ 4869227 h 5143499"/>
              <a:gd name="connsiteX1" fmla="*/ 2606783 w 3086100"/>
              <a:gd name="connsiteY1" fmla="*/ 4873181 h 5143499"/>
              <a:gd name="connsiteX2" fmla="*/ 2606792 w 3086100"/>
              <a:gd name="connsiteY2" fmla="*/ 4873181 h 5143499"/>
              <a:gd name="connsiteX3" fmla="*/ 2595484 w 3086100"/>
              <a:gd name="connsiteY3" fmla="*/ 4930786 h 5143499"/>
              <a:gd name="connsiteX4" fmla="*/ 2652923 w 3086100"/>
              <a:gd name="connsiteY4" fmla="*/ 4930786 h 5143499"/>
              <a:gd name="connsiteX5" fmla="*/ 2654112 w 3086100"/>
              <a:gd name="connsiteY5" fmla="*/ 4924629 h 5143499"/>
              <a:gd name="connsiteX6" fmla="*/ 2651124 w 3086100"/>
              <a:gd name="connsiteY6" fmla="*/ 4921281 h 5143499"/>
              <a:gd name="connsiteX7" fmla="*/ 2612964 w 3086100"/>
              <a:gd name="connsiteY7" fmla="*/ 4921281 h 5143499"/>
              <a:gd name="connsiteX8" fmla="*/ 2616207 w 3086100"/>
              <a:gd name="connsiteY8" fmla="*/ 4904759 h 5143499"/>
              <a:gd name="connsiteX9" fmla="*/ 2649927 w 3086100"/>
              <a:gd name="connsiteY9" fmla="*/ 4904759 h 5143499"/>
              <a:gd name="connsiteX10" fmla="*/ 2651752 w 3086100"/>
              <a:gd name="connsiteY10" fmla="*/ 4903296 h 5143499"/>
              <a:gd name="connsiteX11" fmla="*/ 2653042 w 3086100"/>
              <a:gd name="connsiteY11" fmla="*/ 4896743 h 5143499"/>
              <a:gd name="connsiteX12" fmla="*/ 2651794 w 3086100"/>
              <a:gd name="connsiteY12" fmla="*/ 4895279 h 5143499"/>
              <a:gd name="connsiteX13" fmla="*/ 2618057 w 3086100"/>
              <a:gd name="connsiteY13" fmla="*/ 4895279 h 5143499"/>
              <a:gd name="connsiteX14" fmla="*/ 2621283 w 3086100"/>
              <a:gd name="connsiteY14" fmla="*/ 4878791 h 5143499"/>
              <a:gd name="connsiteX15" fmla="*/ 2658102 w 3086100"/>
              <a:gd name="connsiteY15" fmla="*/ 4878791 h 5143499"/>
              <a:gd name="connsiteX16" fmla="*/ 2662007 w 3086100"/>
              <a:gd name="connsiteY16" fmla="*/ 4876487 h 5143499"/>
              <a:gd name="connsiteX17" fmla="*/ 2663433 w 3086100"/>
              <a:gd name="connsiteY17" fmla="*/ 4869227 h 5143499"/>
              <a:gd name="connsiteX18" fmla="*/ 2511957 w 3086100"/>
              <a:gd name="connsiteY18" fmla="*/ 4869227 h 5143499"/>
              <a:gd name="connsiteX19" fmla="*/ 2507899 w 3086100"/>
              <a:gd name="connsiteY19" fmla="*/ 4873181 h 5143499"/>
              <a:gd name="connsiteX20" fmla="*/ 2496591 w 3086100"/>
              <a:gd name="connsiteY20" fmla="*/ 4930786 h 5143499"/>
              <a:gd name="connsiteX21" fmla="*/ 2508544 w 3086100"/>
              <a:gd name="connsiteY21" fmla="*/ 4930786 h 5143499"/>
              <a:gd name="connsiteX22" fmla="*/ 2512899 w 3086100"/>
              <a:gd name="connsiteY22" fmla="*/ 4927245 h 5143499"/>
              <a:gd name="connsiteX23" fmla="*/ 2521363 w 3086100"/>
              <a:gd name="connsiteY23" fmla="*/ 4884133 h 5143499"/>
              <a:gd name="connsiteX24" fmla="*/ 2535099 w 3086100"/>
              <a:gd name="connsiteY24" fmla="*/ 4903548 h 5143499"/>
              <a:gd name="connsiteX25" fmla="*/ 2538376 w 3086100"/>
              <a:gd name="connsiteY25" fmla="*/ 4905424 h 5143499"/>
              <a:gd name="connsiteX26" fmla="*/ 2544556 w 3086100"/>
              <a:gd name="connsiteY26" fmla="*/ 4905424 h 5143499"/>
              <a:gd name="connsiteX27" fmla="*/ 2548580 w 3086100"/>
              <a:gd name="connsiteY27" fmla="*/ 4903548 h 5143499"/>
              <a:gd name="connsiteX28" fmla="*/ 2569922 w 3086100"/>
              <a:gd name="connsiteY28" fmla="*/ 4884133 h 5143499"/>
              <a:gd name="connsiteX29" fmla="*/ 2561458 w 3086100"/>
              <a:gd name="connsiteY29" fmla="*/ 4927245 h 5143499"/>
              <a:gd name="connsiteX30" fmla="*/ 2564430 w 3086100"/>
              <a:gd name="connsiteY30" fmla="*/ 4930786 h 5143499"/>
              <a:gd name="connsiteX31" fmla="*/ 2576374 w 3086100"/>
              <a:gd name="connsiteY31" fmla="*/ 4930786 h 5143499"/>
              <a:gd name="connsiteX32" fmla="*/ 2587691 w 3086100"/>
              <a:gd name="connsiteY32" fmla="*/ 4873189 h 5143499"/>
              <a:gd name="connsiteX33" fmla="*/ 2585186 w 3086100"/>
              <a:gd name="connsiteY33" fmla="*/ 4869227 h 5143499"/>
              <a:gd name="connsiteX34" fmla="*/ 2571111 w 3086100"/>
              <a:gd name="connsiteY34" fmla="*/ 4869227 h 5143499"/>
              <a:gd name="connsiteX35" fmla="*/ 2543860 w 3086100"/>
              <a:gd name="connsiteY35" fmla="*/ 4893226 h 5143499"/>
              <a:gd name="connsiteX36" fmla="*/ 2526032 w 3086100"/>
              <a:gd name="connsiteY36" fmla="*/ 4869227 h 5143499"/>
              <a:gd name="connsiteX37" fmla="*/ 2441121 w 3086100"/>
              <a:gd name="connsiteY37" fmla="*/ 4869227 h 5143499"/>
              <a:gd name="connsiteX38" fmla="*/ 2436290 w 3086100"/>
              <a:gd name="connsiteY38" fmla="*/ 4873181 h 5143499"/>
              <a:gd name="connsiteX39" fmla="*/ 2424999 w 3086100"/>
              <a:gd name="connsiteY39" fmla="*/ 4930786 h 5143499"/>
              <a:gd name="connsiteX40" fmla="*/ 2482413 w 3086100"/>
              <a:gd name="connsiteY40" fmla="*/ 4930786 h 5143499"/>
              <a:gd name="connsiteX41" fmla="*/ 2483627 w 3086100"/>
              <a:gd name="connsiteY41" fmla="*/ 4924629 h 5143499"/>
              <a:gd name="connsiteX42" fmla="*/ 2480614 w 3086100"/>
              <a:gd name="connsiteY42" fmla="*/ 4921281 h 5143499"/>
              <a:gd name="connsiteX43" fmla="*/ 2442471 w 3086100"/>
              <a:gd name="connsiteY43" fmla="*/ 4921281 h 5143499"/>
              <a:gd name="connsiteX44" fmla="*/ 2445705 w 3086100"/>
              <a:gd name="connsiteY44" fmla="*/ 4904759 h 5143499"/>
              <a:gd name="connsiteX45" fmla="*/ 2479425 w 3086100"/>
              <a:gd name="connsiteY45" fmla="*/ 4904759 h 5143499"/>
              <a:gd name="connsiteX46" fmla="*/ 2481259 w 3086100"/>
              <a:gd name="connsiteY46" fmla="*/ 4903296 h 5143499"/>
              <a:gd name="connsiteX47" fmla="*/ 2482549 w 3086100"/>
              <a:gd name="connsiteY47" fmla="*/ 4896743 h 5143499"/>
              <a:gd name="connsiteX48" fmla="*/ 2481293 w 3086100"/>
              <a:gd name="connsiteY48" fmla="*/ 4895279 h 5143499"/>
              <a:gd name="connsiteX49" fmla="*/ 2447564 w 3086100"/>
              <a:gd name="connsiteY49" fmla="*/ 4895279 h 5143499"/>
              <a:gd name="connsiteX50" fmla="*/ 2450807 w 3086100"/>
              <a:gd name="connsiteY50" fmla="*/ 4878791 h 5143499"/>
              <a:gd name="connsiteX51" fmla="*/ 2487617 w 3086100"/>
              <a:gd name="connsiteY51" fmla="*/ 4878791 h 5143499"/>
              <a:gd name="connsiteX52" fmla="*/ 2491540 w 3086100"/>
              <a:gd name="connsiteY52" fmla="*/ 4876487 h 5143499"/>
              <a:gd name="connsiteX53" fmla="*/ 2492949 w 3086100"/>
              <a:gd name="connsiteY53" fmla="*/ 4869227 h 5143499"/>
              <a:gd name="connsiteX54" fmla="*/ 2368044 w 3086100"/>
              <a:gd name="connsiteY54" fmla="*/ 4869227 h 5143499"/>
              <a:gd name="connsiteX55" fmla="*/ 2362764 w 3086100"/>
              <a:gd name="connsiteY55" fmla="*/ 4872558 h 5143499"/>
              <a:gd name="connsiteX56" fmla="*/ 2361533 w 3086100"/>
              <a:gd name="connsiteY56" fmla="*/ 4878766 h 5143499"/>
              <a:gd name="connsiteX57" fmla="*/ 2385999 w 3086100"/>
              <a:gd name="connsiteY57" fmla="*/ 4878766 h 5143499"/>
              <a:gd name="connsiteX58" fmla="*/ 2375812 w 3086100"/>
              <a:gd name="connsiteY58" fmla="*/ 4930786 h 5143499"/>
              <a:gd name="connsiteX59" fmla="*/ 2386780 w 3086100"/>
              <a:gd name="connsiteY59" fmla="*/ 4930786 h 5143499"/>
              <a:gd name="connsiteX60" fmla="*/ 2392281 w 3086100"/>
              <a:gd name="connsiteY60" fmla="*/ 4926412 h 5143499"/>
              <a:gd name="connsiteX61" fmla="*/ 2401620 w 3086100"/>
              <a:gd name="connsiteY61" fmla="*/ 4878766 h 5143499"/>
              <a:gd name="connsiteX62" fmla="*/ 2422045 w 3086100"/>
              <a:gd name="connsiteY62" fmla="*/ 4878766 h 5143499"/>
              <a:gd name="connsiteX63" fmla="*/ 2426443 w 3086100"/>
              <a:gd name="connsiteY63" fmla="*/ 4874998 h 5143499"/>
              <a:gd name="connsiteX64" fmla="*/ 2426443 w 3086100"/>
              <a:gd name="connsiteY64" fmla="*/ 4875006 h 5143499"/>
              <a:gd name="connsiteX65" fmla="*/ 2427580 w 3086100"/>
              <a:gd name="connsiteY65" fmla="*/ 4869227 h 5143499"/>
              <a:gd name="connsiteX66" fmla="*/ 2216737 w 3086100"/>
              <a:gd name="connsiteY66" fmla="*/ 4869227 h 5143499"/>
              <a:gd name="connsiteX67" fmla="*/ 2213825 w 3086100"/>
              <a:gd name="connsiteY67" fmla="*/ 4871305 h 5143499"/>
              <a:gd name="connsiteX68" fmla="*/ 2210514 w 3086100"/>
              <a:gd name="connsiteY68" fmla="*/ 4888213 h 5143499"/>
              <a:gd name="connsiteX69" fmla="*/ 2254821 w 3086100"/>
              <a:gd name="connsiteY69" fmla="*/ 4909924 h 5143499"/>
              <a:gd name="connsiteX70" fmla="*/ 2250720 w 3086100"/>
              <a:gd name="connsiteY70" fmla="*/ 4930786 h 5143499"/>
              <a:gd name="connsiteX71" fmla="*/ 2261697 w 3086100"/>
              <a:gd name="connsiteY71" fmla="*/ 4930786 h 5143499"/>
              <a:gd name="connsiteX72" fmla="*/ 2267198 w 3086100"/>
              <a:gd name="connsiteY72" fmla="*/ 4926412 h 5143499"/>
              <a:gd name="connsiteX73" fmla="*/ 2278404 w 3086100"/>
              <a:gd name="connsiteY73" fmla="*/ 4869227 h 5143499"/>
              <a:gd name="connsiteX74" fmla="*/ 2265110 w 3086100"/>
              <a:gd name="connsiteY74" fmla="*/ 4869227 h 5143499"/>
              <a:gd name="connsiteX75" fmla="*/ 2262402 w 3086100"/>
              <a:gd name="connsiteY75" fmla="*/ 4871305 h 5143499"/>
              <a:gd name="connsiteX76" fmla="*/ 2256883 w 3086100"/>
              <a:gd name="connsiteY76" fmla="*/ 4899334 h 5143499"/>
              <a:gd name="connsiteX77" fmla="*/ 2226203 w 3086100"/>
              <a:gd name="connsiteY77" fmla="*/ 4887801 h 5143499"/>
              <a:gd name="connsiteX78" fmla="*/ 2229853 w 3086100"/>
              <a:gd name="connsiteY78" fmla="*/ 4869227 h 5143499"/>
              <a:gd name="connsiteX79" fmla="*/ 2702459 w 3086100"/>
              <a:gd name="connsiteY79" fmla="*/ 4869050 h 5143499"/>
              <a:gd name="connsiteX80" fmla="*/ 2673697 w 3086100"/>
              <a:gd name="connsiteY80" fmla="*/ 4880810 h 5143499"/>
              <a:gd name="connsiteX81" fmla="*/ 2692561 w 3086100"/>
              <a:gd name="connsiteY81" fmla="*/ 4902211 h 5143499"/>
              <a:gd name="connsiteX82" fmla="*/ 2709828 w 3086100"/>
              <a:gd name="connsiteY82" fmla="*/ 4917184 h 5143499"/>
              <a:gd name="connsiteX83" fmla="*/ 2697900 w 3086100"/>
              <a:gd name="connsiteY83" fmla="*/ 4921314 h 5143499"/>
              <a:gd name="connsiteX84" fmla="*/ 2670828 w 3086100"/>
              <a:gd name="connsiteY84" fmla="*/ 4921314 h 5143499"/>
              <a:gd name="connsiteX85" fmla="*/ 2665428 w 3086100"/>
              <a:gd name="connsiteY85" fmla="*/ 4925293 h 5143499"/>
              <a:gd name="connsiteX86" fmla="*/ 2664359 w 3086100"/>
              <a:gd name="connsiteY86" fmla="*/ 4930786 h 5143499"/>
              <a:gd name="connsiteX87" fmla="*/ 2698486 w 3086100"/>
              <a:gd name="connsiteY87" fmla="*/ 4930786 h 5143499"/>
              <a:gd name="connsiteX88" fmla="*/ 2727435 w 3086100"/>
              <a:gd name="connsiteY88" fmla="*/ 4920372 h 5143499"/>
              <a:gd name="connsiteX89" fmla="*/ 2724931 w 3086100"/>
              <a:gd name="connsiteY89" fmla="*/ 4906282 h 5143499"/>
              <a:gd name="connsiteX90" fmla="*/ 2715236 w 3086100"/>
              <a:gd name="connsiteY90" fmla="*/ 4899334 h 5143499"/>
              <a:gd name="connsiteX91" fmla="*/ 2691890 w 3086100"/>
              <a:gd name="connsiteY91" fmla="*/ 4881853 h 5143499"/>
              <a:gd name="connsiteX92" fmla="*/ 2701992 w 3086100"/>
              <a:gd name="connsiteY92" fmla="*/ 4878766 h 5143499"/>
              <a:gd name="connsiteX93" fmla="*/ 2724880 w 3086100"/>
              <a:gd name="connsiteY93" fmla="*/ 4878766 h 5143499"/>
              <a:gd name="connsiteX94" fmla="*/ 2730271 w 3086100"/>
              <a:gd name="connsiteY94" fmla="*/ 4874796 h 5143499"/>
              <a:gd name="connsiteX95" fmla="*/ 2731408 w 3086100"/>
              <a:gd name="connsiteY95" fmla="*/ 4869050 h 5143499"/>
              <a:gd name="connsiteX96" fmla="*/ 2321030 w 3086100"/>
              <a:gd name="connsiteY96" fmla="*/ 4869050 h 5143499"/>
              <a:gd name="connsiteX97" fmla="*/ 2292284 w 3086100"/>
              <a:gd name="connsiteY97" fmla="*/ 4880810 h 5143499"/>
              <a:gd name="connsiteX98" fmla="*/ 2311156 w 3086100"/>
              <a:gd name="connsiteY98" fmla="*/ 4902211 h 5143499"/>
              <a:gd name="connsiteX99" fmla="*/ 2328424 w 3086100"/>
              <a:gd name="connsiteY99" fmla="*/ 4917184 h 5143499"/>
              <a:gd name="connsiteX100" fmla="*/ 2316479 w 3086100"/>
              <a:gd name="connsiteY100" fmla="*/ 4921314 h 5143499"/>
              <a:gd name="connsiteX101" fmla="*/ 2289415 w 3086100"/>
              <a:gd name="connsiteY101" fmla="*/ 4921314 h 5143499"/>
              <a:gd name="connsiteX102" fmla="*/ 2284016 w 3086100"/>
              <a:gd name="connsiteY102" fmla="*/ 4925293 h 5143499"/>
              <a:gd name="connsiteX103" fmla="*/ 2282938 w 3086100"/>
              <a:gd name="connsiteY103" fmla="*/ 4930786 h 5143499"/>
              <a:gd name="connsiteX104" fmla="*/ 2317065 w 3086100"/>
              <a:gd name="connsiteY104" fmla="*/ 4930786 h 5143499"/>
              <a:gd name="connsiteX105" fmla="*/ 2346014 w 3086100"/>
              <a:gd name="connsiteY105" fmla="*/ 4920372 h 5143499"/>
              <a:gd name="connsiteX106" fmla="*/ 2343526 w 3086100"/>
              <a:gd name="connsiteY106" fmla="*/ 4906282 h 5143499"/>
              <a:gd name="connsiteX107" fmla="*/ 2333823 w 3086100"/>
              <a:gd name="connsiteY107" fmla="*/ 4899334 h 5143499"/>
              <a:gd name="connsiteX108" fmla="*/ 2310469 w 3086100"/>
              <a:gd name="connsiteY108" fmla="*/ 4881853 h 5143499"/>
              <a:gd name="connsiteX109" fmla="*/ 2320571 w 3086100"/>
              <a:gd name="connsiteY109" fmla="*/ 4878766 h 5143499"/>
              <a:gd name="connsiteX110" fmla="*/ 2343467 w 3086100"/>
              <a:gd name="connsiteY110" fmla="*/ 4878766 h 5143499"/>
              <a:gd name="connsiteX111" fmla="*/ 2348858 w 3086100"/>
              <a:gd name="connsiteY111" fmla="*/ 4874796 h 5143499"/>
              <a:gd name="connsiteX112" fmla="*/ 2349995 w 3086100"/>
              <a:gd name="connsiteY112" fmla="*/ 4869050 h 5143499"/>
              <a:gd name="connsiteX113" fmla="*/ 2170529 w 3086100"/>
              <a:gd name="connsiteY113" fmla="*/ 4869050 h 5143499"/>
              <a:gd name="connsiteX114" fmla="*/ 2141784 w 3086100"/>
              <a:gd name="connsiteY114" fmla="*/ 4880810 h 5143499"/>
              <a:gd name="connsiteX115" fmla="*/ 2160664 w 3086100"/>
              <a:gd name="connsiteY115" fmla="*/ 4902211 h 5143499"/>
              <a:gd name="connsiteX116" fmla="*/ 2177923 w 3086100"/>
              <a:gd name="connsiteY116" fmla="*/ 4917184 h 5143499"/>
              <a:gd name="connsiteX117" fmla="*/ 2165979 w 3086100"/>
              <a:gd name="connsiteY117" fmla="*/ 4921314 h 5143499"/>
              <a:gd name="connsiteX118" fmla="*/ 2138906 w 3086100"/>
              <a:gd name="connsiteY118" fmla="*/ 4921314 h 5143499"/>
              <a:gd name="connsiteX119" fmla="*/ 2133515 w 3086100"/>
              <a:gd name="connsiteY119" fmla="*/ 4925293 h 5143499"/>
              <a:gd name="connsiteX120" fmla="*/ 2132429 w 3086100"/>
              <a:gd name="connsiteY120" fmla="*/ 4930786 h 5143499"/>
              <a:gd name="connsiteX121" fmla="*/ 2166556 w 3086100"/>
              <a:gd name="connsiteY121" fmla="*/ 4930786 h 5143499"/>
              <a:gd name="connsiteX122" fmla="*/ 2195522 w 3086100"/>
              <a:gd name="connsiteY122" fmla="*/ 4920372 h 5143499"/>
              <a:gd name="connsiteX123" fmla="*/ 2193018 w 3086100"/>
              <a:gd name="connsiteY123" fmla="*/ 4906282 h 5143499"/>
              <a:gd name="connsiteX124" fmla="*/ 2183331 w 3086100"/>
              <a:gd name="connsiteY124" fmla="*/ 4899334 h 5143499"/>
              <a:gd name="connsiteX125" fmla="*/ 2159960 w 3086100"/>
              <a:gd name="connsiteY125" fmla="*/ 4881853 h 5143499"/>
              <a:gd name="connsiteX126" fmla="*/ 2170062 w 3086100"/>
              <a:gd name="connsiteY126" fmla="*/ 4878766 h 5143499"/>
              <a:gd name="connsiteX127" fmla="*/ 2192950 w 3086100"/>
              <a:gd name="connsiteY127" fmla="*/ 4878766 h 5143499"/>
              <a:gd name="connsiteX128" fmla="*/ 2198357 w 3086100"/>
              <a:gd name="connsiteY128" fmla="*/ 4874796 h 5143499"/>
              <a:gd name="connsiteX129" fmla="*/ 2199478 w 3086100"/>
              <a:gd name="connsiteY129" fmla="*/ 4869050 h 5143499"/>
              <a:gd name="connsiteX130" fmla="*/ 1923012 w 3086100"/>
              <a:gd name="connsiteY130" fmla="*/ 4818696 h 5143499"/>
              <a:gd name="connsiteX131" fmla="*/ 1875097 w 3086100"/>
              <a:gd name="connsiteY131" fmla="*/ 4832400 h 5143499"/>
              <a:gd name="connsiteX132" fmla="*/ 1904844 w 3086100"/>
              <a:gd name="connsiteY132" fmla="*/ 4837127 h 5143499"/>
              <a:gd name="connsiteX133" fmla="*/ 1961010 w 3086100"/>
              <a:gd name="connsiteY133" fmla="*/ 4852572 h 5143499"/>
              <a:gd name="connsiteX134" fmla="*/ 1883875 w 3086100"/>
              <a:gd name="connsiteY134" fmla="*/ 4932276 h 5143499"/>
              <a:gd name="connsiteX135" fmla="*/ 1905736 w 3086100"/>
              <a:gd name="connsiteY135" fmla="*/ 4875982 h 5143499"/>
              <a:gd name="connsiteX136" fmla="*/ 1911313 w 3086100"/>
              <a:gd name="connsiteY136" fmla="*/ 4853186 h 5143499"/>
              <a:gd name="connsiteX137" fmla="*/ 1892636 w 3086100"/>
              <a:gd name="connsiteY137" fmla="*/ 4872029 h 5143499"/>
              <a:gd name="connsiteX138" fmla="*/ 1855996 w 3086100"/>
              <a:gd name="connsiteY138" fmla="*/ 4935413 h 5143499"/>
              <a:gd name="connsiteX139" fmla="*/ 1845605 w 3086100"/>
              <a:gd name="connsiteY139" fmla="*/ 4965486 h 5143499"/>
              <a:gd name="connsiteX140" fmla="*/ 1886677 w 3086100"/>
              <a:gd name="connsiteY140" fmla="*/ 4955215 h 5143499"/>
              <a:gd name="connsiteX141" fmla="*/ 1990647 w 3086100"/>
              <a:gd name="connsiteY141" fmla="*/ 4857299 h 5143499"/>
              <a:gd name="connsiteX142" fmla="*/ 1981733 w 3086100"/>
              <a:gd name="connsiteY142" fmla="*/ 4831516 h 5143499"/>
              <a:gd name="connsiteX143" fmla="*/ 1923012 w 3086100"/>
              <a:gd name="connsiteY143" fmla="*/ 4818696 h 5143499"/>
              <a:gd name="connsiteX144" fmla="*/ 2505547 w 3086100"/>
              <a:gd name="connsiteY144" fmla="*/ 4793384 h 5143499"/>
              <a:gd name="connsiteX145" fmla="*/ 2520191 w 3086100"/>
              <a:gd name="connsiteY145" fmla="*/ 4809729 h 5143499"/>
              <a:gd name="connsiteX146" fmla="*/ 2519453 w 3086100"/>
              <a:gd name="connsiteY146" fmla="*/ 4813430 h 5143499"/>
              <a:gd name="connsiteX147" fmla="*/ 2515157 w 3086100"/>
              <a:gd name="connsiteY147" fmla="*/ 4818015 h 5143499"/>
              <a:gd name="connsiteX148" fmla="*/ 2481930 w 3086100"/>
              <a:gd name="connsiteY148" fmla="*/ 4818015 h 5143499"/>
              <a:gd name="connsiteX149" fmla="*/ 2483560 w 3086100"/>
              <a:gd name="connsiteY149" fmla="*/ 4809729 h 5143499"/>
              <a:gd name="connsiteX150" fmla="*/ 2505547 w 3086100"/>
              <a:gd name="connsiteY150" fmla="*/ 4793384 h 5143499"/>
              <a:gd name="connsiteX151" fmla="*/ 2277190 w 3086100"/>
              <a:gd name="connsiteY151" fmla="*/ 4793384 h 5143499"/>
              <a:gd name="connsiteX152" fmla="*/ 2291826 w 3086100"/>
              <a:gd name="connsiteY152" fmla="*/ 4809729 h 5143499"/>
              <a:gd name="connsiteX153" fmla="*/ 2291096 w 3086100"/>
              <a:gd name="connsiteY153" fmla="*/ 4813430 h 5143499"/>
              <a:gd name="connsiteX154" fmla="*/ 2286792 w 3086100"/>
              <a:gd name="connsiteY154" fmla="*/ 4818015 h 5143499"/>
              <a:gd name="connsiteX155" fmla="*/ 2253581 w 3086100"/>
              <a:gd name="connsiteY155" fmla="*/ 4818015 h 5143499"/>
              <a:gd name="connsiteX156" fmla="*/ 2255203 w 3086100"/>
              <a:gd name="connsiteY156" fmla="*/ 4809729 h 5143499"/>
              <a:gd name="connsiteX157" fmla="*/ 2277190 w 3086100"/>
              <a:gd name="connsiteY157" fmla="*/ 4793384 h 5143499"/>
              <a:gd name="connsiteX158" fmla="*/ 2040133 w 3086100"/>
              <a:gd name="connsiteY158" fmla="*/ 4783925 h 5143499"/>
              <a:gd name="connsiteX159" fmla="*/ 2006938 w 3086100"/>
              <a:gd name="connsiteY159" fmla="*/ 4801897 h 5143499"/>
              <a:gd name="connsiteX160" fmla="*/ 2033272 w 3086100"/>
              <a:gd name="connsiteY160" fmla="*/ 4864567 h 5143499"/>
              <a:gd name="connsiteX161" fmla="*/ 2056151 w 3086100"/>
              <a:gd name="connsiteY161" fmla="*/ 4909865 h 5143499"/>
              <a:gd name="connsiteX162" fmla="*/ 2007592 w 3086100"/>
              <a:gd name="connsiteY162" fmla="*/ 4918715 h 5143499"/>
              <a:gd name="connsiteX163" fmla="*/ 1971155 w 3086100"/>
              <a:gd name="connsiteY163" fmla="*/ 4921575 h 5143499"/>
              <a:gd name="connsiteX164" fmla="*/ 1977862 w 3086100"/>
              <a:gd name="connsiteY164" fmla="*/ 4931232 h 5143499"/>
              <a:gd name="connsiteX165" fmla="*/ 2032084 w 3086100"/>
              <a:gd name="connsiteY165" fmla="*/ 4936700 h 5143499"/>
              <a:gd name="connsiteX166" fmla="*/ 2087061 w 3086100"/>
              <a:gd name="connsiteY166" fmla="*/ 4911876 h 5143499"/>
              <a:gd name="connsiteX167" fmla="*/ 2062696 w 3086100"/>
              <a:gd name="connsiteY167" fmla="*/ 4859915 h 5143499"/>
              <a:gd name="connsiteX168" fmla="*/ 2034274 w 3086100"/>
              <a:gd name="connsiteY168" fmla="*/ 4812505 h 5143499"/>
              <a:gd name="connsiteX169" fmla="*/ 2086543 w 3086100"/>
              <a:gd name="connsiteY169" fmla="*/ 4800492 h 5143499"/>
              <a:gd name="connsiteX170" fmla="*/ 2103913 w 3086100"/>
              <a:gd name="connsiteY170" fmla="*/ 4794234 h 5143499"/>
              <a:gd name="connsiteX171" fmla="*/ 2079548 w 3086100"/>
              <a:gd name="connsiteY171" fmla="*/ 4785283 h 5143499"/>
              <a:gd name="connsiteX172" fmla="*/ 2040133 w 3086100"/>
              <a:gd name="connsiteY172" fmla="*/ 4783925 h 5143499"/>
              <a:gd name="connsiteX173" fmla="*/ 2693180 w 3086100"/>
              <a:gd name="connsiteY173" fmla="*/ 4783845 h 5143499"/>
              <a:gd name="connsiteX174" fmla="*/ 2687908 w 3086100"/>
              <a:gd name="connsiteY174" fmla="*/ 4787193 h 5143499"/>
              <a:gd name="connsiteX175" fmla="*/ 2686686 w 3086100"/>
              <a:gd name="connsiteY175" fmla="*/ 4793401 h 5143499"/>
              <a:gd name="connsiteX176" fmla="*/ 2711152 w 3086100"/>
              <a:gd name="connsiteY176" fmla="*/ 4793401 h 5143499"/>
              <a:gd name="connsiteX177" fmla="*/ 2700957 w 3086100"/>
              <a:gd name="connsiteY177" fmla="*/ 4845421 h 5143499"/>
              <a:gd name="connsiteX178" fmla="*/ 2711925 w 3086100"/>
              <a:gd name="connsiteY178" fmla="*/ 4845421 h 5143499"/>
              <a:gd name="connsiteX179" fmla="*/ 2717418 w 3086100"/>
              <a:gd name="connsiteY179" fmla="*/ 4841047 h 5143499"/>
              <a:gd name="connsiteX180" fmla="*/ 2726773 w 3086100"/>
              <a:gd name="connsiteY180" fmla="*/ 4793401 h 5143499"/>
              <a:gd name="connsiteX181" fmla="*/ 2747198 w 3086100"/>
              <a:gd name="connsiteY181" fmla="*/ 4793401 h 5143499"/>
              <a:gd name="connsiteX182" fmla="*/ 2751613 w 3086100"/>
              <a:gd name="connsiteY182" fmla="*/ 4789632 h 5143499"/>
              <a:gd name="connsiteX183" fmla="*/ 2752734 w 3086100"/>
              <a:gd name="connsiteY183" fmla="*/ 4783845 h 5143499"/>
              <a:gd name="connsiteX184" fmla="*/ 2642813 w 3086100"/>
              <a:gd name="connsiteY184" fmla="*/ 4783845 h 5143499"/>
              <a:gd name="connsiteX185" fmla="*/ 2630732 w 3086100"/>
              <a:gd name="connsiteY185" fmla="*/ 4845421 h 5143499"/>
              <a:gd name="connsiteX186" fmla="*/ 2683324 w 3086100"/>
              <a:gd name="connsiteY186" fmla="*/ 4845421 h 5143499"/>
              <a:gd name="connsiteX187" fmla="*/ 2684462 w 3086100"/>
              <a:gd name="connsiteY187" fmla="*/ 4839659 h 5143499"/>
              <a:gd name="connsiteX188" fmla="*/ 2681541 w 3086100"/>
              <a:gd name="connsiteY188" fmla="*/ 4835915 h 5143499"/>
              <a:gd name="connsiteX189" fmla="*/ 2648203 w 3086100"/>
              <a:gd name="connsiteY189" fmla="*/ 4835915 h 5143499"/>
              <a:gd name="connsiteX190" fmla="*/ 2658017 w 3086100"/>
              <a:gd name="connsiteY190" fmla="*/ 4785931 h 5143499"/>
              <a:gd name="connsiteX191" fmla="*/ 2656107 w 3086100"/>
              <a:gd name="connsiteY191" fmla="*/ 4783845 h 5143499"/>
              <a:gd name="connsiteX192" fmla="*/ 2559124 w 3086100"/>
              <a:gd name="connsiteY192" fmla="*/ 4783845 h 5143499"/>
              <a:gd name="connsiteX193" fmla="*/ 2555592 w 3086100"/>
              <a:gd name="connsiteY193" fmla="*/ 4786579 h 5143499"/>
              <a:gd name="connsiteX194" fmla="*/ 2549480 w 3086100"/>
              <a:gd name="connsiteY194" fmla="*/ 4817947 h 5143499"/>
              <a:gd name="connsiteX195" fmla="*/ 2578361 w 3086100"/>
              <a:gd name="connsiteY195" fmla="*/ 4846800 h 5143499"/>
              <a:gd name="connsiteX196" fmla="*/ 2578361 w 3086100"/>
              <a:gd name="connsiteY196" fmla="*/ 4846792 h 5143499"/>
              <a:gd name="connsiteX197" fmla="*/ 2618040 w 3086100"/>
              <a:gd name="connsiteY197" fmla="*/ 4817939 h 5143499"/>
              <a:gd name="connsiteX198" fmla="*/ 2624127 w 3086100"/>
              <a:gd name="connsiteY198" fmla="*/ 4786579 h 5143499"/>
              <a:gd name="connsiteX199" fmla="*/ 2621665 w 3086100"/>
              <a:gd name="connsiteY199" fmla="*/ 4783845 h 5143499"/>
              <a:gd name="connsiteX200" fmla="*/ 2609228 w 3086100"/>
              <a:gd name="connsiteY200" fmla="*/ 4783845 h 5143499"/>
              <a:gd name="connsiteX201" fmla="*/ 2605816 w 3086100"/>
              <a:gd name="connsiteY201" fmla="*/ 4801889 h 5143499"/>
              <a:gd name="connsiteX202" fmla="*/ 2603863 w 3086100"/>
              <a:gd name="connsiteY202" fmla="*/ 4811495 h 5143499"/>
              <a:gd name="connsiteX203" fmla="*/ 2602233 w 3086100"/>
              <a:gd name="connsiteY203" fmla="*/ 4819840 h 5143499"/>
              <a:gd name="connsiteX204" fmla="*/ 2579940 w 3086100"/>
              <a:gd name="connsiteY204" fmla="*/ 4836328 h 5143499"/>
              <a:gd name="connsiteX205" fmla="*/ 2564557 w 3086100"/>
              <a:gd name="connsiteY205" fmla="*/ 4819840 h 5143499"/>
              <a:gd name="connsiteX206" fmla="*/ 2565270 w 3086100"/>
              <a:gd name="connsiteY206" fmla="*/ 4816113 h 5143499"/>
              <a:gd name="connsiteX207" fmla="*/ 2568140 w 3086100"/>
              <a:gd name="connsiteY207" fmla="*/ 4801897 h 5143499"/>
              <a:gd name="connsiteX208" fmla="*/ 2571561 w 3086100"/>
              <a:gd name="connsiteY208" fmla="*/ 4783845 h 5143499"/>
              <a:gd name="connsiteX209" fmla="*/ 2155095 w 3086100"/>
              <a:gd name="connsiteY209" fmla="*/ 4783845 h 5143499"/>
              <a:gd name="connsiteX210" fmla="*/ 2154909 w 3086100"/>
              <a:gd name="connsiteY210" fmla="*/ 4784644 h 5143499"/>
              <a:gd name="connsiteX211" fmla="*/ 2161471 w 3086100"/>
              <a:gd name="connsiteY211" fmla="*/ 4793359 h 5143499"/>
              <a:gd name="connsiteX212" fmla="*/ 2193833 w 3086100"/>
              <a:gd name="connsiteY212" fmla="*/ 4793359 h 5143499"/>
              <a:gd name="connsiteX213" fmla="*/ 2208519 w 3086100"/>
              <a:gd name="connsiteY213" fmla="*/ 4814658 h 5143499"/>
              <a:gd name="connsiteX214" fmla="*/ 2188450 w 3086100"/>
              <a:gd name="connsiteY214" fmla="*/ 4835915 h 5143499"/>
              <a:gd name="connsiteX215" fmla="*/ 2166284 w 3086100"/>
              <a:gd name="connsiteY215" fmla="*/ 4835915 h 5143499"/>
              <a:gd name="connsiteX216" fmla="*/ 2173127 w 3086100"/>
              <a:gd name="connsiteY216" fmla="*/ 4800963 h 5143499"/>
              <a:gd name="connsiteX217" fmla="*/ 2160028 w 3086100"/>
              <a:gd name="connsiteY217" fmla="*/ 4800963 h 5143499"/>
              <a:gd name="connsiteX218" fmla="*/ 2157116 w 3086100"/>
              <a:gd name="connsiteY218" fmla="*/ 4803050 h 5143499"/>
              <a:gd name="connsiteX219" fmla="*/ 2148796 w 3086100"/>
              <a:gd name="connsiteY219" fmla="*/ 4845421 h 5143499"/>
              <a:gd name="connsiteX220" fmla="*/ 2185606 w 3086100"/>
              <a:gd name="connsiteY220" fmla="*/ 4845421 h 5143499"/>
              <a:gd name="connsiteX221" fmla="*/ 2224980 w 3086100"/>
              <a:gd name="connsiteY221" fmla="*/ 4814238 h 5143499"/>
              <a:gd name="connsiteX222" fmla="*/ 2199614 w 3086100"/>
              <a:gd name="connsiteY222" fmla="*/ 4783845 h 5143499"/>
              <a:gd name="connsiteX223" fmla="*/ 2423480 w 3086100"/>
              <a:gd name="connsiteY223" fmla="*/ 4783660 h 5143499"/>
              <a:gd name="connsiteX224" fmla="*/ 2394718 w 3086100"/>
              <a:gd name="connsiteY224" fmla="*/ 4795437 h 5143499"/>
              <a:gd name="connsiteX225" fmla="*/ 2413598 w 3086100"/>
              <a:gd name="connsiteY225" fmla="*/ 4816837 h 5143499"/>
              <a:gd name="connsiteX226" fmla="*/ 2430874 w 3086100"/>
              <a:gd name="connsiteY226" fmla="*/ 4831819 h 5143499"/>
              <a:gd name="connsiteX227" fmla="*/ 2418930 w 3086100"/>
              <a:gd name="connsiteY227" fmla="*/ 4835941 h 5143499"/>
              <a:gd name="connsiteX228" fmla="*/ 2391865 w 3086100"/>
              <a:gd name="connsiteY228" fmla="*/ 4835941 h 5143499"/>
              <a:gd name="connsiteX229" fmla="*/ 2386458 w 3086100"/>
              <a:gd name="connsiteY229" fmla="*/ 4839919 h 5143499"/>
              <a:gd name="connsiteX230" fmla="*/ 2385388 w 3086100"/>
              <a:gd name="connsiteY230" fmla="*/ 4845421 h 5143499"/>
              <a:gd name="connsiteX231" fmla="*/ 2419515 w 3086100"/>
              <a:gd name="connsiteY231" fmla="*/ 4845421 h 5143499"/>
              <a:gd name="connsiteX232" fmla="*/ 2448473 w 3086100"/>
              <a:gd name="connsiteY232" fmla="*/ 4834998 h 5143499"/>
              <a:gd name="connsiteX233" fmla="*/ 2448481 w 3086100"/>
              <a:gd name="connsiteY233" fmla="*/ 4834998 h 5143499"/>
              <a:gd name="connsiteX234" fmla="*/ 2445977 w 3086100"/>
              <a:gd name="connsiteY234" fmla="*/ 4820908 h 5143499"/>
              <a:gd name="connsiteX235" fmla="*/ 2436282 w 3086100"/>
              <a:gd name="connsiteY235" fmla="*/ 4813943 h 5143499"/>
              <a:gd name="connsiteX236" fmla="*/ 2412911 w 3086100"/>
              <a:gd name="connsiteY236" fmla="*/ 4796480 h 5143499"/>
              <a:gd name="connsiteX237" fmla="*/ 2423038 w 3086100"/>
              <a:gd name="connsiteY237" fmla="*/ 4793384 h 5143499"/>
              <a:gd name="connsiteX238" fmla="*/ 2445909 w 3086100"/>
              <a:gd name="connsiteY238" fmla="*/ 4793384 h 5143499"/>
              <a:gd name="connsiteX239" fmla="*/ 2451317 w 3086100"/>
              <a:gd name="connsiteY239" fmla="*/ 4789430 h 5143499"/>
              <a:gd name="connsiteX240" fmla="*/ 2452446 w 3086100"/>
              <a:gd name="connsiteY240" fmla="*/ 4783660 h 5143499"/>
              <a:gd name="connsiteX241" fmla="*/ 2350776 w 3086100"/>
              <a:gd name="connsiteY241" fmla="*/ 4783660 h 5143499"/>
              <a:gd name="connsiteX242" fmla="*/ 2322031 w 3086100"/>
              <a:gd name="connsiteY242" fmla="*/ 4795437 h 5143499"/>
              <a:gd name="connsiteX243" fmla="*/ 2340903 w 3086100"/>
              <a:gd name="connsiteY243" fmla="*/ 4816837 h 5143499"/>
              <a:gd name="connsiteX244" fmla="*/ 2358179 w 3086100"/>
              <a:gd name="connsiteY244" fmla="*/ 4831819 h 5143499"/>
              <a:gd name="connsiteX245" fmla="*/ 2346218 w 3086100"/>
              <a:gd name="connsiteY245" fmla="*/ 4835941 h 5143499"/>
              <a:gd name="connsiteX246" fmla="*/ 2319179 w 3086100"/>
              <a:gd name="connsiteY246" fmla="*/ 4835941 h 5143499"/>
              <a:gd name="connsiteX247" fmla="*/ 2313763 w 3086100"/>
              <a:gd name="connsiteY247" fmla="*/ 4839919 h 5143499"/>
              <a:gd name="connsiteX248" fmla="*/ 2312684 w 3086100"/>
              <a:gd name="connsiteY248" fmla="*/ 4845421 h 5143499"/>
              <a:gd name="connsiteX249" fmla="*/ 2346812 w 3086100"/>
              <a:gd name="connsiteY249" fmla="*/ 4845421 h 5143499"/>
              <a:gd name="connsiteX250" fmla="*/ 2375778 w 3086100"/>
              <a:gd name="connsiteY250" fmla="*/ 4834998 h 5143499"/>
              <a:gd name="connsiteX251" fmla="*/ 2373273 w 3086100"/>
              <a:gd name="connsiteY251" fmla="*/ 4820908 h 5143499"/>
              <a:gd name="connsiteX252" fmla="*/ 2363579 w 3086100"/>
              <a:gd name="connsiteY252" fmla="*/ 4813943 h 5143499"/>
              <a:gd name="connsiteX253" fmla="*/ 2340216 w 3086100"/>
              <a:gd name="connsiteY253" fmla="*/ 4796480 h 5143499"/>
              <a:gd name="connsiteX254" fmla="*/ 2350335 w 3086100"/>
              <a:gd name="connsiteY254" fmla="*/ 4793384 h 5143499"/>
              <a:gd name="connsiteX255" fmla="*/ 2373197 w 3086100"/>
              <a:gd name="connsiteY255" fmla="*/ 4793384 h 5143499"/>
              <a:gd name="connsiteX256" fmla="*/ 2378596 w 3086100"/>
              <a:gd name="connsiteY256" fmla="*/ 4789430 h 5143499"/>
              <a:gd name="connsiteX257" fmla="*/ 2379742 w 3086100"/>
              <a:gd name="connsiteY257" fmla="*/ 4783660 h 5143499"/>
              <a:gd name="connsiteX258" fmla="*/ 2507381 w 3086100"/>
              <a:gd name="connsiteY258" fmla="*/ 4783012 h 5143499"/>
              <a:gd name="connsiteX259" fmla="*/ 2468542 w 3086100"/>
              <a:gd name="connsiteY259" fmla="*/ 4811613 h 5143499"/>
              <a:gd name="connsiteX260" fmla="*/ 2462446 w 3086100"/>
              <a:gd name="connsiteY260" fmla="*/ 4842704 h 5143499"/>
              <a:gd name="connsiteX261" fmla="*/ 2464806 w 3086100"/>
              <a:gd name="connsiteY261" fmla="*/ 4845421 h 5143499"/>
              <a:gd name="connsiteX262" fmla="*/ 2476556 w 3086100"/>
              <a:gd name="connsiteY262" fmla="*/ 4845421 h 5143499"/>
              <a:gd name="connsiteX263" fmla="*/ 2479985 w 3086100"/>
              <a:gd name="connsiteY263" fmla="*/ 4827520 h 5143499"/>
              <a:gd name="connsiteX264" fmla="*/ 2516592 w 3086100"/>
              <a:gd name="connsiteY264" fmla="*/ 4827520 h 5143499"/>
              <a:gd name="connsiteX265" fmla="*/ 2513171 w 3086100"/>
              <a:gd name="connsiteY265" fmla="*/ 4845421 h 5143499"/>
              <a:gd name="connsiteX266" fmla="*/ 2524928 w 3086100"/>
              <a:gd name="connsiteY266" fmla="*/ 4845421 h 5143499"/>
              <a:gd name="connsiteX267" fmla="*/ 2528350 w 3086100"/>
              <a:gd name="connsiteY267" fmla="*/ 4842704 h 5143499"/>
              <a:gd name="connsiteX268" fmla="*/ 2534454 w 3086100"/>
              <a:gd name="connsiteY268" fmla="*/ 4811613 h 5143499"/>
              <a:gd name="connsiteX269" fmla="*/ 2507381 w 3086100"/>
              <a:gd name="connsiteY269" fmla="*/ 4783012 h 5143499"/>
              <a:gd name="connsiteX270" fmla="*/ 2279015 w 3086100"/>
              <a:gd name="connsiteY270" fmla="*/ 4783012 h 5143499"/>
              <a:gd name="connsiteX271" fmla="*/ 2240193 w 3086100"/>
              <a:gd name="connsiteY271" fmla="*/ 4811613 h 5143499"/>
              <a:gd name="connsiteX272" fmla="*/ 2234081 w 3086100"/>
              <a:gd name="connsiteY272" fmla="*/ 4842704 h 5143499"/>
              <a:gd name="connsiteX273" fmla="*/ 2236449 w 3086100"/>
              <a:gd name="connsiteY273" fmla="*/ 4845421 h 5143499"/>
              <a:gd name="connsiteX274" fmla="*/ 2248199 w 3086100"/>
              <a:gd name="connsiteY274" fmla="*/ 4845421 h 5143499"/>
              <a:gd name="connsiteX275" fmla="*/ 2251620 w 3086100"/>
              <a:gd name="connsiteY275" fmla="*/ 4827520 h 5143499"/>
              <a:gd name="connsiteX276" fmla="*/ 2288235 w 3086100"/>
              <a:gd name="connsiteY276" fmla="*/ 4827520 h 5143499"/>
              <a:gd name="connsiteX277" fmla="*/ 2284814 w 3086100"/>
              <a:gd name="connsiteY277" fmla="*/ 4845421 h 5143499"/>
              <a:gd name="connsiteX278" fmla="*/ 2296572 w 3086100"/>
              <a:gd name="connsiteY278" fmla="*/ 4845421 h 5143499"/>
              <a:gd name="connsiteX279" fmla="*/ 2299984 w 3086100"/>
              <a:gd name="connsiteY279" fmla="*/ 4842704 h 5143499"/>
              <a:gd name="connsiteX280" fmla="*/ 2306097 w 3086100"/>
              <a:gd name="connsiteY280" fmla="*/ 4811613 h 5143499"/>
              <a:gd name="connsiteX281" fmla="*/ 2279015 w 3086100"/>
              <a:gd name="connsiteY281" fmla="*/ 4783012 h 5143499"/>
              <a:gd name="connsiteX282" fmla="*/ 1973014 w 3086100"/>
              <a:gd name="connsiteY282" fmla="*/ 4694493 h 5143499"/>
              <a:gd name="connsiteX283" fmla="*/ 1973014 w 3086100"/>
              <a:gd name="connsiteY283" fmla="*/ 4694501 h 5143499"/>
              <a:gd name="connsiteX284" fmla="*/ 1929481 w 3086100"/>
              <a:gd name="connsiteY284" fmla="*/ 4706110 h 5143499"/>
              <a:gd name="connsiteX285" fmla="*/ 1953132 w 3086100"/>
              <a:gd name="connsiteY285" fmla="*/ 4710282 h 5143499"/>
              <a:gd name="connsiteX286" fmla="*/ 2002150 w 3086100"/>
              <a:gd name="connsiteY286" fmla="*/ 4720881 h 5143499"/>
              <a:gd name="connsiteX287" fmla="*/ 1953896 w 3086100"/>
              <a:gd name="connsiteY287" fmla="*/ 4787631 h 5143499"/>
              <a:gd name="connsiteX288" fmla="*/ 1938327 w 3086100"/>
              <a:gd name="connsiteY288" fmla="*/ 4802587 h 5143499"/>
              <a:gd name="connsiteX289" fmla="*/ 1940177 w 3086100"/>
              <a:gd name="connsiteY289" fmla="*/ 4806608 h 5143499"/>
              <a:gd name="connsiteX290" fmla="*/ 1957360 w 3086100"/>
              <a:gd name="connsiteY290" fmla="*/ 4800880 h 5143499"/>
              <a:gd name="connsiteX291" fmla="*/ 2029834 w 3086100"/>
              <a:gd name="connsiteY291" fmla="*/ 4714909 h 5143499"/>
              <a:gd name="connsiteX292" fmla="*/ 1973014 w 3086100"/>
              <a:gd name="connsiteY292" fmla="*/ 4694493 h 5143499"/>
              <a:gd name="connsiteX293" fmla="*/ 460601 w 3086100"/>
              <a:gd name="connsiteY293" fmla="*/ 0 h 5143499"/>
              <a:gd name="connsiteX294" fmla="*/ 3086100 w 3086100"/>
              <a:gd name="connsiteY294" fmla="*/ 0 h 5143499"/>
              <a:gd name="connsiteX295" fmla="*/ 3086100 w 3086100"/>
              <a:gd name="connsiteY295" fmla="*/ 842036 h 5143499"/>
              <a:gd name="connsiteX296" fmla="*/ 3086100 w 3086100"/>
              <a:gd name="connsiteY296" fmla="*/ 1941749 h 5143499"/>
              <a:gd name="connsiteX297" fmla="*/ 3086100 w 3086100"/>
              <a:gd name="connsiteY297" fmla="*/ 3201749 h 5143499"/>
              <a:gd name="connsiteX298" fmla="*/ 3086100 w 3086100"/>
              <a:gd name="connsiteY298" fmla="*/ 3743118 h 5143499"/>
              <a:gd name="connsiteX299" fmla="*/ 3086100 w 3086100"/>
              <a:gd name="connsiteY299" fmla="*/ 5143499 h 5143499"/>
              <a:gd name="connsiteX300" fmla="*/ 547192 w 3086100"/>
              <a:gd name="connsiteY300" fmla="*/ 5143499 h 5143499"/>
              <a:gd name="connsiteX301" fmla="*/ 451948 w 3086100"/>
              <a:gd name="connsiteY301" fmla="*/ 4947929 h 5143499"/>
              <a:gd name="connsiteX302" fmla="*/ 0 w 3086100"/>
              <a:gd name="connsiteY302" fmla="*/ 2482849 h 5143499"/>
              <a:gd name="connsiteX303" fmla="*/ 451948 w 3086100"/>
              <a:gd name="connsiteY303" fmla="*/ 17768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3086100" h="5143499">
                <a:moveTo>
                  <a:pt x="2611605" y="4869227"/>
                </a:moveTo>
                <a:cubicBezTo>
                  <a:pt x="2608906" y="4869227"/>
                  <a:pt x="2607327" y="4870464"/>
                  <a:pt x="2606783" y="4873181"/>
                </a:cubicBezTo>
                <a:lnTo>
                  <a:pt x="2606792" y="4873181"/>
                </a:lnTo>
                <a:lnTo>
                  <a:pt x="2595484" y="4930786"/>
                </a:lnTo>
                <a:lnTo>
                  <a:pt x="2652923" y="4930786"/>
                </a:lnTo>
                <a:lnTo>
                  <a:pt x="2654112" y="4924629"/>
                </a:lnTo>
                <a:cubicBezTo>
                  <a:pt x="2654621" y="4922122"/>
                  <a:pt x="2654002" y="4921281"/>
                  <a:pt x="2651124" y="4921281"/>
                </a:cubicBezTo>
                <a:lnTo>
                  <a:pt x="2612964" y="4921281"/>
                </a:lnTo>
                <a:lnTo>
                  <a:pt x="2616207" y="4904759"/>
                </a:lnTo>
                <a:lnTo>
                  <a:pt x="2649927" y="4904759"/>
                </a:lnTo>
                <a:cubicBezTo>
                  <a:pt x="2650819" y="4904793"/>
                  <a:pt x="2651599" y="4904168"/>
                  <a:pt x="2651752" y="4903296"/>
                </a:cubicBezTo>
                <a:lnTo>
                  <a:pt x="2653042" y="4896743"/>
                </a:lnTo>
                <a:cubicBezTo>
                  <a:pt x="2653212" y="4895918"/>
                  <a:pt x="2652737" y="4895279"/>
                  <a:pt x="2651794" y="4895279"/>
                </a:cubicBezTo>
                <a:lnTo>
                  <a:pt x="2618057" y="4895279"/>
                </a:lnTo>
                <a:lnTo>
                  <a:pt x="2621283" y="4878791"/>
                </a:lnTo>
                <a:lnTo>
                  <a:pt x="2658102" y="4878791"/>
                </a:lnTo>
                <a:cubicBezTo>
                  <a:pt x="2659842" y="4878791"/>
                  <a:pt x="2661566" y="4878791"/>
                  <a:pt x="2662007" y="4876487"/>
                </a:cubicBezTo>
                <a:lnTo>
                  <a:pt x="2663433" y="4869227"/>
                </a:lnTo>
                <a:close/>
                <a:moveTo>
                  <a:pt x="2511957" y="4869227"/>
                </a:moveTo>
                <a:cubicBezTo>
                  <a:pt x="2509647" y="4869227"/>
                  <a:pt x="2508383" y="4870674"/>
                  <a:pt x="2507899" y="4873181"/>
                </a:cubicBezTo>
                <a:lnTo>
                  <a:pt x="2496591" y="4930786"/>
                </a:lnTo>
                <a:lnTo>
                  <a:pt x="2508544" y="4930786"/>
                </a:lnTo>
                <a:cubicBezTo>
                  <a:pt x="2511048" y="4930786"/>
                  <a:pt x="2512449" y="4929541"/>
                  <a:pt x="2512899" y="4927245"/>
                </a:cubicBezTo>
                <a:lnTo>
                  <a:pt x="2521363" y="4884133"/>
                </a:lnTo>
                <a:lnTo>
                  <a:pt x="2535099" y="4903548"/>
                </a:lnTo>
                <a:cubicBezTo>
                  <a:pt x="2535753" y="4904729"/>
                  <a:pt x="2537016" y="4905453"/>
                  <a:pt x="2538376" y="4905424"/>
                </a:cubicBezTo>
                <a:lnTo>
                  <a:pt x="2544556" y="4905424"/>
                </a:lnTo>
                <a:cubicBezTo>
                  <a:pt x="2546096" y="4905356"/>
                  <a:pt x="2547545" y="4904680"/>
                  <a:pt x="2548580" y="4903548"/>
                </a:cubicBezTo>
                <a:lnTo>
                  <a:pt x="2569922" y="4884133"/>
                </a:lnTo>
                <a:lnTo>
                  <a:pt x="2561458" y="4927245"/>
                </a:lnTo>
                <a:cubicBezTo>
                  <a:pt x="2561009" y="4929541"/>
                  <a:pt x="2561917" y="4930786"/>
                  <a:pt x="2564430" y="4930786"/>
                </a:cubicBezTo>
                <a:lnTo>
                  <a:pt x="2576374" y="4930786"/>
                </a:lnTo>
                <a:lnTo>
                  <a:pt x="2587691" y="4873189"/>
                </a:lnTo>
                <a:cubicBezTo>
                  <a:pt x="2588166" y="4870674"/>
                  <a:pt x="2587504" y="4869227"/>
                  <a:pt x="2585186" y="4869227"/>
                </a:cubicBezTo>
                <a:lnTo>
                  <a:pt x="2571111" y="4869227"/>
                </a:lnTo>
                <a:lnTo>
                  <a:pt x="2543860" y="4893226"/>
                </a:lnTo>
                <a:lnTo>
                  <a:pt x="2526032" y="4869227"/>
                </a:lnTo>
                <a:close/>
                <a:moveTo>
                  <a:pt x="2441121" y="4869227"/>
                </a:moveTo>
                <a:cubicBezTo>
                  <a:pt x="2438421" y="4869227"/>
                  <a:pt x="2436825" y="4870464"/>
                  <a:pt x="2436290" y="4873181"/>
                </a:cubicBezTo>
                <a:lnTo>
                  <a:pt x="2424999" y="4930786"/>
                </a:lnTo>
                <a:lnTo>
                  <a:pt x="2482413" y="4930786"/>
                </a:lnTo>
                <a:lnTo>
                  <a:pt x="2483627" y="4924629"/>
                </a:lnTo>
                <a:cubicBezTo>
                  <a:pt x="2484128" y="4922122"/>
                  <a:pt x="2483509" y="4921281"/>
                  <a:pt x="2480614" y="4921281"/>
                </a:cubicBezTo>
                <a:lnTo>
                  <a:pt x="2442471" y="4921281"/>
                </a:lnTo>
                <a:lnTo>
                  <a:pt x="2445705" y="4904759"/>
                </a:lnTo>
                <a:lnTo>
                  <a:pt x="2479425" y="4904759"/>
                </a:lnTo>
                <a:cubicBezTo>
                  <a:pt x="2480317" y="4904786"/>
                  <a:pt x="2481096" y="4904165"/>
                  <a:pt x="2481259" y="4903296"/>
                </a:cubicBezTo>
                <a:lnTo>
                  <a:pt x="2482549" y="4896743"/>
                </a:lnTo>
                <a:cubicBezTo>
                  <a:pt x="2482702" y="4895918"/>
                  <a:pt x="2482252" y="4895279"/>
                  <a:pt x="2481293" y="4895279"/>
                </a:cubicBezTo>
                <a:lnTo>
                  <a:pt x="2447564" y="4895279"/>
                </a:lnTo>
                <a:lnTo>
                  <a:pt x="2450807" y="4878791"/>
                </a:lnTo>
                <a:lnTo>
                  <a:pt x="2487617" y="4878791"/>
                </a:lnTo>
                <a:cubicBezTo>
                  <a:pt x="2489349" y="4878791"/>
                  <a:pt x="2491073" y="4878791"/>
                  <a:pt x="2491540" y="4876487"/>
                </a:cubicBezTo>
                <a:lnTo>
                  <a:pt x="2492949" y="4869227"/>
                </a:lnTo>
                <a:close/>
                <a:moveTo>
                  <a:pt x="2368044" y="4869227"/>
                </a:moveTo>
                <a:cubicBezTo>
                  <a:pt x="2364962" y="4869227"/>
                  <a:pt x="2363205" y="4870262"/>
                  <a:pt x="2362764" y="4872558"/>
                </a:cubicBezTo>
                <a:lnTo>
                  <a:pt x="2361533" y="4878766"/>
                </a:lnTo>
                <a:lnTo>
                  <a:pt x="2385999" y="4878766"/>
                </a:lnTo>
                <a:lnTo>
                  <a:pt x="2375812" y="4930786"/>
                </a:lnTo>
                <a:lnTo>
                  <a:pt x="2386780" y="4930786"/>
                </a:lnTo>
                <a:cubicBezTo>
                  <a:pt x="2389862" y="4930786"/>
                  <a:pt x="2391645" y="4929541"/>
                  <a:pt x="2392281" y="4926412"/>
                </a:cubicBezTo>
                <a:lnTo>
                  <a:pt x="2401620" y="4878766"/>
                </a:lnTo>
                <a:lnTo>
                  <a:pt x="2422045" y="4878766"/>
                </a:lnTo>
                <a:cubicBezTo>
                  <a:pt x="2424932" y="4878766"/>
                  <a:pt x="2425950" y="4877513"/>
                  <a:pt x="2426443" y="4874998"/>
                </a:cubicBezTo>
                <a:lnTo>
                  <a:pt x="2426443" y="4875006"/>
                </a:lnTo>
                <a:lnTo>
                  <a:pt x="2427580" y="4869227"/>
                </a:lnTo>
                <a:close/>
                <a:moveTo>
                  <a:pt x="2216737" y="4869227"/>
                </a:moveTo>
                <a:cubicBezTo>
                  <a:pt x="2215192" y="4869227"/>
                  <a:pt x="2214029" y="4870253"/>
                  <a:pt x="2213825" y="4871305"/>
                </a:cubicBezTo>
                <a:lnTo>
                  <a:pt x="2210514" y="4888213"/>
                </a:lnTo>
                <a:cubicBezTo>
                  <a:pt x="2204207" y="4920364"/>
                  <a:pt x="2234930" y="4915973"/>
                  <a:pt x="2254821" y="4909924"/>
                </a:cubicBezTo>
                <a:lnTo>
                  <a:pt x="2250720" y="4930786"/>
                </a:lnTo>
                <a:lnTo>
                  <a:pt x="2261697" y="4930786"/>
                </a:lnTo>
                <a:cubicBezTo>
                  <a:pt x="2264787" y="4930786"/>
                  <a:pt x="2266570" y="4929541"/>
                  <a:pt x="2267198" y="4926412"/>
                </a:cubicBezTo>
                <a:lnTo>
                  <a:pt x="2278404" y="4869227"/>
                </a:lnTo>
                <a:lnTo>
                  <a:pt x="2265110" y="4869227"/>
                </a:lnTo>
                <a:cubicBezTo>
                  <a:pt x="2263768" y="4869227"/>
                  <a:pt x="2262597" y="4870253"/>
                  <a:pt x="2262402" y="4871305"/>
                </a:cubicBezTo>
                <a:lnTo>
                  <a:pt x="2256883" y="4899334"/>
                </a:lnTo>
                <a:cubicBezTo>
                  <a:pt x="2247265" y="4902261"/>
                  <a:pt x="2222315" y="4907628"/>
                  <a:pt x="2226203" y="4887801"/>
                </a:cubicBezTo>
                <a:lnTo>
                  <a:pt x="2229853" y="4869227"/>
                </a:lnTo>
                <a:close/>
                <a:moveTo>
                  <a:pt x="2702459" y="4869050"/>
                </a:moveTo>
                <a:cubicBezTo>
                  <a:pt x="2686049" y="4869050"/>
                  <a:pt x="2676201" y="4869151"/>
                  <a:pt x="2673697" y="4880810"/>
                </a:cubicBezTo>
                <a:cubicBezTo>
                  <a:pt x="2671846" y="4889475"/>
                  <a:pt x="2678689" y="4893664"/>
                  <a:pt x="2692561" y="4902211"/>
                </a:cubicBezTo>
                <a:cubicBezTo>
                  <a:pt x="2707774" y="4911548"/>
                  <a:pt x="2711246" y="4912263"/>
                  <a:pt x="2709828" y="4917184"/>
                </a:cubicBezTo>
                <a:cubicBezTo>
                  <a:pt x="2708724" y="4921154"/>
                  <a:pt x="2704734" y="4921314"/>
                  <a:pt x="2697900" y="4921314"/>
                </a:cubicBezTo>
                <a:lnTo>
                  <a:pt x="2670828" y="4921314"/>
                </a:lnTo>
                <a:cubicBezTo>
                  <a:pt x="2667754" y="4921314"/>
                  <a:pt x="2665963" y="4922576"/>
                  <a:pt x="2665428" y="4925293"/>
                </a:cubicBezTo>
                <a:lnTo>
                  <a:pt x="2664359" y="4930786"/>
                </a:lnTo>
                <a:lnTo>
                  <a:pt x="2698486" y="4930786"/>
                </a:lnTo>
                <a:cubicBezTo>
                  <a:pt x="2714098" y="4930786"/>
                  <a:pt x="2723878" y="4929827"/>
                  <a:pt x="2727435" y="4920372"/>
                </a:cubicBezTo>
                <a:cubicBezTo>
                  <a:pt x="2729175" y="4915762"/>
                  <a:pt x="2729150" y="4910993"/>
                  <a:pt x="2724931" y="4906282"/>
                </a:cubicBezTo>
                <a:cubicBezTo>
                  <a:pt x="2722791" y="4903885"/>
                  <a:pt x="2719616" y="4901773"/>
                  <a:pt x="2715236" y="4899334"/>
                </a:cubicBezTo>
                <a:cubicBezTo>
                  <a:pt x="2695744" y="4888406"/>
                  <a:pt x="2690642" y="4887145"/>
                  <a:pt x="2691890" y="4881853"/>
                </a:cubicBezTo>
                <a:cubicBezTo>
                  <a:pt x="2692569" y="4878876"/>
                  <a:pt x="2694657" y="4878766"/>
                  <a:pt x="2701992" y="4878766"/>
                </a:cubicBezTo>
                <a:lnTo>
                  <a:pt x="2724880" y="4878766"/>
                </a:lnTo>
                <a:cubicBezTo>
                  <a:pt x="2727953" y="4878766"/>
                  <a:pt x="2729736" y="4877513"/>
                  <a:pt x="2730271" y="4874796"/>
                </a:cubicBezTo>
                <a:lnTo>
                  <a:pt x="2731408" y="4869050"/>
                </a:lnTo>
                <a:close/>
                <a:moveTo>
                  <a:pt x="2321030" y="4869050"/>
                </a:moveTo>
                <a:cubicBezTo>
                  <a:pt x="2304628" y="4869050"/>
                  <a:pt x="2294789" y="4869151"/>
                  <a:pt x="2292284" y="4880810"/>
                </a:cubicBezTo>
                <a:cubicBezTo>
                  <a:pt x="2290434" y="4889475"/>
                  <a:pt x="2297268" y="4893664"/>
                  <a:pt x="2311156" y="4902211"/>
                </a:cubicBezTo>
                <a:cubicBezTo>
                  <a:pt x="2326361" y="4911548"/>
                  <a:pt x="2329833" y="4912263"/>
                  <a:pt x="2328424" y="4917184"/>
                </a:cubicBezTo>
                <a:cubicBezTo>
                  <a:pt x="2327295" y="4921154"/>
                  <a:pt x="2323313" y="4921314"/>
                  <a:pt x="2316479" y="4921314"/>
                </a:cubicBezTo>
                <a:lnTo>
                  <a:pt x="2289415" y="4921314"/>
                </a:lnTo>
                <a:cubicBezTo>
                  <a:pt x="2286342" y="4921314"/>
                  <a:pt x="2284551" y="4922576"/>
                  <a:pt x="2284016" y="4925293"/>
                </a:cubicBezTo>
                <a:lnTo>
                  <a:pt x="2282938" y="4930786"/>
                </a:lnTo>
                <a:lnTo>
                  <a:pt x="2317065" y="4930786"/>
                </a:lnTo>
                <a:cubicBezTo>
                  <a:pt x="2332686" y="4930786"/>
                  <a:pt x="2342465" y="4929827"/>
                  <a:pt x="2346014" y="4920372"/>
                </a:cubicBezTo>
                <a:cubicBezTo>
                  <a:pt x="2347763" y="4915762"/>
                  <a:pt x="2347746" y="4910993"/>
                  <a:pt x="2343526" y="4906282"/>
                </a:cubicBezTo>
                <a:cubicBezTo>
                  <a:pt x="2341370" y="4903885"/>
                  <a:pt x="2338212" y="4901773"/>
                  <a:pt x="2333823" y="4899334"/>
                </a:cubicBezTo>
                <a:cubicBezTo>
                  <a:pt x="2314323" y="4888406"/>
                  <a:pt x="2309238" y="4887145"/>
                  <a:pt x="2310469" y="4881853"/>
                </a:cubicBezTo>
                <a:cubicBezTo>
                  <a:pt x="2311148" y="4878876"/>
                  <a:pt x="2313228" y="4878766"/>
                  <a:pt x="2320571" y="4878766"/>
                </a:cubicBezTo>
                <a:lnTo>
                  <a:pt x="2343467" y="4878766"/>
                </a:lnTo>
                <a:cubicBezTo>
                  <a:pt x="2346532" y="4878766"/>
                  <a:pt x="2348332" y="4877513"/>
                  <a:pt x="2348858" y="4874796"/>
                </a:cubicBezTo>
                <a:lnTo>
                  <a:pt x="2349995" y="4869050"/>
                </a:lnTo>
                <a:close/>
                <a:moveTo>
                  <a:pt x="2170529" y="4869050"/>
                </a:moveTo>
                <a:cubicBezTo>
                  <a:pt x="2154128" y="4869050"/>
                  <a:pt x="2144280" y="4869151"/>
                  <a:pt x="2141784" y="4880810"/>
                </a:cubicBezTo>
                <a:cubicBezTo>
                  <a:pt x="2139916" y="4889475"/>
                  <a:pt x="2146767" y="4893664"/>
                  <a:pt x="2160664" y="4902211"/>
                </a:cubicBezTo>
                <a:cubicBezTo>
                  <a:pt x="2175852" y="4911548"/>
                  <a:pt x="2179324" y="4912263"/>
                  <a:pt x="2177923" y="4917184"/>
                </a:cubicBezTo>
                <a:cubicBezTo>
                  <a:pt x="2176803" y="4921154"/>
                  <a:pt x="2172821" y="4921314"/>
                  <a:pt x="2165979" y="4921314"/>
                </a:cubicBezTo>
                <a:lnTo>
                  <a:pt x="2138906" y="4921314"/>
                </a:lnTo>
                <a:cubicBezTo>
                  <a:pt x="2135833" y="4921314"/>
                  <a:pt x="2134050" y="4922576"/>
                  <a:pt x="2133515" y="4925293"/>
                </a:cubicBezTo>
                <a:lnTo>
                  <a:pt x="2132429" y="4930786"/>
                </a:lnTo>
                <a:lnTo>
                  <a:pt x="2166556" y="4930786"/>
                </a:lnTo>
                <a:cubicBezTo>
                  <a:pt x="2182177" y="4930786"/>
                  <a:pt x="2191965" y="4929827"/>
                  <a:pt x="2195522" y="4920372"/>
                </a:cubicBezTo>
                <a:cubicBezTo>
                  <a:pt x="2197245" y="4915762"/>
                  <a:pt x="2197228" y="4910993"/>
                  <a:pt x="2193018" y="4906282"/>
                </a:cubicBezTo>
                <a:cubicBezTo>
                  <a:pt x="2190870" y="4903885"/>
                  <a:pt x="2187695" y="4901773"/>
                  <a:pt x="2183331" y="4899334"/>
                </a:cubicBezTo>
                <a:cubicBezTo>
                  <a:pt x="2163822" y="4888406"/>
                  <a:pt x="2158729" y="4887145"/>
                  <a:pt x="2159960" y="4881853"/>
                </a:cubicBezTo>
                <a:cubicBezTo>
                  <a:pt x="2160656" y="4878876"/>
                  <a:pt x="2162736" y="4878766"/>
                  <a:pt x="2170062" y="4878766"/>
                </a:cubicBezTo>
                <a:lnTo>
                  <a:pt x="2192950" y="4878766"/>
                </a:lnTo>
                <a:cubicBezTo>
                  <a:pt x="2196031" y="4878766"/>
                  <a:pt x="2197823" y="4877513"/>
                  <a:pt x="2198357" y="4874796"/>
                </a:cubicBezTo>
                <a:lnTo>
                  <a:pt x="2199478" y="4869050"/>
                </a:lnTo>
                <a:close/>
                <a:moveTo>
                  <a:pt x="1923012" y="4818696"/>
                </a:moveTo>
                <a:cubicBezTo>
                  <a:pt x="1904963" y="4819756"/>
                  <a:pt x="1873917" y="4826091"/>
                  <a:pt x="1875097" y="4832400"/>
                </a:cubicBezTo>
                <a:cubicBezTo>
                  <a:pt x="1876184" y="4839230"/>
                  <a:pt x="1895845" y="4837127"/>
                  <a:pt x="1904844" y="4837127"/>
                </a:cubicBezTo>
                <a:cubicBezTo>
                  <a:pt x="1924633" y="4837127"/>
                  <a:pt x="1956061" y="4838465"/>
                  <a:pt x="1961010" y="4852572"/>
                </a:cubicBezTo>
                <a:cubicBezTo>
                  <a:pt x="1971681" y="4882956"/>
                  <a:pt x="1899301" y="4937516"/>
                  <a:pt x="1883875" y="4932276"/>
                </a:cubicBezTo>
                <a:cubicBezTo>
                  <a:pt x="1876897" y="4929903"/>
                  <a:pt x="1898053" y="4890249"/>
                  <a:pt x="1905736" y="4875982"/>
                </a:cubicBezTo>
                <a:cubicBezTo>
                  <a:pt x="1910303" y="4867469"/>
                  <a:pt x="1917256" y="4854094"/>
                  <a:pt x="1911313" y="4853186"/>
                </a:cubicBezTo>
                <a:cubicBezTo>
                  <a:pt x="1904691" y="4852185"/>
                  <a:pt x="1897374" y="4864769"/>
                  <a:pt x="1892636" y="4872029"/>
                </a:cubicBezTo>
                <a:cubicBezTo>
                  <a:pt x="1879767" y="4891755"/>
                  <a:pt x="1866565" y="4913290"/>
                  <a:pt x="1855996" y="4935413"/>
                </a:cubicBezTo>
                <a:cubicBezTo>
                  <a:pt x="1852728" y="4942244"/>
                  <a:pt x="1841870" y="4962828"/>
                  <a:pt x="1845605" y="4965486"/>
                </a:cubicBezTo>
                <a:cubicBezTo>
                  <a:pt x="1849086" y="4967959"/>
                  <a:pt x="1865623" y="4964435"/>
                  <a:pt x="1886677" y="4955215"/>
                </a:cubicBezTo>
                <a:cubicBezTo>
                  <a:pt x="1952869" y="4926219"/>
                  <a:pt x="1982667" y="4888483"/>
                  <a:pt x="1990647" y="4857299"/>
                </a:cubicBezTo>
                <a:cubicBezTo>
                  <a:pt x="1993191" y="4847710"/>
                  <a:pt x="1989677" y="4837545"/>
                  <a:pt x="1981733" y="4831516"/>
                </a:cubicBezTo>
                <a:cubicBezTo>
                  <a:pt x="1967904" y="4821026"/>
                  <a:pt x="1943284" y="4817519"/>
                  <a:pt x="1923012" y="4818696"/>
                </a:cubicBezTo>
                <a:close/>
                <a:moveTo>
                  <a:pt x="2505547" y="4793384"/>
                </a:moveTo>
                <a:cubicBezTo>
                  <a:pt x="2518867" y="4793384"/>
                  <a:pt x="2522348" y="4798339"/>
                  <a:pt x="2520191" y="4809729"/>
                </a:cubicBezTo>
                <a:cubicBezTo>
                  <a:pt x="2520191" y="4809729"/>
                  <a:pt x="2519648" y="4812572"/>
                  <a:pt x="2519453" y="4813430"/>
                </a:cubicBezTo>
                <a:cubicBezTo>
                  <a:pt x="2519190" y="4814709"/>
                  <a:pt x="2518604" y="4818015"/>
                  <a:pt x="2515157" y="4818015"/>
                </a:cubicBezTo>
                <a:lnTo>
                  <a:pt x="2481930" y="4818015"/>
                </a:lnTo>
                <a:lnTo>
                  <a:pt x="2483560" y="4809729"/>
                </a:lnTo>
                <a:cubicBezTo>
                  <a:pt x="2485903" y="4797733"/>
                  <a:pt x="2492949" y="4793384"/>
                  <a:pt x="2505547" y="4793384"/>
                </a:cubicBezTo>
                <a:close/>
                <a:moveTo>
                  <a:pt x="2277190" y="4793384"/>
                </a:moveTo>
                <a:cubicBezTo>
                  <a:pt x="2290502" y="4793384"/>
                  <a:pt x="2293999" y="4798339"/>
                  <a:pt x="2291826" y="4809729"/>
                </a:cubicBezTo>
                <a:cubicBezTo>
                  <a:pt x="2291826" y="4809729"/>
                  <a:pt x="2291283" y="4812572"/>
                  <a:pt x="2291096" y="4813430"/>
                </a:cubicBezTo>
                <a:cubicBezTo>
                  <a:pt x="2290841" y="4814709"/>
                  <a:pt x="2290247" y="4818015"/>
                  <a:pt x="2286792" y="4818015"/>
                </a:cubicBezTo>
                <a:lnTo>
                  <a:pt x="2253581" y="4818015"/>
                </a:lnTo>
                <a:lnTo>
                  <a:pt x="2255203" y="4809729"/>
                </a:lnTo>
                <a:cubicBezTo>
                  <a:pt x="2257529" y="4797733"/>
                  <a:pt x="2264592" y="4793384"/>
                  <a:pt x="2277190" y="4793384"/>
                </a:cubicBezTo>
                <a:close/>
                <a:moveTo>
                  <a:pt x="2040133" y="4783925"/>
                </a:moveTo>
                <a:cubicBezTo>
                  <a:pt x="2026282" y="4785814"/>
                  <a:pt x="2013467" y="4790924"/>
                  <a:pt x="2006938" y="4801897"/>
                </a:cubicBezTo>
                <a:cubicBezTo>
                  <a:pt x="1996853" y="4818856"/>
                  <a:pt x="2015920" y="4842073"/>
                  <a:pt x="2033272" y="4864567"/>
                </a:cubicBezTo>
                <a:cubicBezTo>
                  <a:pt x="2047186" y="4882594"/>
                  <a:pt x="2062340" y="4899813"/>
                  <a:pt x="2056151" y="4909865"/>
                </a:cubicBezTo>
                <a:cubicBezTo>
                  <a:pt x="2051108" y="4918084"/>
                  <a:pt x="2018738" y="4918067"/>
                  <a:pt x="2007592" y="4918715"/>
                </a:cubicBezTo>
                <a:cubicBezTo>
                  <a:pt x="1994051" y="4919514"/>
                  <a:pt x="1974568" y="4919556"/>
                  <a:pt x="1971155" y="4921575"/>
                </a:cubicBezTo>
                <a:cubicBezTo>
                  <a:pt x="1968099" y="4923384"/>
                  <a:pt x="1966401" y="4928994"/>
                  <a:pt x="1977862" y="4931232"/>
                </a:cubicBezTo>
                <a:cubicBezTo>
                  <a:pt x="1987056" y="4933049"/>
                  <a:pt x="2008958" y="4936717"/>
                  <a:pt x="2032084" y="4936700"/>
                </a:cubicBezTo>
                <a:cubicBezTo>
                  <a:pt x="2056219" y="4936691"/>
                  <a:pt x="2081568" y="4932359"/>
                  <a:pt x="2087061" y="4911876"/>
                </a:cubicBezTo>
                <a:cubicBezTo>
                  <a:pt x="2091476" y="4895422"/>
                  <a:pt x="2076169" y="4877790"/>
                  <a:pt x="2062696" y="4859915"/>
                </a:cubicBezTo>
                <a:cubicBezTo>
                  <a:pt x="2047942" y="4840332"/>
                  <a:pt x="2033017" y="4826376"/>
                  <a:pt x="2034274" y="4812505"/>
                </a:cubicBezTo>
                <a:cubicBezTo>
                  <a:pt x="2035242" y="4801729"/>
                  <a:pt x="2054538" y="4801106"/>
                  <a:pt x="2086543" y="4800492"/>
                </a:cubicBezTo>
                <a:cubicBezTo>
                  <a:pt x="2093216" y="4800349"/>
                  <a:pt x="2106459" y="4800004"/>
                  <a:pt x="2103913" y="4794234"/>
                </a:cubicBezTo>
                <a:cubicBezTo>
                  <a:pt x="2101629" y="4789153"/>
                  <a:pt x="2091713" y="4787462"/>
                  <a:pt x="2079548" y="4785283"/>
                </a:cubicBezTo>
                <a:cubicBezTo>
                  <a:pt x="2068873" y="4783370"/>
                  <a:pt x="2053985" y="4782037"/>
                  <a:pt x="2040133" y="4783925"/>
                </a:cubicBezTo>
                <a:close/>
                <a:moveTo>
                  <a:pt x="2693180" y="4783845"/>
                </a:moveTo>
                <a:cubicBezTo>
                  <a:pt x="2690099" y="4783845"/>
                  <a:pt x="2688367" y="4784888"/>
                  <a:pt x="2687908" y="4787193"/>
                </a:cubicBezTo>
                <a:lnTo>
                  <a:pt x="2686686" y="4793401"/>
                </a:lnTo>
                <a:lnTo>
                  <a:pt x="2711152" y="4793401"/>
                </a:lnTo>
                <a:lnTo>
                  <a:pt x="2700957" y="4845421"/>
                </a:lnTo>
                <a:lnTo>
                  <a:pt x="2711925" y="4845421"/>
                </a:lnTo>
                <a:cubicBezTo>
                  <a:pt x="2715015" y="4845421"/>
                  <a:pt x="2716806" y="4844168"/>
                  <a:pt x="2717418" y="4841047"/>
                </a:cubicBezTo>
                <a:lnTo>
                  <a:pt x="2726773" y="4793401"/>
                </a:lnTo>
                <a:lnTo>
                  <a:pt x="2747198" y="4793401"/>
                </a:lnTo>
                <a:cubicBezTo>
                  <a:pt x="2750085" y="4793401"/>
                  <a:pt x="2751104" y="4792139"/>
                  <a:pt x="2751613" y="4789632"/>
                </a:cubicBezTo>
                <a:lnTo>
                  <a:pt x="2752734" y="4783845"/>
                </a:lnTo>
                <a:close/>
                <a:moveTo>
                  <a:pt x="2642813" y="4783845"/>
                </a:moveTo>
                <a:lnTo>
                  <a:pt x="2630732" y="4845421"/>
                </a:lnTo>
                <a:lnTo>
                  <a:pt x="2683324" y="4845421"/>
                </a:lnTo>
                <a:lnTo>
                  <a:pt x="2684462" y="4839659"/>
                </a:lnTo>
                <a:cubicBezTo>
                  <a:pt x="2684996" y="4836967"/>
                  <a:pt x="2684037" y="4835915"/>
                  <a:pt x="2681541" y="4835915"/>
                </a:cubicBezTo>
                <a:lnTo>
                  <a:pt x="2648203" y="4835915"/>
                </a:lnTo>
                <a:lnTo>
                  <a:pt x="2658017" y="4785931"/>
                </a:lnTo>
                <a:cubicBezTo>
                  <a:pt x="2658212" y="4784888"/>
                  <a:pt x="2657448" y="4783845"/>
                  <a:pt x="2656107" y="4783845"/>
                </a:cubicBezTo>
                <a:close/>
                <a:moveTo>
                  <a:pt x="2559124" y="4783845"/>
                </a:moveTo>
                <a:cubicBezTo>
                  <a:pt x="2557511" y="4783845"/>
                  <a:pt x="2556000" y="4784476"/>
                  <a:pt x="2555592" y="4786579"/>
                </a:cubicBezTo>
                <a:lnTo>
                  <a:pt x="2549480" y="4817947"/>
                </a:lnTo>
                <a:cubicBezTo>
                  <a:pt x="2545312" y="4840062"/>
                  <a:pt x="2556416" y="4846800"/>
                  <a:pt x="2578361" y="4846800"/>
                </a:cubicBezTo>
                <a:lnTo>
                  <a:pt x="2578361" y="4846792"/>
                </a:lnTo>
                <a:cubicBezTo>
                  <a:pt x="2604067" y="4846792"/>
                  <a:pt x="2613974" y="4838077"/>
                  <a:pt x="2618040" y="4817939"/>
                </a:cubicBezTo>
                <a:lnTo>
                  <a:pt x="2624127" y="4786579"/>
                </a:lnTo>
                <a:cubicBezTo>
                  <a:pt x="2624535" y="4784476"/>
                  <a:pt x="2623270" y="4783845"/>
                  <a:pt x="2621665" y="4783845"/>
                </a:cubicBezTo>
                <a:lnTo>
                  <a:pt x="2609228" y="4783845"/>
                </a:lnTo>
                <a:lnTo>
                  <a:pt x="2605816" y="4801889"/>
                </a:lnTo>
                <a:lnTo>
                  <a:pt x="2603863" y="4811495"/>
                </a:lnTo>
                <a:lnTo>
                  <a:pt x="2602233" y="4819840"/>
                </a:lnTo>
                <a:cubicBezTo>
                  <a:pt x="2599958" y="4831205"/>
                  <a:pt x="2592530" y="4836328"/>
                  <a:pt x="2579940" y="4836328"/>
                </a:cubicBezTo>
                <a:cubicBezTo>
                  <a:pt x="2566094" y="4836328"/>
                  <a:pt x="2562384" y="4831331"/>
                  <a:pt x="2564557" y="4819840"/>
                </a:cubicBezTo>
                <a:cubicBezTo>
                  <a:pt x="2564557" y="4819840"/>
                  <a:pt x="2565092" y="4816971"/>
                  <a:pt x="2565270" y="4816113"/>
                </a:cubicBezTo>
                <a:lnTo>
                  <a:pt x="2568140" y="4801897"/>
                </a:lnTo>
                <a:lnTo>
                  <a:pt x="2571561" y="4783845"/>
                </a:lnTo>
                <a:close/>
                <a:moveTo>
                  <a:pt x="2155095" y="4783845"/>
                </a:moveTo>
                <a:lnTo>
                  <a:pt x="2154909" y="4784644"/>
                </a:lnTo>
                <a:cubicBezTo>
                  <a:pt x="2153907" y="4788783"/>
                  <a:pt x="2154433" y="4793359"/>
                  <a:pt x="2161471" y="4793359"/>
                </a:cubicBezTo>
                <a:lnTo>
                  <a:pt x="2193833" y="4793359"/>
                </a:lnTo>
                <a:cubicBezTo>
                  <a:pt x="2209402" y="4793359"/>
                  <a:pt x="2211626" y="4801073"/>
                  <a:pt x="2208519" y="4814658"/>
                </a:cubicBezTo>
                <a:cubicBezTo>
                  <a:pt x="2205463" y="4828000"/>
                  <a:pt x="2200140" y="4834864"/>
                  <a:pt x="2188450" y="4835915"/>
                </a:cubicBezTo>
                <a:lnTo>
                  <a:pt x="2166284" y="4835915"/>
                </a:lnTo>
                <a:lnTo>
                  <a:pt x="2173127" y="4800963"/>
                </a:lnTo>
                <a:lnTo>
                  <a:pt x="2160028" y="4800963"/>
                </a:lnTo>
                <a:cubicBezTo>
                  <a:pt x="2158483" y="4800963"/>
                  <a:pt x="2157320" y="4802006"/>
                  <a:pt x="2157116" y="4803050"/>
                </a:cubicBezTo>
                <a:lnTo>
                  <a:pt x="2148796" y="4845421"/>
                </a:lnTo>
                <a:lnTo>
                  <a:pt x="2185606" y="4845421"/>
                </a:lnTo>
                <a:cubicBezTo>
                  <a:pt x="2206227" y="4845421"/>
                  <a:pt x="2220515" y="4837833"/>
                  <a:pt x="2224980" y="4814238"/>
                </a:cubicBezTo>
                <a:cubicBezTo>
                  <a:pt x="2228300" y="4796673"/>
                  <a:pt x="2220625" y="4783845"/>
                  <a:pt x="2199614" y="4783845"/>
                </a:cubicBezTo>
                <a:close/>
                <a:moveTo>
                  <a:pt x="2423480" y="4783660"/>
                </a:moveTo>
                <a:cubicBezTo>
                  <a:pt x="2407078" y="4783660"/>
                  <a:pt x="2397231" y="4783761"/>
                  <a:pt x="2394718" y="4795437"/>
                </a:cubicBezTo>
                <a:cubicBezTo>
                  <a:pt x="2392876" y="4804093"/>
                  <a:pt x="2399718" y="4808290"/>
                  <a:pt x="2413598" y="4816837"/>
                </a:cubicBezTo>
                <a:cubicBezTo>
                  <a:pt x="2428794" y="4826174"/>
                  <a:pt x="2432266" y="4826881"/>
                  <a:pt x="2430874" y="4831819"/>
                </a:cubicBezTo>
                <a:cubicBezTo>
                  <a:pt x="2429745" y="4835789"/>
                  <a:pt x="2425764" y="4835941"/>
                  <a:pt x="2418930" y="4835941"/>
                </a:cubicBezTo>
                <a:lnTo>
                  <a:pt x="2391865" y="4835941"/>
                </a:lnTo>
                <a:cubicBezTo>
                  <a:pt x="2388784" y="4835941"/>
                  <a:pt x="2386992" y="4837202"/>
                  <a:pt x="2386458" y="4839919"/>
                </a:cubicBezTo>
                <a:lnTo>
                  <a:pt x="2385388" y="4845421"/>
                </a:lnTo>
                <a:lnTo>
                  <a:pt x="2419515" y="4845421"/>
                </a:lnTo>
                <a:cubicBezTo>
                  <a:pt x="2435119" y="4845421"/>
                  <a:pt x="2444924" y="4844470"/>
                  <a:pt x="2448473" y="4834998"/>
                </a:cubicBezTo>
                <a:lnTo>
                  <a:pt x="2448481" y="4834998"/>
                </a:lnTo>
                <a:cubicBezTo>
                  <a:pt x="2450213" y="4830380"/>
                  <a:pt x="2450196" y="4825611"/>
                  <a:pt x="2445977" y="4820908"/>
                </a:cubicBezTo>
                <a:cubicBezTo>
                  <a:pt x="2443829" y="4818502"/>
                  <a:pt x="2440662" y="4816408"/>
                  <a:pt x="2436282" y="4813943"/>
                </a:cubicBezTo>
                <a:cubicBezTo>
                  <a:pt x="2416782" y="4803016"/>
                  <a:pt x="2411688" y="4801771"/>
                  <a:pt x="2412911" y="4796480"/>
                </a:cubicBezTo>
                <a:cubicBezTo>
                  <a:pt x="2413607" y="4793510"/>
                  <a:pt x="2415695" y="4793384"/>
                  <a:pt x="2423038" y="4793384"/>
                </a:cubicBezTo>
                <a:lnTo>
                  <a:pt x="2445909" y="4793384"/>
                </a:lnTo>
                <a:cubicBezTo>
                  <a:pt x="2448991" y="4793384"/>
                  <a:pt x="2450782" y="4792139"/>
                  <a:pt x="2451317" y="4789430"/>
                </a:cubicBezTo>
                <a:lnTo>
                  <a:pt x="2452446" y="4783660"/>
                </a:lnTo>
                <a:close/>
                <a:moveTo>
                  <a:pt x="2350776" y="4783660"/>
                </a:moveTo>
                <a:cubicBezTo>
                  <a:pt x="2334375" y="4783660"/>
                  <a:pt x="2324536" y="4783761"/>
                  <a:pt x="2322031" y="4795437"/>
                </a:cubicBezTo>
                <a:cubicBezTo>
                  <a:pt x="2320172" y="4804093"/>
                  <a:pt x="2327023" y="4808290"/>
                  <a:pt x="2340903" y="4816837"/>
                </a:cubicBezTo>
                <a:cubicBezTo>
                  <a:pt x="2356099" y="4826174"/>
                  <a:pt x="2359580" y="4826881"/>
                  <a:pt x="2358179" y="4831819"/>
                </a:cubicBezTo>
                <a:cubicBezTo>
                  <a:pt x="2357059" y="4835789"/>
                  <a:pt x="2353069" y="4835941"/>
                  <a:pt x="2346218" y="4835941"/>
                </a:cubicBezTo>
                <a:lnTo>
                  <a:pt x="2319179" y="4835941"/>
                </a:lnTo>
                <a:cubicBezTo>
                  <a:pt x="2316089" y="4835941"/>
                  <a:pt x="2314306" y="4837202"/>
                  <a:pt x="2313763" y="4839919"/>
                </a:cubicBezTo>
                <a:lnTo>
                  <a:pt x="2312684" y="4845421"/>
                </a:lnTo>
                <a:lnTo>
                  <a:pt x="2346812" y="4845421"/>
                </a:lnTo>
                <a:cubicBezTo>
                  <a:pt x="2362432" y="4845421"/>
                  <a:pt x="2372221" y="4844470"/>
                  <a:pt x="2375778" y="4834998"/>
                </a:cubicBezTo>
                <a:cubicBezTo>
                  <a:pt x="2377501" y="4830380"/>
                  <a:pt x="2377484" y="4825611"/>
                  <a:pt x="2373273" y="4820908"/>
                </a:cubicBezTo>
                <a:cubicBezTo>
                  <a:pt x="2371117" y="4818502"/>
                  <a:pt x="2367951" y="4816408"/>
                  <a:pt x="2363579" y="4813943"/>
                </a:cubicBezTo>
                <a:cubicBezTo>
                  <a:pt x="2344061" y="4803016"/>
                  <a:pt x="2338985" y="4801771"/>
                  <a:pt x="2340216" y="4796480"/>
                </a:cubicBezTo>
                <a:cubicBezTo>
                  <a:pt x="2340895" y="4793510"/>
                  <a:pt x="2342975" y="4793384"/>
                  <a:pt x="2350335" y="4793384"/>
                </a:cubicBezTo>
                <a:lnTo>
                  <a:pt x="2373197" y="4793384"/>
                </a:lnTo>
                <a:cubicBezTo>
                  <a:pt x="2376287" y="4793384"/>
                  <a:pt x="2378078" y="4792139"/>
                  <a:pt x="2378596" y="4789430"/>
                </a:cubicBezTo>
                <a:lnTo>
                  <a:pt x="2379742" y="4783660"/>
                </a:lnTo>
                <a:close/>
                <a:moveTo>
                  <a:pt x="2507381" y="4783012"/>
                </a:moveTo>
                <a:cubicBezTo>
                  <a:pt x="2485665" y="4783012"/>
                  <a:pt x="2473279" y="4788413"/>
                  <a:pt x="2468542" y="4811613"/>
                </a:cubicBezTo>
                <a:lnTo>
                  <a:pt x="2462446" y="4842704"/>
                </a:lnTo>
                <a:cubicBezTo>
                  <a:pt x="2462039" y="4844790"/>
                  <a:pt x="2463253" y="4845421"/>
                  <a:pt x="2464806" y="4845421"/>
                </a:cubicBezTo>
                <a:lnTo>
                  <a:pt x="2476556" y="4845421"/>
                </a:lnTo>
                <a:lnTo>
                  <a:pt x="2479985" y="4827520"/>
                </a:lnTo>
                <a:lnTo>
                  <a:pt x="2516592" y="4827520"/>
                </a:lnTo>
                <a:lnTo>
                  <a:pt x="2513171" y="4845421"/>
                </a:lnTo>
                <a:lnTo>
                  <a:pt x="2524928" y="4845421"/>
                </a:lnTo>
                <a:cubicBezTo>
                  <a:pt x="2526474" y="4845421"/>
                  <a:pt x="2527942" y="4844790"/>
                  <a:pt x="2528350" y="4842704"/>
                </a:cubicBezTo>
                <a:lnTo>
                  <a:pt x="2534454" y="4811613"/>
                </a:lnTo>
                <a:cubicBezTo>
                  <a:pt x="2538953" y="4788026"/>
                  <a:pt x="2525506" y="4783012"/>
                  <a:pt x="2507381" y="4783012"/>
                </a:cubicBezTo>
                <a:close/>
                <a:moveTo>
                  <a:pt x="2279015" y="4783012"/>
                </a:moveTo>
                <a:cubicBezTo>
                  <a:pt x="2257308" y="4783012"/>
                  <a:pt x="2244922" y="4788413"/>
                  <a:pt x="2240193" y="4811613"/>
                </a:cubicBezTo>
                <a:lnTo>
                  <a:pt x="2234081" y="4842704"/>
                </a:lnTo>
                <a:cubicBezTo>
                  <a:pt x="2233682" y="4844790"/>
                  <a:pt x="2234896" y="4845421"/>
                  <a:pt x="2236449" y="4845421"/>
                </a:cubicBezTo>
                <a:lnTo>
                  <a:pt x="2248199" y="4845421"/>
                </a:lnTo>
                <a:lnTo>
                  <a:pt x="2251620" y="4827520"/>
                </a:lnTo>
                <a:lnTo>
                  <a:pt x="2288235" y="4827520"/>
                </a:lnTo>
                <a:lnTo>
                  <a:pt x="2284814" y="4845421"/>
                </a:lnTo>
                <a:lnTo>
                  <a:pt x="2296572" y="4845421"/>
                </a:lnTo>
                <a:cubicBezTo>
                  <a:pt x="2298117" y="4845421"/>
                  <a:pt x="2299585" y="4844790"/>
                  <a:pt x="2299984" y="4842704"/>
                </a:cubicBezTo>
                <a:lnTo>
                  <a:pt x="2306097" y="4811613"/>
                </a:lnTo>
                <a:cubicBezTo>
                  <a:pt x="2310588" y="4788026"/>
                  <a:pt x="2297140" y="4783012"/>
                  <a:pt x="2279015" y="4783012"/>
                </a:cubicBezTo>
                <a:close/>
                <a:moveTo>
                  <a:pt x="1973014" y="4694493"/>
                </a:moveTo>
                <a:lnTo>
                  <a:pt x="1973014" y="4694501"/>
                </a:lnTo>
                <a:cubicBezTo>
                  <a:pt x="1949550" y="4695595"/>
                  <a:pt x="1928148" y="4701542"/>
                  <a:pt x="1929481" y="4706110"/>
                </a:cubicBezTo>
                <a:cubicBezTo>
                  <a:pt x="1931119" y="4711670"/>
                  <a:pt x="1947062" y="4710282"/>
                  <a:pt x="1953132" y="4710282"/>
                </a:cubicBezTo>
                <a:cubicBezTo>
                  <a:pt x="1975485" y="4710282"/>
                  <a:pt x="1997014" y="4714623"/>
                  <a:pt x="2002150" y="4720881"/>
                </a:cubicBezTo>
                <a:cubicBezTo>
                  <a:pt x="2010173" y="4730656"/>
                  <a:pt x="1996360" y="4754765"/>
                  <a:pt x="1953896" y="4787631"/>
                </a:cubicBezTo>
                <a:cubicBezTo>
                  <a:pt x="1945755" y="4793931"/>
                  <a:pt x="1939676" y="4799736"/>
                  <a:pt x="1938327" y="4802587"/>
                </a:cubicBezTo>
                <a:cubicBezTo>
                  <a:pt x="1937605" y="4804101"/>
                  <a:pt x="1937945" y="4806305"/>
                  <a:pt x="1940177" y="4806608"/>
                </a:cubicBezTo>
                <a:cubicBezTo>
                  <a:pt x="1942512" y="4806936"/>
                  <a:pt x="1948115" y="4805632"/>
                  <a:pt x="1957360" y="4800880"/>
                </a:cubicBezTo>
                <a:cubicBezTo>
                  <a:pt x="1995087" y="4781490"/>
                  <a:pt x="2038374" y="4741995"/>
                  <a:pt x="2029834" y="4714909"/>
                </a:cubicBezTo>
                <a:cubicBezTo>
                  <a:pt x="2024630" y="4698379"/>
                  <a:pt x="1996657" y="4693391"/>
                  <a:pt x="1973014" y="4694493"/>
                </a:cubicBezTo>
                <a:close/>
                <a:moveTo>
                  <a:pt x="460601" y="0"/>
                </a:moveTo>
                <a:lnTo>
                  <a:pt x="3086100" y="0"/>
                </a:lnTo>
                <a:lnTo>
                  <a:pt x="3086100" y="842036"/>
                </a:lnTo>
                <a:lnTo>
                  <a:pt x="3086100" y="1941749"/>
                </a:lnTo>
                <a:lnTo>
                  <a:pt x="3086100" y="3201749"/>
                </a:lnTo>
                <a:lnTo>
                  <a:pt x="3086100" y="3743118"/>
                </a:lnTo>
                <a:lnTo>
                  <a:pt x="3086100" y="5143499"/>
                </a:lnTo>
                <a:lnTo>
                  <a:pt x="547192" y="5143499"/>
                </a:lnTo>
                <a:lnTo>
                  <a:pt x="451948" y="4947929"/>
                </a:lnTo>
                <a:cubicBezTo>
                  <a:pt x="172711" y="4317060"/>
                  <a:pt x="0" y="3445523"/>
                  <a:pt x="0" y="2482849"/>
                </a:cubicBezTo>
                <a:cubicBezTo>
                  <a:pt x="0" y="1520175"/>
                  <a:pt x="172711" y="648637"/>
                  <a:pt x="451948" y="1776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B8C03A33-7651-F14B-9E61-1FD1CCA71A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1034648"/>
            <a:ext cx="5619052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76E86959-47EF-40FD-8178-D84F5E7A0589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4BA3E254-0FAD-4923-8423-37B7665EFF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7" y="4691063"/>
            <a:ext cx="908368" cy="277597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EB06358-24BE-4AD7-82C3-18149F56A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71454"/>
            <a:ext cx="5619012" cy="73866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  <a:br>
              <a:rPr lang="en-US" noProof="0"/>
            </a:br>
            <a:r>
              <a:rPr lang="en-US" noProof="0"/>
              <a:t>IN 2 LINES</a:t>
            </a:r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A6798E04-FDA5-4D82-9A44-95546BCDACCF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291889B-FC90-4E78-9D95-CB20CDD8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4F7B6745-AD2B-4B9E-BE15-BFF381C610E5}" type="datetime1">
              <a:rPr lang="en-US" noProof="0" smtClean="0"/>
              <a:t>7/18/2024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91897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911C0480-0C12-AE45-93AE-AEAF1DB9DC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904" y="1316572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15" name="ZoneTexte 7">
            <a:extLst>
              <a:ext uri="{FF2B5EF4-FFF2-40B4-BE49-F238E27FC236}">
                <a16:creationId xmlns:a16="http://schemas.microsoft.com/office/drawing/2014/main" id="{22698845-2916-45D0-B3E4-D237E8514CBF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60B0E87F-BF46-034E-BBEB-7DD5E2A462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2502" y="1316572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FA7664AA-B8C8-3B45-B99A-0CA51D498D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902" y="4074123"/>
            <a:ext cx="3998589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E5EB8DA-9DEF-EF48-9EE9-59093D298D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02" y="4074123"/>
            <a:ext cx="3998589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DD5ABE0-09C4-42CC-886C-D99716342B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4471878F-4F92-4DF3-B6EF-5FFC2FC7F8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1"/>
            <a:ext cx="8198685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5C27C61C-22E0-4BF6-B34A-28CCC99949F7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12">
            <a:extLst>
              <a:ext uri="{FF2B5EF4-FFF2-40B4-BE49-F238E27FC236}">
                <a16:creationId xmlns:a16="http://schemas.microsoft.com/office/drawing/2014/main" id="{C2C429EA-CF4E-4C40-A85B-8B5A7883DBE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EB9A5B2B-707F-495F-81C3-D015E2485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7634CDC6-C02A-4F32-980A-C085EAC23A4A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658458E-B59C-7043-9A41-BE82B255A3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729343" y="1131670"/>
            <a:ext cx="7924119" cy="360000"/>
          </a:xfrm>
          <a:solidFill>
            <a:srgbClr val="005386"/>
          </a:solidFill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First item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729343" y="1668708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Second item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729343" y="221175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Third item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7" hasCustomPrompt="1"/>
          </p:nvPr>
        </p:nvSpPr>
        <p:spPr>
          <a:xfrm>
            <a:off x="729343" y="275181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Fourth item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9343" y="329187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Fifth item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729343" y="3831930"/>
            <a:ext cx="7924119" cy="360000"/>
          </a:xfrm>
          <a:noFill/>
        </p:spPr>
        <p:txBody>
          <a:bodyPr lIns="288000" tIns="36000" rIns="72000" bIns="36000" anchor="ctr"/>
          <a:lstStyle>
            <a:lvl1pPr marL="0" indent="0">
              <a:spcBef>
                <a:spcPts val="0"/>
              </a:spcBef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Sixth item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911C0480-0C12-AE45-93AE-AEAF1DB9DC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904" y="1549654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AE38FD9D-46D9-AC42-B91A-F99126048F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1034648"/>
            <a:ext cx="8199121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sp>
        <p:nvSpPr>
          <p:cNvPr id="15" name="ZoneTexte 7">
            <a:extLst>
              <a:ext uri="{FF2B5EF4-FFF2-40B4-BE49-F238E27FC236}">
                <a16:creationId xmlns:a16="http://schemas.microsoft.com/office/drawing/2014/main" id="{22698845-2916-45D0-B3E4-D237E8514CBF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60B0E87F-BF46-034E-BBEB-7DD5E2A462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2500" y="1549654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FA7664AA-B8C8-3B45-B99A-0CA51D498D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904" y="4307205"/>
            <a:ext cx="3998596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E5EB8DA-9DEF-EF48-9EE9-59093D298D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00" y="4307205"/>
            <a:ext cx="3998596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D0294F47-5302-4438-BCB7-B21F3AB2CB6E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>
            <a:extLst>
              <a:ext uri="{FF2B5EF4-FFF2-40B4-BE49-F238E27FC236}">
                <a16:creationId xmlns:a16="http://schemas.microsoft.com/office/drawing/2014/main" id="{9E550D51-E609-4961-8A78-92A330D6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71454"/>
            <a:ext cx="8199088" cy="73866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  <a:br>
              <a:rPr lang="en-US" noProof="0"/>
            </a:br>
            <a:r>
              <a:rPr lang="en-US" noProof="0"/>
              <a:t>IN 2 LINES</a:t>
            </a:r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4A710AAC-154A-4BDC-864E-AA9931DD42F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795B0A11-F784-4DE3-BB40-1E76C2275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98E95D18-7331-4A0D-B67D-972C3958AD22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A9E3C5-2DD9-6D45-8BDB-72C632F258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48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kgd image - 1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B8A68B02-B6B8-0A4E-927D-C7C5E11D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2FDB6FF-C113-2C47-8E97-8C0F867428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1"/>
            <a:ext cx="8198685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71A71E-628D-4D24-B17B-FDE9F4EF1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44459834-7BC3-494E-BD8C-44164A05849A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6610FA0-1AD9-4F59-8752-3E7CFBCCC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451E5422-847B-44EF-B6F2-7CFEDC2BDA19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692372A-B92C-4940-A1E1-6D14831A54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588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kgd image - 2 lines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758D208-D91A-434F-BD0C-E716F52577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1034648"/>
            <a:ext cx="8199121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re 1">
            <a:extLst>
              <a:ext uri="{FF2B5EF4-FFF2-40B4-BE49-F238E27FC236}">
                <a16:creationId xmlns:a16="http://schemas.microsoft.com/office/drawing/2014/main" id="{8F773064-62EE-4DCF-B613-CBAFE0D9A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71454"/>
            <a:ext cx="8199088" cy="73866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  <a:br>
              <a:rPr lang="en-US" noProof="0"/>
            </a:br>
            <a:r>
              <a:rPr lang="en-US" noProof="0"/>
              <a:t>IN 2 LINES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BC7433B-AF58-4F95-A63A-7C7E75670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4A1C16C3-9BDD-43BA-9702-A860CCE5CF5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7E39D8A-0C98-4FE7-9DE9-8BE92536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57A87F61-48C1-45CC-B843-A8B5CE7AEBFD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427A07B-8296-9140-BDEF-FFFDDEBBD4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80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kgd image - 1 line 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7">
            <a:extLst>
              <a:ext uri="{FF2B5EF4-FFF2-40B4-BE49-F238E27FC236}">
                <a16:creationId xmlns:a16="http://schemas.microsoft.com/office/drawing/2014/main" id="{FAFB4A33-86F3-D74D-917A-04049D8B5DB5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  <p:cxnSp>
        <p:nvCxnSpPr>
          <p:cNvPr id="22" name="Connecteur droit 8">
            <a:extLst>
              <a:ext uri="{FF2B5EF4-FFF2-40B4-BE49-F238E27FC236}">
                <a16:creationId xmlns:a16="http://schemas.microsoft.com/office/drawing/2014/main" id="{AB7F2006-3235-4C1B-B451-74B0CB68E1EA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89BBA403-03BB-4FC8-9FD2-884A1CCE87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7" y="4691063"/>
            <a:ext cx="908368" cy="277597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62C82A4A-94A3-8545-9362-DE196DA52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998B16E-8E76-2647-9A83-23B05B28AF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1"/>
            <a:ext cx="8198685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68CFD-63CD-4008-B153-21BCF3197D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9D5996F5-C08A-4C64-B947-D59A147477EB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solidFill>
                  <a:schemeClr val="bg1"/>
                </a:solidFill>
              </a:rPr>
              <a:t>© Dassault </a:t>
            </a:r>
            <a:r>
              <a:rPr lang="en-US" noProof="0" dirty="0" err="1">
                <a:solidFill>
                  <a:schemeClr val="bg1"/>
                </a:solidFill>
              </a:rPr>
              <a:t>Systèmes</a:t>
            </a:r>
            <a:r>
              <a:rPr lang="en-US" noProof="0" dirty="0">
                <a:solidFill>
                  <a:schemeClr val="bg1"/>
                </a:solidFill>
              </a:rPr>
              <a:t> | Confidential Information |                    | ref.: 3DS_Document_2021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A9229A0-228B-47B3-BAF9-839C8A57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fld id="{986A4BFB-0C68-43E1-9FC9-7EBB12AB01C2}" type="datetime1">
              <a:rPr lang="en-US" noProof="0" smtClean="0"/>
              <a:t>7/18/2024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4730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kgd image - 2 lines 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758D208-D91A-434F-BD0C-E716F52577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1034648"/>
            <a:ext cx="8199121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sp>
        <p:nvSpPr>
          <p:cNvPr id="18" name="ZoneTexte 7">
            <a:extLst>
              <a:ext uri="{FF2B5EF4-FFF2-40B4-BE49-F238E27FC236}">
                <a16:creationId xmlns:a16="http://schemas.microsoft.com/office/drawing/2014/main" id="{FAFB4A33-86F3-D74D-917A-04049D8B5DB5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  <p:cxnSp>
        <p:nvCxnSpPr>
          <p:cNvPr id="22" name="Connecteur droit 8">
            <a:extLst>
              <a:ext uri="{FF2B5EF4-FFF2-40B4-BE49-F238E27FC236}">
                <a16:creationId xmlns:a16="http://schemas.microsoft.com/office/drawing/2014/main" id="{AB7F2006-3235-4C1B-B451-74B0CB68E1EA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phic 53">
            <a:extLst>
              <a:ext uri="{FF2B5EF4-FFF2-40B4-BE49-F238E27FC236}">
                <a16:creationId xmlns:a16="http://schemas.microsoft.com/office/drawing/2014/main" id="{89BBA403-03BB-4FC8-9FD2-884A1CCE87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7" y="4691063"/>
            <a:ext cx="908368" cy="277597"/>
          </a:xfrm>
          <a:prstGeom prst="rect">
            <a:avLst/>
          </a:prstGeom>
        </p:spPr>
      </p:pic>
      <p:sp>
        <p:nvSpPr>
          <p:cNvPr id="25" name="Titre 1">
            <a:extLst>
              <a:ext uri="{FF2B5EF4-FFF2-40B4-BE49-F238E27FC236}">
                <a16:creationId xmlns:a16="http://schemas.microsoft.com/office/drawing/2014/main" id="{D7895C50-E861-4CE0-B72E-5234BB15D3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71454"/>
            <a:ext cx="8199088" cy="73866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kern="1200" cap="all" spc="0" baseline="0" noProof="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  <a:br>
              <a:rPr lang="en-US" noProof="0"/>
            </a:br>
            <a:r>
              <a:rPr lang="en-US" noProof="0"/>
              <a:t>IN 2 LINES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31EDF2-9B46-42DC-A929-C0CB0FF12A7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82C9CE89-A215-4761-9822-E85E6AABE2B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solidFill>
                  <a:schemeClr val="bg1"/>
                </a:solidFill>
              </a:rPr>
              <a:t>© Dassault Systèmes | Confidential Information |                    | ref.: 3DS_Document_2021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B2C1979-35EF-493E-A3B4-625D43244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fld id="{5B93D012-9FEC-418D-AEB4-2D6509FBC175}" type="datetime1">
              <a:rPr lang="en-US" noProof="0" smtClean="0"/>
              <a:t>7/18/2024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2105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ful message 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7B0A659F-EFD1-444F-9E43-8DE421EF2903}"/>
              </a:ext>
            </a:extLst>
          </p:cNvPr>
          <p:cNvSpPr/>
          <p:nvPr userDrawn="1"/>
        </p:nvSpPr>
        <p:spPr>
          <a:xfrm>
            <a:off x="5426318" y="0"/>
            <a:ext cx="3717682" cy="5143500"/>
          </a:xfrm>
          <a:custGeom>
            <a:avLst/>
            <a:gdLst>
              <a:gd name="connsiteX0" fmla="*/ 893329 w 3717682"/>
              <a:gd name="connsiteY0" fmla="*/ 0 h 5143500"/>
              <a:gd name="connsiteX1" fmla="*/ 3717682 w 3717682"/>
              <a:gd name="connsiteY1" fmla="*/ 0 h 5143500"/>
              <a:gd name="connsiteX2" fmla="*/ 3717682 w 3717682"/>
              <a:gd name="connsiteY2" fmla="*/ 5143500 h 5143500"/>
              <a:gd name="connsiteX3" fmla="*/ 1175798 w 3717682"/>
              <a:gd name="connsiteY3" fmla="*/ 5143500 h 5143500"/>
              <a:gd name="connsiteX4" fmla="*/ 1096714 w 3717682"/>
              <a:gd name="connsiteY4" fmla="*/ 5071624 h 5143500"/>
              <a:gd name="connsiteX5" fmla="*/ 0 w 3717682"/>
              <a:gd name="connsiteY5" fmla="*/ 2423922 h 5143500"/>
              <a:gd name="connsiteX6" fmla="*/ 855043 w 3717682"/>
              <a:gd name="connsiteY6" fmla="*/ 42126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7682" h="5143500">
                <a:moveTo>
                  <a:pt x="893329" y="0"/>
                </a:moveTo>
                <a:lnTo>
                  <a:pt x="3717682" y="0"/>
                </a:lnTo>
                <a:lnTo>
                  <a:pt x="3717682" y="5143500"/>
                </a:lnTo>
                <a:lnTo>
                  <a:pt x="1175798" y="5143500"/>
                </a:lnTo>
                <a:lnTo>
                  <a:pt x="1096714" y="5071624"/>
                </a:lnTo>
                <a:cubicBezTo>
                  <a:pt x="419108" y="4394018"/>
                  <a:pt x="0" y="3457914"/>
                  <a:pt x="0" y="2423922"/>
                </a:cubicBezTo>
                <a:cubicBezTo>
                  <a:pt x="0" y="1519179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20FAB314-069B-7245-9CD1-1E8C141EB995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800" noProof="0">
              <a:solidFill>
                <a:schemeClr val="bg1"/>
              </a:solidFill>
            </a:endParaRPr>
          </a:p>
        </p:txBody>
      </p:sp>
      <p:cxnSp>
        <p:nvCxnSpPr>
          <p:cNvPr id="29" name="Connecteur droit 8">
            <a:extLst>
              <a:ext uri="{FF2B5EF4-FFF2-40B4-BE49-F238E27FC236}">
                <a16:creationId xmlns:a16="http://schemas.microsoft.com/office/drawing/2014/main" id="{4C4DEE83-04EA-447C-BE7B-2CEB490676BA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A92616C-3082-4BF8-82D6-4E39B7D717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DCD690-2E7F-47AF-9C94-AEDA86A481C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01994" y="1620838"/>
            <a:ext cx="2996226" cy="190613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i="1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4pPr>
          </a:lstStyle>
          <a:p>
            <a:pPr lvl="0"/>
            <a:r>
              <a:rPr lang="en-US" noProof="0" dirty="0"/>
              <a:t>Sit at </a:t>
            </a:r>
            <a:r>
              <a:rPr lang="en-US" noProof="0" dirty="0" err="1"/>
              <a:t>velit</a:t>
            </a:r>
            <a:r>
              <a:rPr lang="en-US" noProof="0" dirty="0"/>
              <a:t> </a:t>
            </a:r>
            <a:r>
              <a:rPr lang="en-US" noProof="0" dirty="0" err="1"/>
              <a:t>periculis</a:t>
            </a:r>
            <a:r>
              <a:rPr lang="en-US" noProof="0" dirty="0"/>
              <a:t>. </a:t>
            </a:r>
            <a:r>
              <a:rPr lang="en-US" noProof="0" dirty="0" err="1"/>
              <a:t>Usu</a:t>
            </a:r>
            <a:r>
              <a:rPr lang="en-US" noProof="0" dirty="0"/>
              <a:t> </a:t>
            </a:r>
            <a:r>
              <a:rPr lang="en-US" noProof="0" dirty="0" err="1"/>
              <a:t>ferri</a:t>
            </a:r>
            <a:r>
              <a:rPr lang="en-US" noProof="0" dirty="0"/>
              <a:t> </a:t>
            </a:r>
            <a:r>
              <a:rPr lang="en-US" noProof="0" dirty="0" err="1"/>
              <a:t>invenire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ea. Sed maiorum </a:t>
            </a:r>
            <a:r>
              <a:rPr lang="en-US" noProof="0" dirty="0" err="1"/>
              <a:t>legendos</a:t>
            </a:r>
            <a:r>
              <a:rPr lang="en-US" noProof="0" dirty="0"/>
              <a:t> </a:t>
            </a:r>
            <a:r>
              <a:rPr lang="en-US" noProof="0" dirty="0" err="1"/>
              <a:t>ea</a:t>
            </a:r>
            <a:r>
              <a:rPr lang="en-US" noProof="0" dirty="0"/>
              <a:t>, sit at </a:t>
            </a:r>
            <a:r>
              <a:rPr lang="en-US" noProof="0" dirty="0" err="1"/>
              <a:t>sonet</a:t>
            </a:r>
            <a:r>
              <a:rPr lang="en-US" noProof="0" dirty="0"/>
              <a:t> </a:t>
            </a:r>
            <a:r>
              <a:rPr lang="en-US" noProof="0" dirty="0" err="1"/>
              <a:t>molestie</a:t>
            </a:r>
            <a:r>
              <a:rPr lang="en-US" noProof="0" dirty="0"/>
              <a:t>. Et </a:t>
            </a:r>
            <a:r>
              <a:rPr lang="en-US" noProof="0" dirty="0" err="1"/>
              <a:t>vero</a:t>
            </a:r>
            <a:r>
              <a:rPr lang="en-US" noProof="0" dirty="0"/>
              <a:t> brute </a:t>
            </a:r>
            <a:r>
              <a:rPr lang="en-US" noProof="0" dirty="0" err="1"/>
              <a:t>eum</a:t>
            </a:r>
            <a:r>
              <a:rPr lang="en-US" noProof="0" dirty="0"/>
              <a:t>, eros </a:t>
            </a:r>
            <a:r>
              <a:rPr lang="en-US" noProof="0" dirty="0" err="1"/>
              <a:t>aliquip</a:t>
            </a:r>
            <a:r>
              <a:rPr lang="en-US" noProof="0" dirty="0"/>
              <a:t> at vel, magna </a:t>
            </a:r>
            <a:r>
              <a:rPr lang="en-US" noProof="0" dirty="0" err="1"/>
              <a:t>causae</a:t>
            </a:r>
            <a:r>
              <a:rPr lang="en-US" noProof="0" dirty="0"/>
              <a:t> pro </a:t>
            </a:r>
            <a:r>
              <a:rPr lang="en-US" noProof="0" dirty="0" err="1"/>
              <a:t>te</a:t>
            </a:r>
            <a:r>
              <a:rPr lang="en-US" noProof="0" dirty="0"/>
              <a:t>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2711897-9C9F-44F7-B001-2D24A2493B65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solidFill>
                  <a:schemeClr val="bg1"/>
                </a:solidFill>
              </a:rPr>
              <a:t>© Dassault Systèmes | Confidential Information |                    | ref.: 3DS_Document_2021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7D6CB01-56AC-4018-86E5-8B3478C1C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fld id="{538520C2-A06F-4654-846B-F974E191C726}" type="datetime1">
              <a:rPr lang="en-US" smtClean="0"/>
              <a:pPr/>
              <a:t>7/18/2024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F6725DF-3957-A141-AB2D-F17326E0B4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24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ful message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11D59F2-F966-4BE3-BB2C-A1FB4C0C845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26317" y="1"/>
            <a:ext cx="3717682" cy="5143499"/>
          </a:xfrm>
          <a:custGeom>
            <a:avLst/>
            <a:gdLst>
              <a:gd name="connsiteX0" fmla="*/ 3243187 w 3717682"/>
              <a:gd name="connsiteY0" fmla="*/ 4869228 h 5143499"/>
              <a:gd name="connsiteX1" fmla="*/ 3238365 w 3717682"/>
              <a:gd name="connsiteY1" fmla="*/ 4873182 h 5143499"/>
              <a:gd name="connsiteX2" fmla="*/ 3238374 w 3717682"/>
              <a:gd name="connsiteY2" fmla="*/ 4873182 h 5143499"/>
              <a:gd name="connsiteX3" fmla="*/ 3227066 w 3717682"/>
              <a:gd name="connsiteY3" fmla="*/ 4930787 h 5143499"/>
              <a:gd name="connsiteX4" fmla="*/ 3284505 w 3717682"/>
              <a:gd name="connsiteY4" fmla="*/ 4930787 h 5143499"/>
              <a:gd name="connsiteX5" fmla="*/ 3285694 w 3717682"/>
              <a:gd name="connsiteY5" fmla="*/ 4924630 h 5143499"/>
              <a:gd name="connsiteX6" fmla="*/ 3282706 w 3717682"/>
              <a:gd name="connsiteY6" fmla="*/ 4921282 h 5143499"/>
              <a:gd name="connsiteX7" fmla="*/ 3244546 w 3717682"/>
              <a:gd name="connsiteY7" fmla="*/ 4921282 h 5143499"/>
              <a:gd name="connsiteX8" fmla="*/ 3247789 w 3717682"/>
              <a:gd name="connsiteY8" fmla="*/ 4904760 h 5143499"/>
              <a:gd name="connsiteX9" fmla="*/ 3281509 w 3717682"/>
              <a:gd name="connsiteY9" fmla="*/ 4904760 h 5143499"/>
              <a:gd name="connsiteX10" fmla="*/ 3283334 w 3717682"/>
              <a:gd name="connsiteY10" fmla="*/ 4903297 h 5143499"/>
              <a:gd name="connsiteX11" fmla="*/ 3284624 w 3717682"/>
              <a:gd name="connsiteY11" fmla="*/ 4896744 h 5143499"/>
              <a:gd name="connsiteX12" fmla="*/ 3283376 w 3717682"/>
              <a:gd name="connsiteY12" fmla="*/ 4895280 h 5143499"/>
              <a:gd name="connsiteX13" fmla="*/ 3249639 w 3717682"/>
              <a:gd name="connsiteY13" fmla="*/ 4895280 h 5143499"/>
              <a:gd name="connsiteX14" fmla="*/ 3252865 w 3717682"/>
              <a:gd name="connsiteY14" fmla="*/ 4878792 h 5143499"/>
              <a:gd name="connsiteX15" fmla="*/ 3289684 w 3717682"/>
              <a:gd name="connsiteY15" fmla="*/ 4878792 h 5143499"/>
              <a:gd name="connsiteX16" fmla="*/ 3293589 w 3717682"/>
              <a:gd name="connsiteY16" fmla="*/ 4876488 h 5143499"/>
              <a:gd name="connsiteX17" fmla="*/ 3295015 w 3717682"/>
              <a:gd name="connsiteY17" fmla="*/ 4869228 h 5143499"/>
              <a:gd name="connsiteX18" fmla="*/ 3143539 w 3717682"/>
              <a:gd name="connsiteY18" fmla="*/ 4869228 h 5143499"/>
              <a:gd name="connsiteX19" fmla="*/ 3139481 w 3717682"/>
              <a:gd name="connsiteY19" fmla="*/ 4873182 h 5143499"/>
              <a:gd name="connsiteX20" fmla="*/ 3128173 w 3717682"/>
              <a:gd name="connsiteY20" fmla="*/ 4930787 h 5143499"/>
              <a:gd name="connsiteX21" fmla="*/ 3140126 w 3717682"/>
              <a:gd name="connsiteY21" fmla="*/ 4930787 h 5143499"/>
              <a:gd name="connsiteX22" fmla="*/ 3144481 w 3717682"/>
              <a:gd name="connsiteY22" fmla="*/ 4927246 h 5143499"/>
              <a:gd name="connsiteX23" fmla="*/ 3152945 w 3717682"/>
              <a:gd name="connsiteY23" fmla="*/ 4884134 h 5143499"/>
              <a:gd name="connsiteX24" fmla="*/ 3166681 w 3717682"/>
              <a:gd name="connsiteY24" fmla="*/ 4903549 h 5143499"/>
              <a:gd name="connsiteX25" fmla="*/ 3169958 w 3717682"/>
              <a:gd name="connsiteY25" fmla="*/ 4905425 h 5143499"/>
              <a:gd name="connsiteX26" fmla="*/ 3176138 w 3717682"/>
              <a:gd name="connsiteY26" fmla="*/ 4905425 h 5143499"/>
              <a:gd name="connsiteX27" fmla="*/ 3180162 w 3717682"/>
              <a:gd name="connsiteY27" fmla="*/ 4903549 h 5143499"/>
              <a:gd name="connsiteX28" fmla="*/ 3201504 w 3717682"/>
              <a:gd name="connsiteY28" fmla="*/ 4884134 h 5143499"/>
              <a:gd name="connsiteX29" fmla="*/ 3193040 w 3717682"/>
              <a:gd name="connsiteY29" fmla="*/ 4927246 h 5143499"/>
              <a:gd name="connsiteX30" fmla="*/ 3196012 w 3717682"/>
              <a:gd name="connsiteY30" fmla="*/ 4930787 h 5143499"/>
              <a:gd name="connsiteX31" fmla="*/ 3207956 w 3717682"/>
              <a:gd name="connsiteY31" fmla="*/ 4930787 h 5143499"/>
              <a:gd name="connsiteX32" fmla="*/ 3219273 w 3717682"/>
              <a:gd name="connsiteY32" fmla="*/ 4873190 h 5143499"/>
              <a:gd name="connsiteX33" fmla="*/ 3216768 w 3717682"/>
              <a:gd name="connsiteY33" fmla="*/ 4869228 h 5143499"/>
              <a:gd name="connsiteX34" fmla="*/ 3202693 w 3717682"/>
              <a:gd name="connsiteY34" fmla="*/ 4869228 h 5143499"/>
              <a:gd name="connsiteX35" fmla="*/ 3175442 w 3717682"/>
              <a:gd name="connsiteY35" fmla="*/ 4893227 h 5143499"/>
              <a:gd name="connsiteX36" fmla="*/ 3157614 w 3717682"/>
              <a:gd name="connsiteY36" fmla="*/ 4869228 h 5143499"/>
              <a:gd name="connsiteX37" fmla="*/ 3072703 w 3717682"/>
              <a:gd name="connsiteY37" fmla="*/ 4869228 h 5143499"/>
              <a:gd name="connsiteX38" fmla="*/ 3067872 w 3717682"/>
              <a:gd name="connsiteY38" fmla="*/ 4873182 h 5143499"/>
              <a:gd name="connsiteX39" fmla="*/ 3056581 w 3717682"/>
              <a:gd name="connsiteY39" fmla="*/ 4930787 h 5143499"/>
              <a:gd name="connsiteX40" fmla="*/ 3113995 w 3717682"/>
              <a:gd name="connsiteY40" fmla="*/ 4930787 h 5143499"/>
              <a:gd name="connsiteX41" fmla="*/ 3115209 w 3717682"/>
              <a:gd name="connsiteY41" fmla="*/ 4924630 h 5143499"/>
              <a:gd name="connsiteX42" fmla="*/ 3112196 w 3717682"/>
              <a:gd name="connsiteY42" fmla="*/ 4921282 h 5143499"/>
              <a:gd name="connsiteX43" fmla="*/ 3074053 w 3717682"/>
              <a:gd name="connsiteY43" fmla="*/ 4921282 h 5143499"/>
              <a:gd name="connsiteX44" fmla="*/ 3077287 w 3717682"/>
              <a:gd name="connsiteY44" fmla="*/ 4904760 h 5143499"/>
              <a:gd name="connsiteX45" fmla="*/ 3111007 w 3717682"/>
              <a:gd name="connsiteY45" fmla="*/ 4904760 h 5143499"/>
              <a:gd name="connsiteX46" fmla="*/ 3112841 w 3717682"/>
              <a:gd name="connsiteY46" fmla="*/ 4903297 h 5143499"/>
              <a:gd name="connsiteX47" fmla="*/ 3114131 w 3717682"/>
              <a:gd name="connsiteY47" fmla="*/ 4896744 h 5143499"/>
              <a:gd name="connsiteX48" fmla="*/ 3112875 w 3717682"/>
              <a:gd name="connsiteY48" fmla="*/ 4895280 h 5143499"/>
              <a:gd name="connsiteX49" fmla="*/ 3079146 w 3717682"/>
              <a:gd name="connsiteY49" fmla="*/ 4895280 h 5143499"/>
              <a:gd name="connsiteX50" fmla="*/ 3082389 w 3717682"/>
              <a:gd name="connsiteY50" fmla="*/ 4878792 h 5143499"/>
              <a:gd name="connsiteX51" fmla="*/ 3119199 w 3717682"/>
              <a:gd name="connsiteY51" fmla="*/ 4878792 h 5143499"/>
              <a:gd name="connsiteX52" fmla="*/ 3123122 w 3717682"/>
              <a:gd name="connsiteY52" fmla="*/ 4876488 h 5143499"/>
              <a:gd name="connsiteX53" fmla="*/ 3124531 w 3717682"/>
              <a:gd name="connsiteY53" fmla="*/ 4869228 h 5143499"/>
              <a:gd name="connsiteX54" fmla="*/ 2999626 w 3717682"/>
              <a:gd name="connsiteY54" fmla="*/ 4869228 h 5143499"/>
              <a:gd name="connsiteX55" fmla="*/ 2994346 w 3717682"/>
              <a:gd name="connsiteY55" fmla="*/ 4872559 h 5143499"/>
              <a:gd name="connsiteX56" fmla="*/ 2993115 w 3717682"/>
              <a:gd name="connsiteY56" fmla="*/ 4878767 h 5143499"/>
              <a:gd name="connsiteX57" fmla="*/ 3017581 w 3717682"/>
              <a:gd name="connsiteY57" fmla="*/ 4878767 h 5143499"/>
              <a:gd name="connsiteX58" fmla="*/ 3007394 w 3717682"/>
              <a:gd name="connsiteY58" fmla="*/ 4930787 h 5143499"/>
              <a:gd name="connsiteX59" fmla="*/ 3018362 w 3717682"/>
              <a:gd name="connsiteY59" fmla="*/ 4930787 h 5143499"/>
              <a:gd name="connsiteX60" fmla="*/ 3023863 w 3717682"/>
              <a:gd name="connsiteY60" fmla="*/ 4926413 h 5143499"/>
              <a:gd name="connsiteX61" fmla="*/ 3033202 w 3717682"/>
              <a:gd name="connsiteY61" fmla="*/ 4878767 h 5143499"/>
              <a:gd name="connsiteX62" fmla="*/ 3053627 w 3717682"/>
              <a:gd name="connsiteY62" fmla="*/ 4878767 h 5143499"/>
              <a:gd name="connsiteX63" fmla="*/ 3058025 w 3717682"/>
              <a:gd name="connsiteY63" fmla="*/ 4874999 h 5143499"/>
              <a:gd name="connsiteX64" fmla="*/ 3058025 w 3717682"/>
              <a:gd name="connsiteY64" fmla="*/ 4875007 h 5143499"/>
              <a:gd name="connsiteX65" fmla="*/ 3059162 w 3717682"/>
              <a:gd name="connsiteY65" fmla="*/ 4869228 h 5143499"/>
              <a:gd name="connsiteX66" fmla="*/ 2848319 w 3717682"/>
              <a:gd name="connsiteY66" fmla="*/ 4869228 h 5143499"/>
              <a:gd name="connsiteX67" fmla="*/ 2845407 w 3717682"/>
              <a:gd name="connsiteY67" fmla="*/ 4871306 h 5143499"/>
              <a:gd name="connsiteX68" fmla="*/ 2842096 w 3717682"/>
              <a:gd name="connsiteY68" fmla="*/ 4888214 h 5143499"/>
              <a:gd name="connsiteX69" fmla="*/ 2886403 w 3717682"/>
              <a:gd name="connsiteY69" fmla="*/ 4909925 h 5143499"/>
              <a:gd name="connsiteX70" fmla="*/ 2882302 w 3717682"/>
              <a:gd name="connsiteY70" fmla="*/ 4930787 h 5143499"/>
              <a:gd name="connsiteX71" fmla="*/ 2893279 w 3717682"/>
              <a:gd name="connsiteY71" fmla="*/ 4930787 h 5143499"/>
              <a:gd name="connsiteX72" fmla="*/ 2898780 w 3717682"/>
              <a:gd name="connsiteY72" fmla="*/ 4926413 h 5143499"/>
              <a:gd name="connsiteX73" fmla="*/ 2909986 w 3717682"/>
              <a:gd name="connsiteY73" fmla="*/ 4869228 h 5143499"/>
              <a:gd name="connsiteX74" fmla="*/ 2896692 w 3717682"/>
              <a:gd name="connsiteY74" fmla="*/ 4869228 h 5143499"/>
              <a:gd name="connsiteX75" fmla="*/ 2893984 w 3717682"/>
              <a:gd name="connsiteY75" fmla="*/ 4871306 h 5143499"/>
              <a:gd name="connsiteX76" fmla="*/ 2888465 w 3717682"/>
              <a:gd name="connsiteY76" fmla="*/ 4899335 h 5143499"/>
              <a:gd name="connsiteX77" fmla="*/ 2857785 w 3717682"/>
              <a:gd name="connsiteY77" fmla="*/ 4887802 h 5143499"/>
              <a:gd name="connsiteX78" fmla="*/ 2861435 w 3717682"/>
              <a:gd name="connsiteY78" fmla="*/ 4869228 h 5143499"/>
              <a:gd name="connsiteX79" fmla="*/ 3334041 w 3717682"/>
              <a:gd name="connsiteY79" fmla="*/ 4869051 h 5143499"/>
              <a:gd name="connsiteX80" fmla="*/ 3305279 w 3717682"/>
              <a:gd name="connsiteY80" fmla="*/ 4880811 h 5143499"/>
              <a:gd name="connsiteX81" fmla="*/ 3324143 w 3717682"/>
              <a:gd name="connsiteY81" fmla="*/ 4902212 h 5143499"/>
              <a:gd name="connsiteX82" fmla="*/ 3341410 w 3717682"/>
              <a:gd name="connsiteY82" fmla="*/ 4917185 h 5143499"/>
              <a:gd name="connsiteX83" fmla="*/ 3329482 w 3717682"/>
              <a:gd name="connsiteY83" fmla="*/ 4921315 h 5143499"/>
              <a:gd name="connsiteX84" fmla="*/ 3302410 w 3717682"/>
              <a:gd name="connsiteY84" fmla="*/ 4921315 h 5143499"/>
              <a:gd name="connsiteX85" fmla="*/ 3297010 w 3717682"/>
              <a:gd name="connsiteY85" fmla="*/ 4925294 h 5143499"/>
              <a:gd name="connsiteX86" fmla="*/ 3295941 w 3717682"/>
              <a:gd name="connsiteY86" fmla="*/ 4930787 h 5143499"/>
              <a:gd name="connsiteX87" fmla="*/ 3330068 w 3717682"/>
              <a:gd name="connsiteY87" fmla="*/ 4930787 h 5143499"/>
              <a:gd name="connsiteX88" fmla="*/ 3359017 w 3717682"/>
              <a:gd name="connsiteY88" fmla="*/ 4920373 h 5143499"/>
              <a:gd name="connsiteX89" fmla="*/ 3356513 w 3717682"/>
              <a:gd name="connsiteY89" fmla="*/ 4906283 h 5143499"/>
              <a:gd name="connsiteX90" fmla="*/ 3346818 w 3717682"/>
              <a:gd name="connsiteY90" fmla="*/ 4899335 h 5143499"/>
              <a:gd name="connsiteX91" fmla="*/ 3323472 w 3717682"/>
              <a:gd name="connsiteY91" fmla="*/ 4881854 h 5143499"/>
              <a:gd name="connsiteX92" fmla="*/ 3333574 w 3717682"/>
              <a:gd name="connsiteY92" fmla="*/ 4878767 h 5143499"/>
              <a:gd name="connsiteX93" fmla="*/ 3356462 w 3717682"/>
              <a:gd name="connsiteY93" fmla="*/ 4878767 h 5143499"/>
              <a:gd name="connsiteX94" fmla="*/ 3361853 w 3717682"/>
              <a:gd name="connsiteY94" fmla="*/ 4874797 h 5143499"/>
              <a:gd name="connsiteX95" fmla="*/ 3362990 w 3717682"/>
              <a:gd name="connsiteY95" fmla="*/ 4869051 h 5143499"/>
              <a:gd name="connsiteX96" fmla="*/ 2952612 w 3717682"/>
              <a:gd name="connsiteY96" fmla="*/ 4869051 h 5143499"/>
              <a:gd name="connsiteX97" fmla="*/ 2923866 w 3717682"/>
              <a:gd name="connsiteY97" fmla="*/ 4880811 h 5143499"/>
              <a:gd name="connsiteX98" fmla="*/ 2942738 w 3717682"/>
              <a:gd name="connsiteY98" fmla="*/ 4902212 h 5143499"/>
              <a:gd name="connsiteX99" fmla="*/ 2960006 w 3717682"/>
              <a:gd name="connsiteY99" fmla="*/ 4917185 h 5143499"/>
              <a:gd name="connsiteX100" fmla="*/ 2948061 w 3717682"/>
              <a:gd name="connsiteY100" fmla="*/ 4921315 h 5143499"/>
              <a:gd name="connsiteX101" fmla="*/ 2920997 w 3717682"/>
              <a:gd name="connsiteY101" fmla="*/ 4921315 h 5143499"/>
              <a:gd name="connsiteX102" fmla="*/ 2915598 w 3717682"/>
              <a:gd name="connsiteY102" fmla="*/ 4925294 h 5143499"/>
              <a:gd name="connsiteX103" fmla="*/ 2914520 w 3717682"/>
              <a:gd name="connsiteY103" fmla="*/ 4930787 h 5143499"/>
              <a:gd name="connsiteX104" fmla="*/ 2948647 w 3717682"/>
              <a:gd name="connsiteY104" fmla="*/ 4930787 h 5143499"/>
              <a:gd name="connsiteX105" fmla="*/ 2977596 w 3717682"/>
              <a:gd name="connsiteY105" fmla="*/ 4920373 h 5143499"/>
              <a:gd name="connsiteX106" fmla="*/ 2975108 w 3717682"/>
              <a:gd name="connsiteY106" fmla="*/ 4906283 h 5143499"/>
              <a:gd name="connsiteX107" fmla="*/ 2965405 w 3717682"/>
              <a:gd name="connsiteY107" fmla="*/ 4899335 h 5143499"/>
              <a:gd name="connsiteX108" fmla="*/ 2942051 w 3717682"/>
              <a:gd name="connsiteY108" fmla="*/ 4881854 h 5143499"/>
              <a:gd name="connsiteX109" fmla="*/ 2952153 w 3717682"/>
              <a:gd name="connsiteY109" fmla="*/ 4878767 h 5143499"/>
              <a:gd name="connsiteX110" fmla="*/ 2975049 w 3717682"/>
              <a:gd name="connsiteY110" fmla="*/ 4878767 h 5143499"/>
              <a:gd name="connsiteX111" fmla="*/ 2980440 w 3717682"/>
              <a:gd name="connsiteY111" fmla="*/ 4874797 h 5143499"/>
              <a:gd name="connsiteX112" fmla="*/ 2981577 w 3717682"/>
              <a:gd name="connsiteY112" fmla="*/ 4869051 h 5143499"/>
              <a:gd name="connsiteX113" fmla="*/ 2802111 w 3717682"/>
              <a:gd name="connsiteY113" fmla="*/ 4869051 h 5143499"/>
              <a:gd name="connsiteX114" fmla="*/ 2773366 w 3717682"/>
              <a:gd name="connsiteY114" fmla="*/ 4880811 h 5143499"/>
              <a:gd name="connsiteX115" fmla="*/ 2792246 w 3717682"/>
              <a:gd name="connsiteY115" fmla="*/ 4902212 h 5143499"/>
              <a:gd name="connsiteX116" fmla="*/ 2809505 w 3717682"/>
              <a:gd name="connsiteY116" fmla="*/ 4917185 h 5143499"/>
              <a:gd name="connsiteX117" fmla="*/ 2797561 w 3717682"/>
              <a:gd name="connsiteY117" fmla="*/ 4921315 h 5143499"/>
              <a:gd name="connsiteX118" fmla="*/ 2770488 w 3717682"/>
              <a:gd name="connsiteY118" fmla="*/ 4921315 h 5143499"/>
              <a:gd name="connsiteX119" fmla="*/ 2765097 w 3717682"/>
              <a:gd name="connsiteY119" fmla="*/ 4925294 h 5143499"/>
              <a:gd name="connsiteX120" fmla="*/ 2764011 w 3717682"/>
              <a:gd name="connsiteY120" fmla="*/ 4930787 h 5143499"/>
              <a:gd name="connsiteX121" fmla="*/ 2798138 w 3717682"/>
              <a:gd name="connsiteY121" fmla="*/ 4930787 h 5143499"/>
              <a:gd name="connsiteX122" fmla="*/ 2827104 w 3717682"/>
              <a:gd name="connsiteY122" fmla="*/ 4920373 h 5143499"/>
              <a:gd name="connsiteX123" fmla="*/ 2824600 w 3717682"/>
              <a:gd name="connsiteY123" fmla="*/ 4906283 h 5143499"/>
              <a:gd name="connsiteX124" fmla="*/ 2814913 w 3717682"/>
              <a:gd name="connsiteY124" fmla="*/ 4899335 h 5143499"/>
              <a:gd name="connsiteX125" fmla="*/ 2791542 w 3717682"/>
              <a:gd name="connsiteY125" fmla="*/ 4881854 h 5143499"/>
              <a:gd name="connsiteX126" fmla="*/ 2801644 w 3717682"/>
              <a:gd name="connsiteY126" fmla="*/ 4878767 h 5143499"/>
              <a:gd name="connsiteX127" fmla="*/ 2824532 w 3717682"/>
              <a:gd name="connsiteY127" fmla="*/ 4878767 h 5143499"/>
              <a:gd name="connsiteX128" fmla="*/ 2829939 w 3717682"/>
              <a:gd name="connsiteY128" fmla="*/ 4874797 h 5143499"/>
              <a:gd name="connsiteX129" fmla="*/ 2831060 w 3717682"/>
              <a:gd name="connsiteY129" fmla="*/ 4869051 h 5143499"/>
              <a:gd name="connsiteX130" fmla="*/ 2554594 w 3717682"/>
              <a:gd name="connsiteY130" fmla="*/ 4818697 h 5143499"/>
              <a:gd name="connsiteX131" fmla="*/ 2506679 w 3717682"/>
              <a:gd name="connsiteY131" fmla="*/ 4832401 h 5143499"/>
              <a:gd name="connsiteX132" fmla="*/ 2536426 w 3717682"/>
              <a:gd name="connsiteY132" fmla="*/ 4837128 h 5143499"/>
              <a:gd name="connsiteX133" fmla="*/ 2592592 w 3717682"/>
              <a:gd name="connsiteY133" fmla="*/ 4852573 h 5143499"/>
              <a:gd name="connsiteX134" fmla="*/ 2515457 w 3717682"/>
              <a:gd name="connsiteY134" fmla="*/ 4932277 h 5143499"/>
              <a:gd name="connsiteX135" fmla="*/ 2537318 w 3717682"/>
              <a:gd name="connsiteY135" fmla="*/ 4875983 h 5143499"/>
              <a:gd name="connsiteX136" fmla="*/ 2542895 w 3717682"/>
              <a:gd name="connsiteY136" fmla="*/ 4853187 h 5143499"/>
              <a:gd name="connsiteX137" fmla="*/ 2524218 w 3717682"/>
              <a:gd name="connsiteY137" fmla="*/ 4872030 h 5143499"/>
              <a:gd name="connsiteX138" fmla="*/ 2487578 w 3717682"/>
              <a:gd name="connsiteY138" fmla="*/ 4935414 h 5143499"/>
              <a:gd name="connsiteX139" fmla="*/ 2477187 w 3717682"/>
              <a:gd name="connsiteY139" fmla="*/ 4965487 h 5143499"/>
              <a:gd name="connsiteX140" fmla="*/ 2518259 w 3717682"/>
              <a:gd name="connsiteY140" fmla="*/ 4955216 h 5143499"/>
              <a:gd name="connsiteX141" fmla="*/ 2622229 w 3717682"/>
              <a:gd name="connsiteY141" fmla="*/ 4857300 h 5143499"/>
              <a:gd name="connsiteX142" fmla="*/ 2613315 w 3717682"/>
              <a:gd name="connsiteY142" fmla="*/ 4831517 h 5143499"/>
              <a:gd name="connsiteX143" fmla="*/ 2554594 w 3717682"/>
              <a:gd name="connsiteY143" fmla="*/ 4818697 h 5143499"/>
              <a:gd name="connsiteX144" fmla="*/ 3137129 w 3717682"/>
              <a:gd name="connsiteY144" fmla="*/ 4793385 h 5143499"/>
              <a:gd name="connsiteX145" fmla="*/ 3151773 w 3717682"/>
              <a:gd name="connsiteY145" fmla="*/ 4809730 h 5143499"/>
              <a:gd name="connsiteX146" fmla="*/ 3151035 w 3717682"/>
              <a:gd name="connsiteY146" fmla="*/ 4813431 h 5143499"/>
              <a:gd name="connsiteX147" fmla="*/ 3146739 w 3717682"/>
              <a:gd name="connsiteY147" fmla="*/ 4818016 h 5143499"/>
              <a:gd name="connsiteX148" fmla="*/ 3113512 w 3717682"/>
              <a:gd name="connsiteY148" fmla="*/ 4818016 h 5143499"/>
              <a:gd name="connsiteX149" fmla="*/ 3115142 w 3717682"/>
              <a:gd name="connsiteY149" fmla="*/ 4809730 h 5143499"/>
              <a:gd name="connsiteX150" fmla="*/ 3137129 w 3717682"/>
              <a:gd name="connsiteY150" fmla="*/ 4793385 h 5143499"/>
              <a:gd name="connsiteX151" fmla="*/ 2908772 w 3717682"/>
              <a:gd name="connsiteY151" fmla="*/ 4793385 h 5143499"/>
              <a:gd name="connsiteX152" fmla="*/ 2923408 w 3717682"/>
              <a:gd name="connsiteY152" fmla="*/ 4809730 h 5143499"/>
              <a:gd name="connsiteX153" fmla="*/ 2922678 w 3717682"/>
              <a:gd name="connsiteY153" fmla="*/ 4813431 h 5143499"/>
              <a:gd name="connsiteX154" fmla="*/ 2918374 w 3717682"/>
              <a:gd name="connsiteY154" fmla="*/ 4818016 h 5143499"/>
              <a:gd name="connsiteX155" fmla="*/ 2885163 w 3717682"/>
              <a:gd name="connsiteY155" fmla="*/ 4818016 h 5143499"/>
              <a:gd name="connsiteX156" fmla="*/ 2886785 w 3717682"/>
              <a:gd name="connsiteY156" fmla="*/ 4809730 h 5143499"/>
              <a:gd name="connsiteX157" fmla="*/ 2908772 w 3717682"/>
              <a:gd name="connsiteY157" fmla="*/ 4793385 h 5143499"/>
              <a:gd name="connsiteX158" fmla="*/ 2671715 w 3717682"/>
              <a:gd name="connsiteY158" fmla="*/ 4783926 h 5143499"/>
              <a:gd name="connsiteX159" fmla="*/ 2638520 w 3717682"/>
              <a:gd name="connsiteY159" fmla="*/ 4801898 h 5143499"/>
              <a:gd name="connsiteX160" fmla="*/ 2664854 w 3717682"/>
              <a:gd name="connsiteY160" fmla="*/ 4864568 h 5143499"/>
              <a:gd name="connsiteX161" fmla="*/ 2687733 w 3717682"/>
              <a:gd name="connsiteY161" fmla="*/ 4909866 h 5143499"/>
              <a:gd name="connsiteX162" fmla="*/ 2639174 w 3717682"/>
              <a:gd name="connsiteY162" fmla="*/ 4918716 h 5143499"/>
              <a:gd name="connsiteX163" fmla="*/ 2602737 w 3717682"/>
              <a:gd name="connsiteY163" fmla="*/ 4921576 h 5143499"/>
              <a:gd name="connsiteX164" fmla="*/ 2609444 w 3717682"/>
              <a:gd name="connsiteY164" fmla="*/ 4931233 h 5143499"/>
              <a:gd name="connsiteX165" fmla="*/ 2663666 w 3717682"/>
              <a:gd name="connsiteY165" fmla="*/ 4936701 h 5143499"/>
              <a:gd name="connsiteX166" fmla="*/ 2718643 w 3717682"/>
              <a:gd name="connsiteY166" fmla="*/ 4911877 h 5143499"/>
              <a:gd name="connsiteX167" fmla="*/ 2694278 w 3717682"/>
              <a:gd name="connsiteY167" fmla="*/ 4859916 h 5143499"/>
              <a:gd name="connsiteX168" fmla="*/ 2665856 w 3717682"/>
              <a:gd name="connsiteY168" fmla="*/ 4812506 h 5143499"/>
              <a:gd name="connsiteX169" fmla="*/ 2718125 w 3717682"/>
              <a:gd name="connsiteY169" fmla="*/ 4800493 h 5143499"/>
              <a:gd name="connsiteX170" fmla="*/ 2735495 w 3717682"/>
              <a:gd name="connsiteY170" fmla="*/ 4794235 h 5143499"/>
              <a:gd name="connsiteX171" fmla="*/ 2711130 w 3717682"/>
              <a:gd name="connsiteY171" fmla="*/ 4785284 h 5143499"/>
              <a:gd name="connsiteX172" fmla="*/ 2671715 w 3717682"/>
              <a:gd name="connsiteY172" fmla="*/ 4783926 h 5143499"/>
              <a:gd name="connsiteX173" fmla="*/ 3324762 w 3717682"/>
              <a:gd name="connsiteY173" fmla="*/ 4783846 h 5143499"/>
              <a:gd name="connsiteX174" fmla="*/ 3319490 w 3717682"/>
              <a:gd name="connsiteY174" fmla="*/ 4787194 h 5143499"/>
              <a:gd name="connsiteX175" fmla="*/ 3318268 w 3717682"/>
              <a:gd name="connsiteY175" fmla="*/ 4793402 h 5143499"/>
              <a:gd name="connsiteX176" fmla="*/ 3342734 w 3717682"/>
              <a:gd name="connsiteY176" fmla="*/ 4793402 h 5143499"/>
              <a:gd name="connsiteX177" fmla="*/ 3332539 w 3717682"/>
              <a:gd name="connsiteY177" fmla="*/ 4845422 h 5143499"/>
              <a:gd name="connsiteX178" fmla="*/ 3343507 w 3717682"/>
              <a:gd name="connsiteY178" fmla="*/ 4845422 h 5143499"/>
              <a:gd name="connsiteX179" fmla="*/ 3349000 w 3717682"/>
              <a:gd name="connsiteY179" fmla="*/ 4841048 h 5143499"/>
              <a:gd name="connsiteX180" fmla="*/ 3358355 w 3717682"/>
              <a:gd name="connsiteY180" fmla="*/ 4793402 h 5143499"/>
              <a:gd name="connsiteX181" fmla="*/ 3378780 w 3717682"/>
              <a:gd name="connsiteY181" fmla="*/ 4793402 h 5143499"/>
              <a:gd name="connsiteX182" fmla="*/ 3383195 w 3717682"/>
              <a:gd name="connsiteY182" fmla="*/ 4789633 h 5143499"/>
              <a:gd name="connsiteX183" fmla="*/ 3384316 w 3717682"/>
              <a:gd name="connsiteY183" fmla="*/ 4783846 h 5143499"/>
              <a:gd name="connsiteX184" fmla="*/ 3274395 w 3717682"/>
              <a:gd name="connsiteY184" fmla="*/ 4783846 h 5143499"/>
              <a:gd name="connsiteX185" fmla="*/ 3262314 w 3717682"/>
              <a:gd name="connsiteY185" fmla="*/ 4845422 h 5143499"/>
              <a:gd name="connsiteX186" fmla="*/ 3314906 w 3717682"/>
              <a:gd name="connsiteY186" fmla="*/ 4845422 h 5143499"/>
              <a:gd name="connsiteX187" fmla="*/ 3316044 w 3717682"/>
              <a:gd name="connsiteY187" fmla="*/ 4839660 h 5143499"/>
              <a:gd name="connsiteX188" fmla="*/ 3313123 w 3717682"/>
              <a:gd name="connsiteY188" fmla="*/ 4835916 h 5143499"/>
              <a:gd name="connsiteX189" fmla="*/ 3279785 w 3717682"/>
              <a:gd name="connsiteY189" fmla="*/ 4835916 h 5143499"/>
              <a:gd name="connsiteX190" fmla="*/ 3289599 w 3717682"/>
              <a:gd name="connsiteY190" fmla="*/ 4785932 h 5143499"/>
              <a:gd name="connsiteX191" fmla="*/ 3287689 w 3717682"/>
              <a:gd name="connsiteY191" fmla="*/ 4783846 h 5143499"/>
              <a:gd name="connsiteX192" fmla="*/ 3190706 w 3717682"/>
              <a:gd name="connsiteY192" fmla="*/ 4783846 h 5143499"/>
              <a:gd name="connsiteX193" fmla="*/ 3187174 w 3717682"/>
              <a:gd name="connsiteY193" fmla="*/ 4786580 h 5143499"/>
              <a:gd name="connsiteX194" fmla="*/ 3181062 w 3717682"/>
              <a:gd name="connsiteY194" fmla="*/ 4817948 h 5143499"/>
              <a:gd name="connsiteX195" fmla="*/ 3209943 w 3717682"/>
              <a:gd name="connsiteY195" fmla="*/ 4846801 h 5143499"/>
              <a:gd name="connsiteX196" fmla="*/ 3209943 w 3717682"/>
              <a:gd name="connsiteY196" fmla="*/ 4846793 h 5143499"/>
              <a:gd name="connsiteX197" fmla="*/ 3249622 w 3717682"/>
              <a:gd name="connsiteY197" fmla="*/ 4817940 h 5143499"/>
              <a:gd name="connsiteX198" fmla="*/ 3255709 w 3717682"/>
              <a:gd name="connsiteY198" fmla="*/ 4786580 h 5143499"/>
              <a:gd name="connsiteX199" fmla="*/ 3253247 w 3717682"/>
              <a:gd name="connsiteY199" fmla="*/ 4783846 h 5143499"/>
              <a:gd name="connsiteX200" fmla="*/ 3240810 w 3717682"/>
              <a:gd name="connsiteY200" fmla="*/ 4783846 h 5143499"/>
              <a:gd name="connsiteX201" fmla="*/ 3237398 w 3717682"/>
              <a:gd name="connsiteY201" fmla="*/ 4801890 h 5143499"/>
              <a:gd name="connsiteX202" fmla="*/ 3235445 w 3717682"/>
              <a:gd name="connsiteY202" fmla="*/ 4811496 h 5143499"/>
              <a:gd name="connsiteX203" fmla="*/ 3233815 w 3717682"/>
              <a:gd name="connsiteY203" fmla="*/ 4819841 h 5143499"/>
              <a:gd name="connsiteX204" fmla="*/ 3211522 w 3717682"/>
              <a:gd name="connsiteY204" fmla="*/ 4836329 h 5143499"/>
              <a:gd name="connsiteX205" fmla="*/ 3196139 w 3717682"/>
              <a:gd name="connsiteY205" fmla="*/ 4819841 h 5143499"/>
              <a:gd name="connsiteX206" fmla="*/ 3196852 w 3717682"/>
              <a:gd name="connsiteY206" fmla="*/ 4816114 h 5143499"/>
              <a:gd name="connsiteX207" fmla="*/ 3199722 w 3717682"/>
              <a:gd name="connsiteY207" fmla="*/ 4801898 h 5143499"/>
              <a:gd name="connsiteX208" fmla="*/ 3203143 w 3717682"/>
              <a:gd name="connsiteY208" fmla="*/ 4783846 h 5143499"/>
              <a:gd name="connsiteX209" fmla="*/ 2786677 w 3717682"/>
              <a:gd name="connsiteY209" fmla="*/ 4783846 h 5143499"/>
              <a:gd name="connsiteX210" fmla="*/ 2786491 w 3717682"/>
              <a:gd name="connsiteY210" fmla="*/ 4784645 h 5143499"/>
              <a:gd name="connsiteX211" fmla="*/ 2793053 w 3717682"/>
              <a:gd name="connsiteY211" fmla="*/ 4793360 h 5143499"/>
              <a:gd name="connsiteX212" fmla="*/ 2825415 w 3717682"/>
              <a:gd name="connsiteY212" fmla="*/ 4793360 h 5143499"/>
              <a:gd name="connsiteX213" fmla="*/ 2840101 w 3717682"/>
              <a:gd name="connsiteY213" fmla="*/ 4814659 h 5143499"/>
              <a:gd name="connsiteX214" fmla="*/ 2820032 w 3717682"/>
              <a:gd name="connsiteY214" fmla="*/ 4835916 h 5143499"/>
              <a:gd name="connsiteX215" fmla="*/ 2797866 w 3717682"/>
              <a:gd name="connsiteY215" fmla="*/ 4835916 h 5143499"/>
              <a:gd name="connsiteX216" fmla="*/ 2804709 w 3717682"/>
              <a:gd name="connsiteY216" fmla="*/ 4800964 h 5143499"/>
              <a:gd name="connsiteX217" fmla="*/ 2791610 w 3717682"/>
              <a:gd name="connsiteY217" fmla="*/ 4800964 h 5143499"/>
              <a:gd name="connsiteX218" fmla="*/ 2788698 w 3717682"/>
              <a:gd name="connsiteY218" fmla="*/ 4803051 h 5143499"/>
              <a:gd name="connsiteX219" fmla="*/ 2780378 w 3717682"/>
              <a:gd name="connsiteY219" fmla="*/ 4845422 h 5143499"/>
              <a:gd name="connsiteX220" fmla="*/ 2817188 w 3717682"/>
              <a:gd name="connsiteY220" fmla="*/ 4845422 h 5143499"/>
              <a:gd name="connsiteX221" fmla="*/ 2856562 w 3717682"/>
              <a:gd name="connsiteY221" fmla="*/ 4814239 h 5143499"/>
              <a:gd name="connsiteX222" fmla="*/ 2831196 w 3717682"/>
              <a:gd name="connsiteY222" fmla="*/ 4783846 h 5143499"/>
              <a:gd name="connsiteX223" fmla="*/ 3055062 w 3717682"/>
              <a:gd name="connsiteY223" fmla="*/ 4783661 h 5143499"/>
              <a:gd name="connsiteX224" fmla="*/ 3026300 w 3717682"/>
              <a:gd name="connsiteY224" fmla="*/ 4795438 h 5143499"/>
              <a:gd name="connsiteX225" fmla="*/ 3045180 w 3717682"/>
              <a:gd name="connsiteY225" fmla="*/ 4816838 h 5143499"/>
              <a:gd name="connsiteX226" fmla="*/ 3062456 w 3717682"/>
              <a:gd name="connsiteY226" fmla="*/ 4831820 h 5143499"/>
              <a:gd name="connsiteX227" fmla="*/ 3050512 w 3717682"/>
              <a:gd name="connsiteY227" fmla="*/ 4835942 h 5143499"/>
              <a:gd name="connsiteX228" fmla="*/ 3023447 w 3717682"/>
              <a:gd name="connsiteY228" fmla="*/ 4835942 h 5143499"/>
              <a:gd name="connsiteX229" fmla="*/ 3018040 w 3717682"/>
              <a:gd name="connsiteY229" fmla="*/ 4839920 h 5143499"/>
              <a:gd name="connsiteX230" fmla="*/ 3016970 w 3717682"/>
              <a:gd name="connsiteY230" fmla="*/ 4845422 h 5143499"/>
              <a:gd name="connsiteX231" fmla="*/ 3051097 w 3717682"/>
              <a:gd name="connsiteY231" fmla="*/ 4845422 h 5143499"/>
              <a:gd name="connsiteX232" fmla="*/ 3080055 w 3717682"/>
              <a:gd name="connsiteY232" fmla="*/ 4834999 h 5143499"/>
              <a:gd name="connsiteX233" fmla="*/ 3080063 w 3717682"/>
              <a:gd name="connsiteY233" fmla="*/ 4834999 h 5143499"/>
              <a:gd name="connsiteX234" fmla="*/ 3077559 w 3717682"/>
              <a:gd name="connsiteY234" fmla="*/ 4820909 h 5143499"/>
              <a:gd name="connsiteX235" fmla="*/ 3067864 w 3717682"/>
              <a:gd name="connsiteY235" fmla="*/ 4813944 h 5143499"/>
              <a:gd name="connsiteX236" fmla="*/ 3044493 w 3717682"/>
              <a:gd name="connsiteY236" fmla="*/ 4796481 h 5143499"/>
              <a:gd name="connsiteX237" fmla="*/ 3054620 w 3717682"/>
              <a:gd name="connsiteY237" fmla="*/ 4793385 h 5143499"/>
              <a:gd name="connsiteX238" fmla="*/ 3077491 w 3717682"/>
              <a:gd name="connsiteY238" fmla="*/ 4793385 h 5143499"/>
              <a:gd name="connsiteX239" fmla="*/ 3082899 w 3717682"/>
              <a:gd name="connsiteY239" fmla="*/ 4789431 h 5143499"/>
              <a:gd name="connsiteX240" fmla="*/ 3084028 w 3717682"/>
              <a:gd name="connsiteY240" fmla="*/ 4783661 h 5143499"/>
              <a:gd name="connsiteX241" fmla="*/ 2982358 w 3717682"/>
              <a:gd name="connsiteY241" fmla="*/ 4783661 h 5143499"/>
              <a:gd name="connsiteX242" fmla="*/ 2953613 w 3717682"/>
              <a:gd name="connsiteY242" fmla="*/ 4795438 h 5143499"/>
              <a:gd name="connsiteX243" fmla="*/ 2972485 w 3717682"/>
              <a:gd name="connsiteY243" fmla="*/ 4816838 h 5143499"/>
              <a:gd name="connsiteX244" fmla="*/ 2989761 w 3717682"/>
              <a:gd name="connsiteY244" fmla="*/ 4831820 h 5143499"/>
              <a:gd name="connsiteX245" fmla="*/ 2977800 w 3717682"/>
              <a:gd name="connsiteY245" fmla="*/ 4835942 h 5143499"/>
              <a:gd name="connsiteX246" fmla="*/ 2950761 w 3717682"/>
              <a:gd name="connsiteY246" fmla="*/ 4835942 h 5143499"/>
              <a:gd name="connsiteX247" fmla="*/ 2945345 w 3717682"/>
              <a:gd name="connsiteY247" fmla="*/ 4839920 h 5143499"/>
              <a:gd name="connsiteX248" fmla="*/ 2944266 w 3717682"/>
              <a:gd name="connsiteY248" fmla="*/ 4845422 h 5143499"/>
              <a:gd name="connsiteX249" fmla="*/ 2978394 w 3717682"/>
              <a:gd name="connsiteY249" fmla="*/ 4845422 h 5143499"/>
              <a:gd name="connsiteX250" fmla="*/ 3007360 w 3717682"/>
              <a:gd name="connsiteY250" fmla="*/ 4834999 h 5143499"/>
              <a:gd name="connsiteX251" fmla="*/ 3004855 w 3717682"/>
              <a:gd name="connsiteY251" fmla="*/ 4820909 h 5143499"/>
              <a:gd name="connsiteX252" fmla="*/ 2995161 w 3717682"/>
              <a:gd name="connsiteY252" fmla="*/ 4813944 h 5143499"/>
              <a:gd name="connsiteX253" fmla="*/ 2971798 w 3717682"/>
              <a:gd name="connsiteY253" fmla="*/ 4796481 h 5143499"/>
              <a:gd name="connsiteX254" fmla="*/ 2981917 w 3717682"/>
              <a:gd name="connsiteY254" fmla="*/ 4793385 h 5143499"/>
              <a:gd name="connsiteX255" fmla="*/ 3004779 w 3717682"/>
              <a:gd name="connsiteY255" fmla="*/ 4793385 h 5143499"/>
              <a:gd name="connsiteX256" fmla="*/ 3010178 w 3717682"/>
              <a:gd name="connsiteY256" fmla="*/ 4789431 h 5143499"/>
              <a:gd name="connsiteX257" fmla="*/ 3011324 w 3717682"/>
              <a:gd name="connsiteY257" fmla="*/ 4783661 h 5143499"/>
              <a:gd name="connsiteX258" fmla="*/ 3138963 w 3717682"/>
              <a:gd name="connsiteY258" fmla="*/ 4783013 h 5143499"/>
              <a:gd name="connsiteX259" fmla="*/ 3100124 w 3717682"/>
              <a:gd name="connsiteY259" fmla="*/ 4811614 h 5143499"/>
              <a:gd name="connsiteX260" fmla="*/ 3094028 w 3717682"/>
              <a:gd name="connsiteY260" fmla="*/ 4842705 h 5143499"/>
              <a:gd name="connsiteX261" fmla="*/ 3096388 w 3717682"/>
              <a:gd name="connsiteY261" fmla="*/ 4845422 h 5143499"/>
              <a:gd name="connsiteX262" fmla="*/ 3108138 w 3717682"/>
              <a:gd name="connsiteY262" fmla="*/ 4845422 h 5143499"/>
              <a:gd name="connsiteX263" fmla="*/ 3111567 w 3717682"/>
              <a:gd name="connsiteY263" fmla="*/ 4827521 h 5143499"/>
              <a:gd name="connsiteX264" fmla="*/ 3148174 w 3717682"/>
              <a:gd name="connsiteY264" fmla="*/ 4827521 h 5143499"/>
              <a:gd name="connsiteX265" fmla="*/ 3144753 w 3717682"/>
              <a:gd name="connsiteY265" fmla="*/ 4845422 h 5143499"/>
              <a:gd name="connsiteX266" fmla="*/ 3156510 w 3717682"/>
              <a:gd name="connsiteY266" fmla="*/ 4845422 h 5143499"/>
              <a:gd name="connsiteX267" fmla="*/ 3159932 w 3717682"/>
              <a:gd name="connsiteY267" fmla="*/ 4842705 h 5143499"/>
              <a:gd name="connsiteX268" fmla="*/ 3166036 w 3717682"/>
              <a:gd name="connsiteY268" fmla="*/ 4811614 h 5143499"/>
              <a:gd name="connsiteX269" fmla="*/ 3138963 w 3717682"/>
              <a:gd name="connsiteY269" fmla="*/ 4783013 h 5143499"/>
              <a:gd name="connsiteX270" fmla="*/ 2910597 w 3717682"/>
              <a:gd name="connsiteY270" fmla="*/ 4783013 h 5143499"/>
              <a:gd name="connsiteX271" fmla="*/ 2871775 w 3717682"/>
              <a:gd name="connsiteY271" fmla="*/ 4811614 h 5143499"/>
              <a:gd name="connsiteX272" fmla="*/ 2865663 w 3717682"/>
              <a:gd name="connsiteY272" fmla="*/ 4842705 h 5143499"/>
              <a:gd name="connsiteX273" fmla="*/ 2868031 w 3717682"/>
              <a:gd name="connsiteY273" fmla="*/ 4845422 h 5143499"/>
              <a:gd name="connsiteX274" fmla="*/ 2879781 w 3717682"/>
              <a:gd name="connsiteY274" fmla="*/ 4845422 h 5143499"/>
              <a:gd name="connsiteX275" fmla="*/ 2883202 w 3717682"/>
              <a:gd name="connsiteY275" fmla="*/ 4827521 h 5143499"/>
              <a:gd name="connsiteX276" fmla="*/ 2919817 w 3717682"/>
              <a:gd name="connsiteY276" fmla="*/ 4827521 h 5143499"/>
              <a:gd name="connsiteX277" fmla="*/ 2916396 w 3717682"/>
              <a:gd name="connsiteY277" fmla="*/ 4845422 h 5143499"/>
              <a:gd name="connsiteX278" fmla="*/ 2928154 w 3717682"/>
              <a:gd name="connsiteY278" fmla="*/ 4845422 h 5143499"/>
              <a:gd name="connsiteX279" fmla="*/ 2931566 w 3717682"/>
              <a:gd name="connsiteY279" fmla="*/ 4842705 h 5143499"/>
              <a:gd name="connsiteX280" fmla="*/ 2937679 w 3717682"/>
              <a:gd name="connsiteY280" fmla="*/ 4811614 h 5143499"/>
              <a:gd name="connsiteX281" fmla="*/ 2910597 w 3717682"/>
              <a:gd name="connsiteY281" fmla="*/ 4783013 h 5143499"/>
              <a:gd name="connsiteX282" fmla="*/ 2604596 w 3717682"/>
              <a:gd name="connsiteY282" fmla="*/ 4694494 h 5143499"/>
              <a:gd name="connsiteX283" fmla="*/ 2604596 w 3717682"/>
              <a:gd name="connsiteY283" fmla="*/ 4694502 h 5143499"/>
              <a:gd name="connsiteX284" fmla="*/ 2561063 w 3717682"/>
              <a:gd name="connsiteY284" fmla="*/ 4706111 h 5143499"/>
              <a:gd name="connsiteX285" fmla="*/ 2584714 w 3717682"/>
              <a:gd name="connsiteY285" fmla="*/ 4710283 h 5143499"/>
              <a:gd name="connsiteX286" fmla="*/ 2633732 w 3717682"/>
              <a:gd name="connsiteY286" fmla="*/ 4720882 h 5143499"/>
              <a:gd name="connsiteX287" fmla="*/ 2585478 w 3717682"/>
              <a:gd name="connsiteY287" fmla="*/ 4787632 h 5143499"/>
              <a:gd name="connsiteX288" fmla="*/ 2569909 w 3717682"/>
              <a:gd name="connsiteY288" fmla="*/ 4802588 h 5143499"/>
              <a:gd name="connsiteX289" fmla="*/ 2571759 w 3717682"/>
              <a:gd name="connsiteY289" fmla="*/ 4806609 h 5143499"/>
              <a:gd name="connsiteX290" fmla="*/ 2588942 w 3717682"/>
              <a:gd name="connsiteY290" fmla="*/ 4800881 h 5143499"/>
              <a:gd name="connsiteX291" fmla="*/ 2661416 w 3717682"/>
              <a:gd name="connsiteY291" fmla="*/ 4714910 h 5143499"/>
              <a:gd name="connsiteX292" fmla="*/ 2604596 w 3717682"/>
              <a:gd name="connsiteY292" fmla="*/ 4694494 h 5143499"/>
              <a:gd name="connsiteX293" fmla="*/ 893329 w 3717682"/>
              <a:gd name="connsiteY293" fmla="*/ 0 h 5143499"/>
              <a:gd name="connsiteX294" fmla="*/ 3717682 w 3717682"/>
              <a:gd name="connsiteY294" fmla="*/ 0 h 5143499"/>
              <a:gd name="connsiteX295" fmla="*/ 3717682 w 3717682"/>
              <a:gd name="connsiteY295" fmla="*/ 5143499 h 5143499"/>
              <a:gd name="connsiteX296" fmla="*/ 1175798 w 3717682"/>
              <a:gd name="connsiteY296" fmla="*/ 5143499 h 5143499"/>
              <a:gd name="connsiteX297" fmla="*/ 1096714 w 3717682"/>
              <a:gd name="connsiteY297" fmla="*/ 5071623 h 5143499"/>
              <a:gd name="connsiteX298" fmla="*/ 0 w 3717682"/>
              <a:gd name="connsiteY298" fmla="*/ 2423921 h 5143499"/>
              <a:gd name="connsiteX299" fmla="*/ 855043 w 3717682"/>
              <a:gd name="connsiteY299" fmla="*/ 42126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3717682" h="5143499">
                <a:moveTo>
                  <a:pt x="3243187" y="4869228"/>
                </a:moveTo>
                <a:cubicBezTo>
                  <a:pt x="3240488" y="4869228"/>
                  <a:pt x="3238909" y="4870465"/>
                  <a:pt x="3238365" y="4873182"/>
                </a:cubicBezTo>
                <a:lnTo>
                  <a:pt x="3238374" y="4873182"/>
                </a:lnTo>
                <a:lnTo>
                  <a:pt x="3227066" y="4930787"/>
                </a:lnTo>
                <a:lnTo>
                  <a:pt x="3284505" y="4930787"/>
                </a:lnTo>
                <a:lnTo>
                  <a:pt x="3285694" y="4924630"/>
                </a:lnTo>
                <a:cubicBezTo>
                  <a:pt x="3286203" y="4922123"/>
                  <a:pt x="3285584" y="4921282"/>
                  <a:pt x="3282706" y="4921282"/>
                </a:cubicBezTo>
                <a:lnTo>
                  <a:pt x="3244546" y="4921282"/>
                </a:lnTo>
                <a:lnTo>
                  <a:pt x="3247789" y="4904760"/>
                </a:lnTo>
                <a:lnTo>
                  <a:pt x="3281509" y="4904760"/>
                </a:lnTo>
                <a:cubicBezTo>
                  <a:pt x="3282401" y="4904794"/>
                  <a:pt x="3283181" y="4904169"/>
                  <a:pt x="3283334" y="4903297"/>
                </a:cubicBezTo>
                <a:lnTo>
                  <a:pt x="3284624" y="4896744"/>
                </a:lnTo>
                <a:cubicBezTo>
                  <a:pt x="3284794" y="4895919"/>
                  <a:pt x="3284319" y="4895280"/>
                  <a:pt x="3283376" y="4895280"/>
                </a:cubicBezTo>
                <a:lnTo>
                  <a:pt x="3249639" y="4895280"/>
                </a:lnTo>
                <a:lnTo>
                  <a:pt x="3252865" y="4878792"/>
                </a:lnTo>
                <a:lnTo>
                  <a:pt x="3289684" y="4878792"/>
                </a:lnTo>
                <a:cubicBezTo>
                  <a:pt x="3291424" y="4878792"/>
                  <a:pt x="3293148" y="4878792"/>
                  <a:pt x="3293589" y="4876488"/>
                </a:cubicBezTo>
                <a:lnTo>
                  <a:pt x="3295015" y="4869228"/>
                </a:lnTo>
                <a:close/>
                <a:moveTo>
                  <a:pt x="3143539" y="4869228"/>
                </a:moveTo>
                <a:cubicBezTo>
                  <a:pt x="3141229" y="4869228"/>
                  <a:pt x="3139965" y="4870675"/>
                  <a:pt x="3139481" y="4873182"/>
                </a:cubicBezTo>
                <a:lnTo>
                  <a:pt x="3128173" y="4930787"/>
                </a:lnTo>
                <a:lnTo>
                  <a:pt x="3140126" y="4930787"/>
                </a:lnTo>
                <a:cubicBezTo>
                  <a:pt x="3142630" y="4930787"/>
                  <a:pt x="3144031" y="4929542"/>
                  <a:pt x="3144481" y="4927246"/>
                </a:cubicBezTo>
                <a:lnTo>
                  <a:pt x="3152945" y="4884134"/>
                </a:lnTo>
                <a:lnTo>
                  <a:pt x="3166681" y="4903549"/>
                </a:lnTo>
                <a:cubicBezTo>
                  <a:pt x="3167335" y="4904730"/>
                  <a:pt x="3168598" y="4905454"/>
                  <a:pt x="3169958" y="4905425"/>
                </a:cubicBezTo>
                <a:lnTo>
                  <a:pt x="3176138" y="4905425"/>
                </a:lnTo>
                <a:cubicBezTo>
                  <a:pt x="3177678" y="4905357"/>
                  <a:pt x="3179127" y="4904681"/>
                  <a:pt x="3180162" y="4903549"/>
                </a:cubicBezTo>
                <a:lnTo>
                  <a:pt x="3201504" y="4884134"/>
                </a:lnTo>
                <a:lnTo>
                  <a:pt x="3193040" y="4927246"/>
                </a:lnTo>
                <a:cubicBezTo>
                  <a:pt x="3192591" y="4929542"/>
                  <a:pt x="3193499" y="4930787"/>
                  <a:pt x="3196012" y="4930787"/>
                </a:cubicBezTo>
                <a:lnTo>
                  <a:pt x="3207956" y="4930787"/>
                </a:lnTo>
                <a:lnTo>
                  <a:pt x="3219273" y="4873190"/>
                </a:lnTo>
                <a:cubicBezTo>
                  <a:pt x="3219748" y="4870675"/>
                  <a:pt x="3219086" y="4869228"/>
                  <a:pt x="3216768" y="4869228"/>
                </a:cubicBezTo>
                <a:lnTo>
                  <a:pt x="3202693" y="4869228"/>
                </a:lnTo>
                <a:lnTo>
                  <a:pt x="3175442" y="4893227"/>
                </a:lnTo>
                <a:lnTo>
                  <a:pt x="3157614" y="4869228"/>
                </a:lnTo>
                <a:close/>
                <a:moveTo>
                  <a:pt x="3072703" y="4869228"/>
                </a:moveTo>
                <a:cubicBezTo>
                  <a:pt x="3070003" y="4869228"/>
                  <a:pt x="3068407" y="4870465"/>
                  <a:pt x="3067872" y="4873182"/>
                </a:cubicBezTo>
                <a:lnTo>
                  <a:pt x="3056581" y="4930787"/>
                </a:lnTo>
                <a:lnTo>
                  <a:pt x="3113995" y="4930787"/>
                </a:lnTo>
                <a:lnTo>
                  <a:pt x="3115209" y="4924630"/>
                </a:lnTo>
                <a:cubicBezTo>
                  <a:pt x="3115710" y="4922123"/>
                  <a:pt x="3115091" y="4921282"/>
                  <a:pt x="3112196" y="4921282"/>
                </a:cubicBezTo>
                <a:lnTo>
                  <a:pt x="3074053" y="4921282"/>
                </a:lnTo>
                <a:lnTo>
                  <a:pt x="3077287" y="4904760"/>
                </a:lnTo>
                <a:lnTo>
                  <a:pt x="3111007" y="4904760"/>
                </a:lnTo>
                <a:cubicBezTo>
                  <a:pt x="3111899" y="4904787"/>
                  <a:pt x="3112678" y="4904166"/>
                  <a:pt x="3112841" y="4903297"/>
                </a:cubicBezTo>
                <a:lnTo>
                  <a:pt x="3114131" y="4896744"/>
                </a:lnTo>
                <a:cubicBezTo>
                  <a:pt x="3114284" y="4895919"/>
                  <a:pt x="3113834" y="4895280"/>
                  <a:pt x="3112875" y="4895280"/>
                </a:cubicBezTo>
                <a:lnTo>
                  <a:pt x="3079146" y="4895280"/>
                </a:lnTo>
                <a:lnTo>
                  <a:pt x="3082389" y="4878792"/>
                </a:lnTo>
                <a:lnTo>
                  <a:pt x="3119199" y="4878792"/>
                </a:lnTo>
                <a:cubicBezTo>
                  <a:pt x="3120931" y="4878792"/>
                  <a:pt x="3122655" y="4878792"/>
                  <a:pt x="3123122" y="4876488"/>
                </a:cubicBezTo>
                <a:lnTo>
                  <a:pt x="3124531" y="4869228"/>
                </a:lnTo>
                <a:close/>
                <a:moveTo>
                  <a:pt x="2999626" y="4869228"/>
                </a:moveTo>
                <a:cubicBezTo>
                  <a:pt x="2996544" y="4869228"/>
                  <a:pt x="2994787" y="4870263"/>
                  <a:pt x="2994346" y="4872559"/>
                </a:cubicBezTo>
                <a:lnTo>
                  <a:pt x="2993115" y="4878767"/>
                </a:lnTo>
                <a:lnTo>
                  <a:pt x="3017581" y="4878767"/>
                </a:lnTo>
                <a:lnTo>
                  <a:pt x="3007394" y="4930787"/>
                </a:lnTo>
                <a:lnTo>
                  <a:pt x="3018362" y="4930787"/>
                </a:lnTo>
                <a:cubicBezTo>
                  <a:pt x="3021444" y="4930787"/>
                  <a:pt x="3023227" y="4929542"/>
                  <a:pt x="3023863" y="4926413"/>
                </a:cubicBezTo>
                <a:lnTo>
                  <a:pt x="3033202" y="4878767"/>
                </a:lnTo>
                <a:lnTo>
                  <a:pt x="3053627" y="4878767"/>
                </a:lnTo>
                <a:cubicBezTo>
                  <a:pt x="3056514" y="4878767"/>
                  <a:pt x="3057532" y="4877514"/>
                  <a:pt x="3058025" y="4874999"/>
                </a:cubicBezTo>
                <a:lnTo>
                  <a:pt x="3058025" y="4875007"/>
                </a:lnTo>
                <a:lnTo>
                  <a:pt x="3059162" y="4869228"/>
                </a:lnTo>
                <a:close/>
                <a:moveTo>
                  <a:pt x="2848319" y="4869228"/>
                </a:moveTo>
                <a:cubicBezTo>
                  <a:pt x="2846774" y="4869228"/>
                  <a:pt x="2845611" y="4870254"/>
                  <a:pt x="2845407" y="4871306"/>
                </a:cubicBezTo>
                <a:lnTo>
                  <a:pt x="2842096" y="4888214"/>
                </a:lnTo>
                <a:cubicBezTo>
                  <a:pt x="2835789" y="4920365"/>
                  <a:pt x="2866512" y="4915974"/>
                  <a:pt x="2886403" y="4909925"/>
                </a:cubicBezTo>
                <a:lnTo>
                  <a:pt x="2882302" y="4930787"/>
                </a:lnTo>
                <a:lnTo>
                  <a:pt x="2893279" y="4930787"/>
                </a:lnTo>
                <a:cubicBezTo>
                  <a:pt x="2896369" y="4930787"/>
                  <a:pt x="2898152" y="4929542"/>
                  <a:pt x="2898780" y="4926413"/>
                </a:cubicBezTo>
                <a:lnTo>
                  <a:pt x="2909986" y="4869228"/>
                </a:lnTo>
                <a:lnTo>
                  <a:pt x="2896692" y="4869228"/>
                </a:lnTo>
                <a:cubicBezTo>
                  <a:pt x="2895350" y="4869228"/>
                  <a:pt x="2894179" y="4870254"/>
                  <a:pt x="2893984" y="4871306"/>
                </a:cubicBezTo>
                <a:lnTo>
                  <a:pt x="2888465" y="4899335"/>
                </a:lnTo>
                <a:cubicBezTo>
                  <a:pt x="2878847" y="4902262"/>
                  <a:pt x="2853897" y="4907629"/>
                  <a:pt x="2857785" y="4887802"/>
                </a:cubicBezTo>
                <a:lnTo>
                  <a:pt x="2861435" y="4869228"/>
                </a:lnTo>
                <a:close/>
                <a:moveTo>
                  <a:pt x="3334041" y="4869051"/>
                </a:moveTo>
                <a:cubicBezTo>
                  <a:pt x="3317631" y="4869051"/>
                  <a:pt x="3307783" y="4869152"/>
                  <a:pt x="3305279" y="4880811"/>
                </a:cubicBezTo>
                <a:cubicBezTo>
                  <a:pt x="3303428" y="4889476"/>
                  <a:pt x="3310271" y="4893665"/>
                  <a:pt x="3324143" y="4902212"/>
                </a:cubicBezTo>
                <a:cubicBezTo>
                  <a:pt x="3339356" y="4911549"/>
                  <a:pt x="3342828" y="4912264"/>
                  <a:pt x="3341410" y="4917185"/>
                </a:cubicBezTo>
                <a:cubicBezTo>
                  <a:pt x="3340306" y="4921155"/>
                  <a:pt x="3336316" y="4921315"/>
                  <a:pt x="3329482" y="4921315"/>
                </a:cubicBezTo>
                <a:lnTo>
                  <a:pt x="3302410" y="4921315"/>
                </a:lnTo>
                <a:cubicBezTo>
                  <a:pt x="3299336" y="4921315"/>
                  <a:pt x="3297545" y="4922577"/>
                  <a:pt x="3297010" y="4925294"/>
                </a:cubicBezTo>
                <a:lnTo>
                  <a:pt x="3295941" y="4930787"/>
                </a:lnTo>
                <a:lnTo>
                  <a:pt x="3330068" y="4930787"/>
                </a:lnTo>
                <a:cubicBezTo>
                  <a:pt x="3345680" y="4930787"/>
                  <a:pt x="3355460" y="4929828"/>
                  <a:pt x="3359017" y="4920373"/>
                </a:cubicBezTo>
                <a:cubicBezTo>
                  <a:pt x="3360757" y="4915763"/>
                  <a:pt x="3360732" y="4910994"/>
                  <a:pt x="3356513" y="4906283"/>
                </a:cubicBezTo>
                <a:cubicBezTo>
                  <a:pt x="3354373" y="4903886"/>
                  <a:pt x="3351198" y="4901774"/>
                  <a:pt x="3346818" y="4899335"/>
                </a:cubicBezTo>
                <a:cubicBezTo>
                  <a:pt x="3327326" y="4888407"/>
                  <a:pt x="3322224" y="4887146"/>
                  <a:pt x="3323472" y="4881854"/>
                </a:cubicBezTo>
                <a:cubicBezTo>
                  <a:pt x="3324151" y="4878877"/>
                  <a:pt x="3326239" y="4878767"/>
                  <a:pt x="3333574" y="4878767"/>
                </a:cubicBezTo>
                <a:lnTo>
                  <a:pt x="3356462" y="4878767"/>
                </a:lnTo>
                <a:cubicBezTo>
                  <a:pt x="3359535" y="4878767"/>
                  <a:pt x="3361318" y="4877514"/>
                  <a:pt x="3361853" y="4874797"/>
                </a:cubicBezTo>
                <a:lnTo>
                  <a:pt x="3362990" y="4869051"/>
                </a:lnTo>
                <a:close/>
                <a:moveTo>
                  <a:pt x="2952612" y="4869051"/>
                </a:moveTo>
                <a:cubicBezTo>
                  <a:pt x="2936210" y="4869051"/>
                  <a:pt x="2926371" y="4869152"/>
                  <a:pt x="2923866" y="4880811"/>
                </a:cubicBezTo>
                <a:cubicBezTo>
                  <a:pt x="2922016" y="4889476"/>
                  <a:pt x="2928850" y="4893665"/>
                  <a:pt x="2942738" y="4902212"/>
                </a:cubicBezTo>
                <a:cubicBezTo>
                  <a:pt x="2957943" y="4911549"/>
                  <a:pt x="2961415" y="4912264"/>
                  <a:pt x="2960006" y="4917185"/>
                </a:cubicBezTo>
                <a:cubicBezTo>
                  <a:pt x="2958877" y="4921155"/>
                  <a:pt x="2954895" y="4921315"/>
                  <a:pt x="2948061" y="4921315"/>
                </a:cubicBezTo>
                <a:lnTo>
                  <a:pt x="2920997" y="4921315"/>
                </a:lnTo>
                <a:cubicBezTo>
                  <a:pt x="2917924" y="4921315"/>
                  <a:pt x="2916133" y="4922577"/>
                  <a:pt x="2915598" y="4925294"/>
                </a:cubicBezTo>
                <a:lnTo>
                  <a:pt x="2914520" y="4930787"/>
                </a:lnTo>
                <a:lnTo>
                  <a:pt x="2948647" y="4930787"/>
                </a:lnTo>
                <a:cubicBezTo>
                  <a:pt x="2964268" y="4930787"/>
                  <a:pt x="2974047" y="4929828"/>
                  <a:pt x="2977596" y="4920373"/>
                </a:cubicBezTo>
                <a:cubicBezTo>
                  <a:pt x="2979345" y="4915763"/>
                  <a:pt x="2979328" y="4910994"/>
                  <a:pt x="2975108" y="4906283"/>
                </a:cubicBezTo>
                <a:cubicBezTo>
                  <a:pt x="2972952" y="4903886"/>
                  <a:pt x="2969794" y="4901774"/>
                  <a:pt x="2965405" y="4899335"/>
                </a:cubicBezTo>
                <a:cubicBezTo>
                  <a:pt x="2945905" y="4888407"/>
                  <a:pt x="2940820" y="4887146"/>
                  <a:pt x="2942051" y="4881854"/>
                </a:cubicBezTo>
                <a:cubicBezTo>
                  <a:pt x="2942730" y="4878877"/>
                  <a:pt x="2944810" y="4878767"/>
                  <a:pt x="2952153" y="4878767"/>
                </a:cubicBezTo>
                <a:lnTo>
                  <a:pt x="2975049" y="4878767"/>
                </a:lnTo>
                <a:cubicBezTo>
                  <a:pt x="2978114" y="4878767"/>
                  <a:pt x="2979914" y="4877514"/>
                  <a:pt x="2980440" y="4874797"/>
                </a:cubicBezTo>
                <a:lnTo>
                  <a:pt x="2981577" y="4869051"/>
                </a:lnTo>
                <a:close/>
                <a:moveTo>
                  <a:pt x="2802111" y="4869051"/>
                </a:moveTo>
                <a:cubicBezTo>
                  <a:pt x="2785710" y="4869051"/>
                  <a:pt x="2775862" y="4869152"/>
                  <a:pt x="2773366" y="4880811"/>
                </a:cubicBezTo>
                <a:cubicBezTo>
                  <a:pt x="2771498" y="4889476"/>
                  <a:pt x="2778349" y="4893665"/>
                  <a:pt x="2792246" y="4902212"/>
                </a:cubicBezTo>
                <a:cubicBezTo>
                  <a:pt x="2807434" y="4911549"/>
                  <a:pt x="2810906" y="4912264"/>
                  <a:pt x="2809505" y="4917185"/>
                </a:cubicBezTo>
                <a:cubicBezTo>
                  <a:pt x="2808385" y="4921155"/>
                  <a:pt x="2804403" y="4921315"/>
                  <a:pt x="2797561" y="4921315"/>
                </a:cubicBezTo>
                <a:lnTo>
                  <a:pt x="2770488" y="4921315"/>
                </a:lnTo>
                <a:cubicBezTo>
                  <a:pt x="2767415" y="4921315"/>
                  <a:pt x="2765632" y="4922577"/>
                  <a:pt x="2765097" y="4925294"/>
                </a:cubicBezTo>
                <a:lnTo>
                  <a:pt x="2764011" y="4930787"/>
                </a:lnTo>
                <a:lnTo>
                  <a:pt x="2798138" y="4930787"/>
                </a:lnTo>
                <a:cubicBezTo>
                  <a:pt x="2813759" y="4930787"/>
                  <a:pt x="2823547" y="4929828"/>
                  <a:pt x="2827104" y="4920373"/>
                </a:cubicBezTo>
                <a:cubicBezTo>
                  <a:pt x="2828827" y="4915763"/>
                  <a:pt x="2828810" y="4910994"/>
                  <a:pt x="2824600" y="4906283"/>
                </a:cubicBezTo>
                <a:cubicBezTo>
                  <a:pt x="2822452" y="4903886"/>
                  <a:pt x="2819277" y="4901774"/>
                  <a:pt x="2814913" y="4899335"/>
                </a:cubicBezTo>
                <a:cubicBezTo>
                  <a:pt x="2795404" y="4888407"/>
                  <a:pt x="2790311" y="4887146"/>
                  <a:pt x="2791542" y="4881854"/>
                </a:cubicBezTo>
                <a:cubicBezTo>
                  <a:pt x="2792238" y="4878877"/>
                  <a:pt x="2794318" y="4878767"/>
                  <a:pt x="2801644" y="4878767"/>
                </a:cubicBezTo>
                <a:lnTo>
                  <a:pt x="2824532" y="4878767"/>
                </a:lnTo>
                <a:cubicBezTo>
                  <a:pt x="2827613" y="4878767"/>
                  <a:pt x="2829405" y="4877514"/>
                  <a:pt x="2829939" y="4874797"/>
                </a:cubicBezTo>
                <a:lnTo>
                  <a:pt x="2831060" y="4869051"/>
                </a:lnTo>
                <a:close/>
                <a:moveTo>
                  <a:pt x="2554594" y="4818697"/>
                </a:moveTo>
                <a:cubicBezTo>
                  <a:pt x="2536545" y="4819757"/>
                  <a:pt x="2505499" y="4826092"/>
                  <a:pt x="2506679" y="4832401"/>
                </a:cubicBezTo>
                <a:cubicBezTo>
                  <a:pt x="2507766" y="4839231"/>
                  <a:pt x="2527427" y="4837128"/>
                  <a:pt x="2536426" y="4837128"/>
                </a:cubicBezTo>
                <a:cubicBezTo>
                  <a:pt x="2556215" y="4837128"/>
                  <a:pt x="2587643" y="4838466"/>
                  <a:pt x="2592592" y="4852573"/>
                </a:cubicBezTo>
                <a:cubicBezTo>
                  <a:pt x="2603263" y="4882957"/>
                  <a:pt x="2530883" y="4937517"/>
                  <a:pt x="2515457" y="4932277"/>
                </a:cubicBezTo>
                <a:cubicBezTo>
                  <a:pt x="2508479" y="4929904"/>
                  <a:pt x="2529635" y="4890250"/>
                  <a:pt x="2537318" y="4875983"/>
                </a:cubicBezTo>
                <a:cubicBezTo>
                  <a:pt x="2541885" y="4867470"/>
                  <a:pt x="2548838" y="4854095"/>
                  <a:pt x="2542895" y="4853187"/>
                </a:cubicBezTo>
                <a:cubicBezTo>
                  <a:pt x="2536273" y="4852186"/>
                  <a:pt x="2528956" y="4864770"/>
                  <a:pt x="2524218" y="4872030"/>
                </a:cubicBezTo>
                <a:cubicBezTo>
                  <a:pt x="2511349" y="4891756"/>
                  <a:pt x="2498147" y="4913291"/>
                  <a:pt x="2487578" y="4935414"/>
                </a:cubicBezTo>
                <a:cubicBezTo>
                  <a:pt x="2484310" y="4942245"/>
                  <a:pt x="2473452" y="4962829"/>
                  <a:pt x="2477187" y="4965487"/>
                </a:cubicBezTo>
                <a:cubicBezTo>
                  <a:pt x="2480668" y="4967960"/>
                  <a:pt x="2497205" y="4964436"/>
                  <a:pt x="2518259" y="4955216"/>
                </a:cubicBezTo>
                <a:cubicBezTo>
                  <a:pt x="2584451" y="4926220"/>
                  <a:pt x="2614249" y="4888484"/>
                  <a:pt x="2622229" y="4857300"/>
                </a:cubicBezTo>
                <a:cubicBezTo>
                  <a:pt x="2624773" y="4847711"/>
                  <a:pt x="2621259" y="4837546"/>
                  <a:pt x="2613315" y="4831517"/>
                </a:cubicBezTo>
                <a:cubicBezTo>
                  <a:pt x="2599486" y="4821027"/>
                  <a:pt x="2574866" y="4817520"/>
                  <a:pt x="2554594" y="4818697"/>
                </a:cubicBezTo>
                <a:close/>
                <a:moveTo>
                  <a:pt x="3137129" y="4793385"/>
                </a:moveTo>
                <a:cubicBezTo>
                  <a:pt x="3150449" y="4793385"/>
                  <a:pt x="3153930" y="4798340"/>
                  <a:pt x="3151773" y="4809730"/>
                </a:cubicBezTo>
                <a:cubicBezTo>
                  <a:pt x="3151773" y="4809730"/>
                  <a:pt x="3151230" y="4812573"/>
                  <a:pt x="3151035" y="4813431"/>
                </a:cubicBezTo>
                <a:cubicBezTo>
                  <a:pt x="3150772" y="4814710"/>
                  <a:pt x="3150186" y="4818016"/>
                  <a:pt x="3146739" y="4818016"/>
                </a:cubicBezTo>
                <a:lnTo>
                  <a:pt x="3113512" y="4818016"/>
                </a:lnTo>
                <a:lnTo>
                  <a:pt x="3115142" y="4809730"/>
                </a:lnTo>
                <a:cubicBezTo>
                  <a:pt x="3117485" y="4797734"/>
                  <a:pt x="3124531" y="4793385"/>
                  <a:pt x="3137129" y="4793385"/>
                </a:cubicBezTo>
                <a:close/>
                <a:moveTo>
                  <a:pt x="2908772" y="4793385"/>
                </a:moveTo>
                <a:cubicBezTo>
                  <a:pt x="2922084" y="4793385"/>
                  <a:pt x="2925581" y="4798340"/>
                  <a:pt x="2923408" y="4809730"/>
                </a:cubicBezTo>
                <a:cubicBezTo>
                  <a:pt x="2923408" y="4809730"/>
                  <a:pt x="2922865" y="4812573"/>
                  <a:pt x="2922678" y="4813431"/>
                </a:cubicBezTo>
                <a:cubicBezTo>
                  <a:pt x="2922423" y="4814710"/>
                  <a:pt x="2921829" y="4818016"/>
                  <a:pt x="2918374" y="4818016"/>
                </a:cubicBezTo>
                <a:lnTo>
                  <a:pt x="2885163" y="4818016"/>
                </a:lnTo>
                <a:lnTo>
                  <a:pt x="2886785" y="4809730"/>
                </a:lnTo>
                <a:cubicBezTo>
                  <a:pt x="2889111" y="4797734"/>
                  <a:pt x="2896174" y="4793385"/>
                  <a:pt x="2908772" y="4793385"/>
                </a:cubicBezTo>
                <a:close/>
                <a:moveTo>
                  <a:pt x="2671715" y="4783926"/>
                </a:moveTo>
                <a:cubicBezTo>
                  <a:pt x="2657863" y="4785815"/>
                  <a:pt x="2645049" y="4790925"/>
                  <a:pt x="2638520" y="4801898"/>
                </a:cubicBezTo>
                <a:cubicBezTo>
                  <a:pt x="2628435" y="4818857"/>
                  <a:pt x="2647502" y="4842074"/>
                  <a:pt x="2664854" y="4864568"/>
                </a:cubicBezTo>
                <a:cubicBezTo>
                  <a:pt x="2678768" y="4882595"/>
                  <a:pt x="2693922" y="4899814"/>
                  <a:pt x="2687733" y="4909866"/>
                </a:cubicBezTo>
                <a:cubicBezTo>
                  <a:pt x="2682690" y="4918085"/>
                  <a:pt x="2650320" y="4918068"/>
                  <a:pt x="2639174" y="4918716"/>
                </a:cubicBezTo>
                <a:cubicBezTo>
                  <a:pt x="2625633" y="4919515"/>
                  <a:pt x="2606150" y="4919557"/>
                  <a:pt x="2602737" y="4921576"/>
                </a:cubicBezTo>
                <a:cubicBezTo>
                  <a:pt x="2599681" y="4923385"/>
                  <a:pt x="2597983" y="4928995"/>
                  <a:pt x="2609444" y="4931233"/>
                </a:cubicBezTo>
                <a:cubicBezTo>
                  <a:pt x="2618638" y="4933050"/>
                  <a:pt x="2640540" y="4936718"/>
                  <a:pt x="2663666" y="4936701"/>
                </a:cubicBezTo>
                <a:cubicBezTo>
                  <a:pt x="2687801" y="4936692"/>
                  <a:pt x="2713150" y="4932360"/>
                  <a:pt x="2718643" y="4911877"/>
                </a:cubicBezTo>
                <a:cubicBezTo>
                  <a:pt x="2723058" y="4895423"/>
                  <a:pt x="2707751" y="4877791"/>
                  <a:pt x="2694278" y="4859916"/>
                </a:cubicBezTo>
                <a:cubicBezTo>
                  <a:pt x="2679524" y="4840333"/>
                  <a:pt x="2664599" y="4826377"/>
                  <a:pt x="2665856" y="4812506"/>
                </a:cubicBezTo>
                <a:cubicBezTo>
                  <a:pt x="2666824" y="4801730"/>
                  <a:pt x="2686120" y="4801107"/>
                  <a:pt x="2718125" y="4800493"/>
                </a:cubicBezTo>
                <a:cubicBezTo>
                  <a:pt x="2724798" y="4800350"/>
                  <a:pt x="2738041" y="4800005"/>
                  <a:pt x="2735495" y="4794235"/>
                </a:cubicBezTo>
                <a:cubicBezTo>
                  <a:pt x="2733211" y="4789154"/>
                  <a:pt x="2723295" y="4787463"/>
                  <a:pt x="2711130" y="4785284"/>
                </a:cubicBezTo>
                <a:cubicBezTo>
                  <a:pt x="2700455" y="4783371"/>
                  <a:pt x="2685566" y="4782037"/>
                  <a:pt x="2671715" y="4783926"/>
                </a:cubicBezTo>
                <a:close/>
                <a:moveTo>
                  <a:pt x="3324762" y="4783846"/>
                </a:moveTo>
                <a:cubicBezTo>
                  <a:pt x="3321681" y="4783846"/>
                  <a:pt x="3319949" y="4784889"/>
                  <a:pt x="3319490" y="4787194"/>
                </a:cubicBezTo>
                <a:lnTo>
                  <a:pt x="3318268" y="4793402"/>
                </a:lnTo>
                <a:lnTo>
                  <a:pt x="3342734" y="4793402"/>
                </a:lnTo>
                <a:lnTo>
                  <a:pt x="3332539" y="4845422"/>
                </a:lnTo>
                <a:lnTo>
                  <a:pt x="3343507" y="4845422"/>
                </a:lnTo>
                <a:cubicBezTo>
                  <a:pt x="3346597" y="4845422"/>
                  <a:pt x="3348388" y="4844169"/>
                  <a:pt x="3349000" y="4841048"/>
                </a:cubicBezTo>
                <a:lnTo>
                  <a:pt x="3358355" y="4793402"/>
                </a:lnTo>
                <a:lnTo>
                  <a:pt x="3378780" y="4793402"/>
                </a:lnTo>
                <a:cubicBezTo>
                  <a:pt x="3381667" y="4793402"/>
                  <a:pt x="3382686" y="4792140"/>
                  <a:pt x="3383195" y="4789633"/>
                </a:cubicBezTo>
                <a:lnTo>
                  <a:pt x="3384316" y="4783846"/>
                </a:lnTo>
                <a:close/>
                <a:moveTo>
                  <a:pt x="3274395" y="4783846"/>
                </a:moveTo>
                <a:lnTo>
                  <a:pt x="3262314" y="4845422"/>
                </a:lnTo>
                <a:lnTo>
                  <a:pt x="3314906" y="4845422"/>
                </a:lnTo>
                <a:lnTo>
                  <a:pt x="3316044" y="4839660"/>
                </a:lnTo>
                <a:cubicBezTo>
                  <a:pt x="3316578" y="4836968"/>
                  <a:pt x="3315619" y="4835916"/>
                  <a:pt x="3313123" y="4835916"/>
                </a:cubicBezTo>
                <a:lnTo>
                  <a:pt x="3279785" y="4835916"/>
                </a:lnTo>
                <a:lnTo>
                  <a:pt x="3289599" y="4785932"/>
                </a:lnTo>
                <a:cubicBezTo>
                  <a:pt x="3289794" y="4784889"/>
                  <a:pt x="3289030" y="4783846"/>
                  <a:pt x="3287689" y="4783846"/>
                </a:cubicBezTo>
                <a:close/>
                <a:moveTo>
                  <a:pt x="3190706" y="4783846"/>
                </a:moveTo>
                <a:cubicBezTo>
                  <a:pt x="3189093" y="4783846"/>
                  <a:pt x="3187582" y="4784477"/>
                  <a:pt x="3187174" y="4786580"/>
                </a:cubicBezTo>
                <a:lnTo>
                  <a:pt x="3181062" y="4817948"/>
                </a:lnTo>
                <a:cubicBezTo>
                  <a:pt x="3176894" y="4840063"/>
                  <a:pt x="3187998" y="4846801"/>
                  <a:pt x="3209943" y="4846801"/>
                </a:cubicBezTo>
                <a:lnTo>
                  <a:pt x="3209943" y="4846793"/>
                </a:lnTo>
                <a:cubicBezTo>
                  <a:pt x="3235649" y="4846793"/>
                  <a:pt x="3245556" y="4838078"/>
                  <a:pt x="3249622" y="4817940"/>
                </a:cubicBezTo>
                <a:lnTo>
                  <a:pt x="3255709" y="4786580"/>
                </a:lnTo>
                <a:cubicBezTo>
                  <a:pt x="3256117" y="4784477"/>
                  <a:pt x="3254852" y="4783846"/>
                  <a:pt x="3253247" y="4783846"/>
                </a:cubicBezTo>
                <a:lnTo>
                  <a:pt x="3240810" y="4783846"/>
                </a:lnTo>
                <a:lnTo>
                  <a:pt x="3237398" y="4801890"/>
                </a:lnTo>
                <a:lnTo>
                  <a:pt x="3235445" y="4811496"/>
                </a:lnTo>
                <a:lnTo>
                  <a:pt x="3233815" y="4819841"/>
                </a:lnTo>
                <a:cubicBezTo>
                  <a:pt x="3231540" y="4831206"/>
                  <a:pt x="3224112" y="4836329"/>
                  <a:pt x="3211522" y="4836329"/>
                </a:cubicBezTo>
                <a:cubicBezTo>
                  <a:pt x="3197676" y="4836329"/>
                  <a:pt x="3193966" y="4831332"/>
                  <a:pt x="3196139" y="4819841"/>
                </a:cubicBezTo>
                <a:cubicBezTo>
                  <a:pt x="3196139" y="4819841"/>
                  <a:pt x="3196674" y="4816972"/>
                  <a:pt x="3196852" y="4816114"/>
                </a:cubicBezTo>
                <a:lnTo>
                  <a:pt x="3199722" y="4801898"/>
                </a:lnTo>
                <a:lnTo>
                  <a:pt x="3203143" y="4783846"/>
                </a:lnTo>
                <a:close/>
                <a:moveTo>
                  <a:pt x="2786677" y="4783846"/>
                </a:moveTo>
                <a:lnTo>
                  <a:pt x="2786491" y="4784645"/>
                </a:lnTo>
                <a:cubicBezTo>
                  <a:pt x="2785489" y="4788784"/>
                  <a:pt x="2786015" y="4793360"/>
                  <a:pt x="2793053" y="4793360"/>
                </a:cubicBezTo>
                <a:lnTo>
                  <a:pt x="2825415" y="4793360"/>
                </a:lnTo>
                <a:cubicBezTo>
                  <a:pt x="2840984" y="4793360"/>
                  <a:pt x="2843208" y="4801074"/>
                  <a:pt x="2840101" y="4814659"/>
                </a:cubicBezTo>
                <a:cubicBezTo>
                  <a:pt x="2837045" y="4828001"/>
                  <a:pt x="2831722" y="4834865"/>
                  <a:pt x="2820032" y="4835916"/>
                </a:cubicBezTo>
                <a:lnTo>
                  <a:pt x="2797866" y="4835916"/>
                </a:lnTo>
                <a:lnTo>
                  <a:pt x="2804709" y="4800964"/>
                </a:lnTo>
                <a:lnTo>
                  <a:pt x="2791610" y="4800964"/>
                </a:lnTo>
                <a:cubicBezTo>
                  <a:pt x="2790065" y="4800964"/>
                  <a:pt x="2788902" y="4802007"/>
                  <a:pt x="2788698" y="4803051"/>
                </a:cubicBezTo>
                <a:lnTo>
                  <a:pt x="2780378" y="4845422"/>
                </a:lnTo>
                <a:lnTo>
                  <a:pt x="2817188" y="4845422"/>
                </a:lnTo>
                <a:cubicBezTo>
                  <a:pt x="2837809" y="4845422"/>
                  <a:pt x="2852097" y="4837834"/>
                  <a:pt x="2856562" y="4814239"/>
                </a:cubicBezTo>
                <a:cubicBezTo>
                  <a:pt x="2859882" y="4796674"/>
                  <a:pt x="2852207" y="4783846"/>
                  <a:pt x="2831196" y="4783846"/>
                </a:cubicBezTo>
                <a:close/>
                <a:moveTo>
                  <a:pt x="3055062" y="4783661"/>
                </a:moveTo>
                <a:cubicBezTo>
                  <a:pt x="3038660" y="4783661"/>
                  <a:pt x="3028813" y="4783762"/>
                  <a:pt x="3026300" y="4795438"/>
                </a:cubicBezTo>
                <a:cubicBezTo>
                  <a:pt x="3024458" y="4804094"/>
                  <a:pt x="3031300" y="4808291"/>
                  <a:pt x="3045180" y="4816838"/>
                </a:cubicBezTo>
                <a:cubicBezTo>
                  <a:pt x="3060376" y="4826175"/>
                  <a:pt x="3063848" y="4826882"/>
                  <a:pt x="3062456" y="4831820"/>
                </a:cubicBezTo>
                <a:cubicBezTo>
                  <a:pt x="3061327" y="4835790"/>
                  <a:pt x="3057346" y="4835942"/>
                  <a:pt x="3050512" y="4835942"/>
                </a:cubicBezTo>
                <a:lnTo>
                  <a:pt x="3023447" y="4835942"/>
                </a:lnTo>
                <a:cubicBezTo>
                  <a:pt x="3020366" y="4835942"/>
                  <a:pt x="3018574" y="4837203"/>
                  <a:pt x="3018040" y="4839920"/>
                </a:cubicBezTo>
                <a:lnTo>
                  <a:pt x="3016970" y="4845422"/>
                </a:lnTo>
                <a:lnTo>
                  <a:pt x="3051097" y="4845422"/>
                </a:lnTo>
                <a:cubicBezTo>
                  <a:pt x="3066701" y="4845422"/>
                  <a:pt x="3076506" y="4844471"/>
                  <a:pt x="3080055" y="4834999"/>
                </a:cubicBezTo>
                <a:lnTo>
                  <a:pt x="3080063" y="4834999"/>
                </a:lnTo>
                <a:cubicBezTo>
                  <a:pt x="3081795" y="4830381"/>
                  <a:pt x="3081778" y="4825612"/>
                  <a:pt x="3077559" y="4820909"/>
                </a:cubicBezTo>
                <a:cubicBezTo>
                  <a:pt x="3075411" y="4818503"/>
                  <a:pt x="3072244" y="4816409"/>
                  <a:pt x="3067864" y="4813944"/>
                </a:cubicBezTo>
                <a:cubicBezTo>
                  <a:pt x="3048364" y="4803017"/>
                  <a:pt x="3043270" y="4801772"/>
                  <a:pt x="3044493" y="4796481"/>
                </a:cubicBezTo>
                <a:cubicBezTo>
                  <a:pt x="3045189" y="4793511"/>
                  <a:pt x="3047277" y="4793385"/>
                  <a:pt x="3054620" y="4793385"/>
                </a:cubicBezTo>
                <a:lnTo>
                  <a:pt x="3077491" y="4793385"/>
                </a:lnTo>
                <a:cubicBezTo>
                  <a:pt x="3080573" y="4793385"/>
                  <a:pt x="3082364" y="4792140"/>
                  <a:pt x="3082899" y="4789431"/>
                </a:cubicBezTo>
                <a:lnTo>
                  <a:pt x="3084028" y="4783661"/>
                </a:lnTo>
                <a:close/>
                <a:moveTo>
                  <a:pt x="2982358" y="4783661"/>
                </a:moveTo>
                <a:cubicBezTo>
                  <a:pt x="2965957" y="4783661"/>
                  <a:pt x="2956118" y="4783762"/>
                  <a:pt x="2953613" y="4795438"/>
                </a:cubicBezTo>
                <a:cubicBezTo>
                  <a:pt x="2951754" y="4804094"/>
                  <a:pt x="2958605" y="4808291"/>
                  <a:pt x="2972485" y="4816838"/>
                </a:cubicBezTo>
                <a:cubicBezTo>
                  <a:pt x="2987681" y="4826175"/>
                  <a:pt x="2991162" y="4826882"/>
                  <a:pt x="2989761" y="4831820"/>
                </a:cubicBezTo>
                <a:cubicBezTo>
                  <a:pt x="2988641" y="4835790"/>
                  <a:pt x="2984651" y="4835942"/>
                  <a:pt x="2977800" y="4835942"/>
                </a:cubicBezTo>
                <a:lnTo>
                  <a:pt x="2950761" y="4835942"/>
                </a:lnTo>
                <a:cubicBezTo>
                  <a:pt x="2947671" y="4835942"/>
                  <a:pt x="2945888" y="4837203"/>
                  <a:pt x="2945345" y="4839920"/>
                </a:cubicBezTo>
                <a:lnTo>
                  <a:pt x="2944266" y="4845422"/>
                </a:lnTo>
                <a:lnTo>
                  <a:pt x="2978394" y="4845422"/>
                </a:lnTo>
                <a:cubicBezTo>
                  <a:pt x="2994014" y="4845422"/>
                  <a:pt x="3003803" y="4844471"/>
                  <a:pt x="3007360" y="4834999"/>
                </a:cubicBezTo>
                <a:cubicBezTo>
                  <a:pt x="3009083" y="4830381"/>
                  <a:pt x="3009066" y="4825612"/>
                  <a:pt x="3004855" y="4820909"/>
                </a:cubicBezTo>
                <a:cubicBezTo>
                  <a:pt x="3002699" y="4818503"/>
                  <a:pt x="2999533" y="4816409"/>
                  <a:pt x="2995161" y="4813944"/>
                </a:cubicBezTo>
                <a:cubicBezTo>
                  <a:pt x="2975643" y="4803017"/>
                  <a:pt x="2970567" y="4801772"/>
                  <a:pt x="2971798" y="4796481"/>
                </a:cubicBezTo>
                <a:cubicBezTo>
                  <a:pt x="2972477" y="4793511"/>
                  <a:pt x="2974557" y="4793385"/>
                  <a:pt x="2981917" y="4793385"/>
                </a:cubicBezTo>
                <a:lnTo>
                  <a:pt x="3004779" y="4793385"/>
                </a:lnTo>
                <a:cubicBezTo>
                  <a:pt x="3007869" y="4793385"/>
                  <a:pt x="3009660" y="4792140"/>
                  <a:pt x="3010178" y="4789431"/>
                </a:cubicBezTo>
                <a:lnTo>
                  <a:pt x="3011324" y="4783661"/>
                </a:lnTo>
                <a:close/>
                <a:moveTo>
                  <a:pt x="3138963" y="4783013"/>
                </a:moveTo>
                <a:cubicBezTo>
                  <a:pt x="3117247" y="4783013"/>
                  <a:pt x="3104861" y="4788414"/>
                  <a:pt x="3100124" y="4811614"/>
                </a:cubicBezTo>
                <a:lnTo>
                  <a:pt x="3094028" y="4842705"/>
                </a:lnTo>
                <a:cubicBezTo>
                  <a:pt x="3093621" y="4844791"/>
                  <a:pt x="3094835" y="4845422"/>
                  <a:pt x="3096388" y="4845422"/>
                </a:cubicBezTo>
                <a:lnTo>
                  <a:pt x="3108138" y="4845422"/>
                </a:lnTo>
                <a:lnTo>
                  <a:pt x="3111567" y="4827521"/>
                </a:lnTo>
                <a:lnTo>
                  <a:pt x="3148174" y="4827521"/>
                </a:lnTo>
                <a:lnTo>
                  <a:pt x="3144753" y="4845422"/>
                </a:lnTo>
                <a:lnTo>
                  <a:pt x="3156510" y="4845422"/>
                </a:lnTo>
                <a:cubicBezTo>
                  <a:pt x="3158056" y="4845422"/>
                  <a:pt x="3159524" y="4844791"/>
                  <a:pt x="3159932" y="4842705"/>
                </a:cubicBezTo>
                <a:lnTo>
                  <a:pt x="3166036" y="4811614"/>
                </a:lnTo>
                <a:cubicBezTo>
                  <a:pt x="3170535" y="4788027"/>
                  <a:pt x="3157088" y="4783013"/>
                  <a:pt x="3138963" y="4783013"/>
                </a:cubicBezTo>
                <a:close/>
                <a:moveTo>
                  <a:pt x="2910597" y="4783013"/>
                </a:moveTo>
                <a:cubicBezTo>
                  <a:pt x="2888890" y="4783013"/>
                  <a:pt x="2876504" y="4788414"/>
                  <a:pt x="2871775" y="4811614"/>
                </a:cubicBezTo>
                <a:lnTo>
                  <a:pt x="2865663" y="4842705"/>
                </a:lnTo>
                <a:cubicBezTo>
                  <a:pt x="2865264" y="4844791"/>
                  <a:pt x="2866478" y="4845422"/>
                  <a:pt x="2868031" y="4845422"/>
                </a:cubicBezTo>
                <a:lnTo>
                  <a:pt x="2879781" y="4845422"/>
                </a:lnTo>
                <a:lnTo>
                  <a:pt x="2883202" y="4827521"/>
                </a:lnTo>
                <a:lnTo>
                  <a:pt x="2919817" y="4827521"/>
                </a:lnTo>
                <a:lnTo>
                  <a:pt x="2916396" y="4845422"/>
                </a:lnTo>
                <a:lnTo>
                  <a:pt x="2928154" y="4845422"/>
                </a:lnTo>
                <a:cubicBezTo>
                  <a:pt x="2929699" y="4845422"/>
                  <a:pt x="2931167" y="4844791"/>
                  <a:pt x="2931566" y="4842705"/>
                </a:cubicBezTo>
                <a:lnTo>
                  <a:pt x="2937679" y="4811614"/>
                </a:lnTo>
                <a:cubicBezTo>
                  <a:pt x="2942170" y="4788027"/>
                  <a:pt x="2928722" y="4783013"/>
                  <a:pt x="2910597" y="4783013"/>
                </a:cubicBezTo>
                <a:close/>
                <a:moveTo>
                  <a:pt x="2604596" y="4694494"/>
                </a:moveTo>
                <a:lnTo>
                  <a:pt x="2604596" y="4694502"/>
                </a:lnTo>
                <a:cubicBezTo>
                  <a:pt x="2581132" y="4695596"/>
                  <a:pt x="2559730" y="4701543"/>
                  <a:pt x="2561063" y="4706111"/>
                </a:cubicBezTo>
                <a:cubicBezTo>
                  <a:pt x="2562701" y="4711671"/>
                  <a:pt x="2578644" y="4710283"/>
                  <a:pt x="2584714" y="4710283"/>
                </a:cubicBezTo>
                <a:cubicBezTo>
                  <a:pt x="2607067" y="4710283"/>
                  <a:pt x="2628596" y="4714624"/>
                  <a:pt x="2633732" y="4720882"/>
                </a:cubicBezTo>
                <a:cubicBezTo>
                  <a:pt x="2641755" y="4730657"/>
                  <a:pt x="2627942" y="4754766"/>
                  <a:pt x="2585478" y="4787632"/>
                </a:cubicBezTo>
                <a:cubicBezTo>
                  <a:pt x="2577337" y="4793932"/>
                  <a:pt x="2571258" y="4799737"/>
                  <a:pt x="2569909" y="4802588"/>
                </a:cubicBezTo>
                <a:cubicBezTo>
                  <a:pt x="2569187" y="4804102"/>
                  <a:pt x="2569527" y="4806306"/>
                  <a:pt x="2571759" y="4806609"/>
                </a:cubicBezTo>
                <a:cubicBezTo>
                  <a:pt x="2574094" y="4806937"/>
                  <a:pt x="2579697" y="4805633"/>
                  <a:pt x="2588942" y="4800881"/>
                </a:cubicBezTo>
                <a:cubicBezTo>
                  <a:pt x="2626669" y="4781491"/>
                  <a:pt x="2669956" y="4741996"/>
                  <a:pt x="2661416" y="4714910"/>
                </a:cubicBezTo>
                <a:cubicBezTo>
                  <a:pt x="2656212" y="4698380"/>
                  <a:pt x="2628239" y="4693392"/>
                  <a:pt x="2604596" y="4694494"/>
                </a:cubicBezTo>
                <a:close/>
                <a:moveTo>
                  <a:pt x="893329" y="0"/>
                </a:moveTo>
                <a:lnTo>
                  <a:pt x="3717682" y="0"/>
                </a:lnTo>
                <a:lnTo>
                  <a:pt x="3717682" y="5143499"/>
                </a:lnTo>
                <a:lnTo>
                  <a:pt x="1175798" y="5143499"/>
                </a:lnTo>
                <a:lnTo>
                  <a:pt x="1096714" y="5071623"/>
                </a:lnTo>
                <a:cubicBezTo>
                  <a:pt x="419108" y="4394017"/>
                  <a:pt x="0" y="3457913"/>
                  <a:pt x="0" y="2423921"/>
                </a:cubicBezTo>
                <a:cubicBezTo>
                  <a:pt x="0" y="1519180"/>
                  <a:pt x="320880" y="689382"/>
                  <a:pt x="855043" y="4212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Insert image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34445E9-1627-7C4E-BC4C-33D3B03582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78" y="1480359"/>
            <a:ext cx="1003144" cy="915914"/>
          </a:xfrm>
          <a:prstGeom prst="rect">
            <a:avLst/>
          </a:prstGeom>
        </p:spPr>
      </p:pic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EA4C756E-194C-4F3E-ABC9-E3B2DB21DD3B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75C9A1-9AF5-4D16-BE50-3EC7D1F7F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149741" y="1665040"/>
            <a:ext cx="3961713" cy="2134800"/>
          </a:xfrm>
          <a:prstGeom prst="rect">
            <a:avLst/>
          </a:prstGeom>
        </p:spPr>
        <p:txBody>
          <a:bodyPr lIns="90000" tIns="0" rIns="0" bIns="0" anchor="ctr"/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400" i="0">
                <a:latin typeface="+mj-lt"/>
              </a:defRPr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4pPr>
          </a:lstStyle>
          <a:p>
            <a:pPr lvl="0"/>
            <a:r>
              <a:rPr lang="en-US" noProof="0" dirty="0"/>
              <a:t>Sit at </a:t>
            </a:r>
            <a:r>
              <a:rPr lang="en-US" noProof="0" dirty="0" err="1"/>
              <a:t>velit</a:t>
            </a:r>
            <a:r>
              <a:rPr lang="en-US" noProof="0" dirty="0"/>
              <a:t> </a:t>
            </a:r>
            <a:r>
              <a:rPr lang="en-US" noProof="0" dirty="0" err="1"/>
              <a:t>periculis</a:t>
            </a:r>
            <a:r>
              <a:rPr lang="en-US" noProof="0" dirty="0"/>
              <a:t>. </a:t>
            </a:r>
            <a:r>
              <a:rPr lang="en-US" noProof="0" dirty="0" err="1"/>
              <a:t>Usu</a:t>
            </a:r>
            <a:r>
              <a:rPr lang="en-US" noProof="0" dirty="0"/>
              <a:t> </a:t>
            </a:r>
            <a:r>
              <a:rPr lang="en-US" noProof="0" dirty="0" err="1"/>
              <a:t>ferri</a:t>
            </a:r>
            <a:r>
              <a:rPr lang="en-US" noProof="0" dirty="0"/>
              <a:t> </a:t>
            </a:r>
            <a:r>
              <a:rPr lang="en-US" noProof="0" dirty="0" err="1"/>
              <a:t>invenire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ea. Sed maiorum </a:t>
            </a:r>
            <a:r>
              <a:rPr lang="en-US" noProof="0" dirty="0" err="1"/>
              <a:t>legendos</a:t>
            </a:r>
            <a:r>
              <a:rPr lang="en-US" noProof="0" dirty="0"/>
              <a:t> </a:t>
            </a:r>
            <a:r>
              <a:rPr lang="en-US" noProof="0" dirty="0" err="1"/>
              <a:t>ea</a:t>
            </a:r>
            <a:r>
              <a:rPr lang="en-US" noProof="0" dirty="0"/>
              <a:t>, sit at </a:t>
            </a:r>
            <a:r>
              <a:rPr lang="en-US" noProof="0" dirty="0" err="1"/>
              <a:t>sonet</a:t>
            </a:r>
            <a:r>
              <a:rPr lang="en-US" noProof="0" dirty="0"/>
              <a:t> </a:t>
            </a:r>
            <a:r>
              <a:rPr lang="en-US" noProof="0" dirty="0" err="1"/>
              <a:t>molestie</a:t>
            </a:r>
            <a:r>
              <a:rPr lang="en-US" noProof="0" dirty="0"/>
              <a:t>. </a:t>
            </a:r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1CFB3F51-7DDA-4269-839D-1C90128534D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F55589C-D3E1-49AD-84E2-2C1132E9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AD0C327C-C0A9-4850-B0AC-4CEFADFEC70B}" type="datetime1">
              <a:rPr lang="en-US" noProof="0" smtClean="0"/>
              <a:t>7/18/2024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354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7">
            <a:extLst>
              <a:ext uri="{FF2B5EF4-FFF2-40B4-BE49-F238E27FC236}">
                <a16:creationId xmlns:a16="http://schemas.microsoft.com/office/drawing/2014/main" id="{CAD62B7D-30EE-D645-873E-4444E201BED4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64E3299-DC24-46C5-9A27-05B7E38A7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E4C463AC-C609-4E95-9D85-6B94D3AC0D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1"/>
            <a:ext cx="8198685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B560DC92-45A9-4298-BFD9-D29534643BAE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art Placeholder 2">
            <a:extLst>
              <a:ext uri="{FF2B5EF4-FFF2-40B4-BE49-F238E27FC236}">
                <a16:creationId xmlns:a16="http://schemas.microsoft.com/office/drawing/2014/main" id="{56F9DD30-0F68-41A2-965A-322FE98B54B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3943350" y="1185385"/>
            <a:ext cx="4638674" cy="3386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4493A9-6684-4DA6-93CD-D927F27D16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2590" y="1185385"/>
            <a:ext cx="3354235" cy="3384000"/>
          </a:xfrm>
          <a:prstGeom prst="rect">
            <a:avLst/>
          </a:prstGeom>
        </p:spPr>
        <p:txBody>
          <a:bodyPr lIns="0" tIns="0" rIns="0" bIns="0"/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B5FD5146-E279-4B7F-9CFE-66839F7FA2B7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719A82C0-6962-4DE6-9615-06E2A0620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63640025-5764-4308-8317-C6A903A94F6D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3DE6470-35D2-4C49-959A-32ECC5D3DF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435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DE29D3A-7363-4E09-BE18-E9EB8A9302B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591" y="1530490"/>
            <a:ext cx="3354235" cy="3038895"/>
          </a:xfrm>
          <a:custGeom>
            <a:avLst/>
            <a:gdLst>
              <a:gd name="connsiteX0" fmla="*/ 0 w 3354235"/>
              <a:gd name="connsiteY0" fmla="*/ 0 h 3038895"/>
              <a:gd name="connsiteX1" fmla="*/ 3354235 w 3354235"/>
              <a:gd name="connsiteY1" fmla="*/ 0 h 3038895"/>
              <a:gd name="connsiteX2" fmla="*/ 3354235 w 3354235"/>
              <a:gd name="connsiteY2" fmla="*/ 3038895 h 3038895"/>
              <a:gd name="connsiteX3" fmla="*/ 0 w 3354235"/>
              <a:gd name="connsiteY3" fmla="*/ 3038895 h 303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4235" h="3038895">
                <a:moveTo>
                  <a:pt x="0" y="0"/>
                </a:moveTo>
                <a:lnTo>
                  <a:pt x="3354235" y="0"/>
                </a:lnTo>
                <a:lnTo>
                  <a:pt x="3354235" y="3038895"/>
                </a:lnTo>
                <a:lnTo>
                  <a:pt x="0" y="3038895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F2505C-1F95-3649-82BC-A77CD3A4C5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1034648"/>
            <a:ext cx="8199121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sp>
        <p:nvSpPr>
          <p:cNvPr id="10" name="ZoneTexte 7">
            <a:extLst>
              <a:ext uri="{FF2B5EF4-FFF2-40B4-BE49-F238E27FC236}">
                <a16:creationId xmlns:a16="http://schemas.microsoft.com/office/drawing/2014/main" id="{CAD62B7D-30EE-D645-873E-4444E201BED4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A9F187C5-3001-47D7-82D1-610C05FC9A59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art Placeholder 2">
            <a:extLst>
              <a:ext uri="{FF2B5EF4-FFF2-40B4-BE49-F238E27FC236}">
                <a16:creationId xmlns:a16="http://schemas.microsoft.com/office/drawing/2014/main" id="{B5D5D560-C9FC-4B55-8F3A-12980951F2B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3943350" y="1533105"/>
            <a:ext cx="4638674" cy="30388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9A03BF53-73BD-484C-9C19-0A93E17EAF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71454"/>
            <a:ext cx="8199088" cy="73866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  <a:br>
              <a:rPr lang="en-US" noProof="0"/>
            </a:br>
            <a:r>
              <a:rPr lang="en-US" noProof="0"/>
              <a:t>IN 2 LINES</a:t>
            </a:r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AD3E5D24-6E5A-456B-9B4A-CB63AC6BF09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5A1083F-18FA-4029-BE54-7F946E800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A835F999-4DA0-4DCA-91BD-EAD766AD2A42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519838C-2C54-5440-9E72-7C6C9F5CC4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49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7">
            <a:extLst>
              <a:ext uri="{FF2B5EF4-FFF2-40B4-BE49-F238E27FC236}">
                <a16:creationId xmlns:a16="http://schemas.microsoft.com/office/drawing/2014/main" id="{0CA667B9-10B2-5340-9F48-B33CFAF9DB48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FD65DAF3-E06E-4CD8-9D02-D13D5E74E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143E142-CCC3-48E5-BCDC-169490F9B3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1"/>
            <a:ext cx="8198685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241F5401-BB88-4D56-9585-CF6264AD9817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art Placeholder 2">
            <a:extLst>
              <a:ext uri="{FF2B5EF4-FFF2-40B4-BE49-F238E27FC236}">
                <a16:creationId xmlns:a16="http://schemas.microsoft.com/office/drawing/2014/main" id="{B580869B-FE49-4179-BB24-7CDE52DB06F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4" y="1185385"/>
            <a:ext cx="3975356" cy="3386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21" name="Chart Placeholder 2">
            <a:extLst>
              <a:ext uri="{FF2B5EF4-FFF2-40B4-BE49-F238E27FC236}">
                <a16:creationId xmlns:a16="http://schemas.microsoft.com/office/drawing/2014/main" id="{3DFFB2D5-9912-41F7-8C4E-7A42C73848B9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4606230" y="1185385"/>
            <a:ext cx="3975356" cy="3386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C7C162E3-B898-42C3-A75B-54DBDBB473D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E831FD3-0FA5-4A06-9DFF-CB9C5E1C6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1AC25AC5-081C-4745-A36E-6D769EAE1E03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12F56DF-F7A2-A84C-809B-31390ECBBC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5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8" y="879561"/>
            <a:ext cx="7921625" cy="36845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C52370C-3B93-BA4F-90EB-FDD3FE71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1034648"/>
            <a:ext cx="8199121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sp>
        <p:nvSpPr>
          <p:cNvPr id="13" name="ZoneTexte 7">
            <a:extLst>
              <a:ext uri="{FF2B5EF4-FFF2-40B4-BE49-F238E27FC236}">
                <a16:creationId xmlns:a16="http://schemas.microsoft.com/office/drawing/2014/main" id="{0CA667B9-10B2-5340-9F48-B33CFAF9DB48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1B40FC61-8E9D-487D-8B0C-0512D4F45B62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art Placeholder 2">
            <a:extLst>
              <a:ext uri="{FF2B5EF4-FFF2-40B4-BE49-F238E27FC236}">
                <a16:creationId xmlns:a16="http://schemas.microsoft.com/office/drawing/2014/main" id="{C883D573-D85A-44EF-A74A-226004F0DD7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4" y="1533106"/>
            <a:ext cx="3975356" cy="30388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22" name="Chart Placeholder 2">
            <a:extLst>
              <a:ext uri="{FF2B5EF4-FFF2-40B4-BE49-F238E27FC236}">
                <a16:creationId xmlns:a16="http://schemas.microsoft.com/office/drawing/2014/main" id="{B854AC56-5F45-4999-A780-DAE57800E32F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4606230" y="1533106"/>
            <a:ext cx="3975356" cy="30388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9708901-F7A9-45C8-84A2-4E40CCBA3A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71454"/>
            <a:ext cx="8199088" cy="73866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  <a:br>
              <a:rPr lang="en-US" noProof="0"/>
            </a:br>
            <a:r>
              <a:rPr lang="en-US" noProof="0"/>
              <a:t>IN 2 LINES</a:t>
            </a:r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5AEACEB9-B8F3-4A67-B6B8-C106EAE70140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FFA4865-ABE6-4A5D-88DA-894D2BBB9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D8E29A2B-31B4-4F16-BA22-DD3378DB52D3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EFBCC15-61C1-694E-B25C-95110FB8E5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712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nly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7">
            <a:extLst>
              <a:ext uri="{FF2B5EF4-FFF2-40B4-BE49-F238E27FC236}">
                <a16:creationId xmlns:a16="http://schemas.microsoft.com/office/drawing/2014/main" id="{F288ED3E-A9C4-AC41-8ED2-F8612385A2BD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883AB93-8A12-4381-863D-A6DCA8326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BD0AA781-C64B-4621-94F8-C750E1CF59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1"/>
            <a:ext cx="8198685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16" name="Connecteur droit 8">
            <a:extLst>
              <a:ext uri="{FF2B5EF4-FFF2-40B4-BE49-F238E27FC236}">
                <a16:creationId xmlns:a16="http://schemas.microsoft.com/office/drawing/2014/main" id="{BA08A484-23E0-431D-B5CE-6AD504F83139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hart Placeholder 2">
            <a:extLst>
              <a:ext uri="{FF2B5EF4-FFF2-40B4-BE49-F238E27FC236}">
                <a16:creationId xmlns:a16="http://schemas.microsoft.com/office/drawing/2014/main" id="{B2656E46-4EF8-44EB-A3BA-8E234F8F594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3" y="1240527"/>
            <a:ext cx="8198669" cy="33314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FE353168-0A63-4CFC-B12A-63888B8E818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04FD620A-7110-463F-8D3C-30A30BA3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20094472-3864-4E30-B252-28539877E16D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E16C0B9-0880-8F41-B723-F54B3A1ADA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30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nly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7">
            <a:extLst>
              <a:ext uri="{FF2B5EF4-FFF2-40B4-BE49-F238E27FC236}">
                <a16:creationId xmlns:a16="http://schemas.microsoft.com/office/drawing/2014/main" id="{F288ED3E-A9C4-AC41-8ED2-F8612385A2BD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89B8EAD-7EE5-CD41-9D0D-BC9A90591A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1034648"/>
            <a:ext cx="8199121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16" name="Connecteur droit 8">
            <a:extLst>
              <a:ext uri="{FF2B5EF4-FFF2-40B4-BE49-F238E27FC236}">
                <a16:creationId xmlns:a16="http://schemas.microsoft.com/office/drawing/2014/main" id="{FAD8D98F-A73D-4D06-9361-4DDB0A71E819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art Placeholder 2">
            <a:extLst>
              <a:ext uri="{FF2B5EF4-FFF2-40B4-BE49-F238E27FC236}">
                <a16:creationId xmlns:a16="http://schemas.microsoft.com/office/drawing/2014/main" id="{657D95C7-47CB-496F-AF2C-A661F7B950B1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3" y="1591733"/>
            <a:ext cx="8198669" cy="29802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E5E645-F65D-4A5F-869B-E42DB973A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71454"/>
            <a:ext cx="8199088" cy="73866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  <a:br>
              <a:rPr lang="en-US" noProof="0"/>
            </a:br>
            <a:r>
              <a:rPr lang="en-US" noProof="0"/>
              <a:t>IN 2 LINES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7BB0B79-480D-4882-B086-D7A38F61396F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649C3A4-CC03-4BBE-9350-74DC9E1A3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71E41AE3-1215-45A9-915D-2BE4405FDCA6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CC0C88-B2A6-344A-8667-17E82177A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32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- 1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89E206-C5AD-47E5-A47D-8FC93D2C16FB}"/>
              </a:ext>
            </a:extLst>
          </p:cNvPr>
          <p:cNvSpPr/>
          <p:nvPr userDrawn="1"/>
        </p:nvSpPr>
        <p:spPr>
          <a:xfrm>
            <a:off x="382937" y="1286934"/>
            <a:ext cx="3912871" cy="3124564"/>
          </a:xfrm>
          <a:prstGeom prst="roundRect">
            <a:avLst>
              <a:gd name="adj" fmla="val 23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0616FD8-62C6-4466-AE39-D2E22BCFC67A}"/>
              </a:ext>
            </a:extLst>
          </p:cNvPr>
          <p:cNvSpPr/>
          <p:nvPr userDrawn="1"/>
        </p:nvSpPr>
        <p:spPr>
          <a:xfrm>
            <a:off x="4669154" y="1286934"/>
            <a:ext cx="3912871" cy="3124564"/>
          </a:xfrm>
          <a:prstGeom prst="roundRect">
            <a:avLst>
              <a:gd name="adj" fmla="val 30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EE0ABB-0322-46E6-B135-5AB630CEA3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215" y="1491054"/>
            <a:ext cx="3440315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E39F0C4-2EDF-D849-95EA-D42B852A32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05432" y="1491054"/>
            <a:ext cx="3440315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854B2E12-7FEA-9F42-862D-A1D8E039D65C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C571A79E-B699-4E25-AED1-F10C201C1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716FDA2-DC8F-4A2F-808F-98CC15FB8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1"/>
            <a:ext cx="8198685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8CA3988A-A5B7-4348-84AF-7B39B07064C7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4AFFCB1-086E-4C42-865A-E5AF0D851E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4192" y="1896534"/>
            <a:ext cx="3440310" cy="2218266"/>
          </a:xfrm>
          <a:custGeom>
            <a:avLst/>
            <a:gdLst>
              <a:gd name="connsiteX0" fmla="*/ 0 w 3440310"/>
              <a:gd name="connsiteY0" fmla="*/ 0 h 2218266"/>
              <a:gd name="connsiteX1" fmla="*/ 3440310 w 3440310"/>
              <a:gd name="connsiteY1" fmla="*/ 0 h 2218266"/>
              <a:gd name="connsiteX2" fmla="*/ 3440310 w 3440310"/>
              <a:gd name="connsiteY2" fmla="*/ 2218266 h 2218266"/>
              <a:gd name="connsiteX3" fmla="*/ 0 w 3440310"/>
              <a:gd name="connsiteY3" fmla="*/ 2218266 h 221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2218266">
                <a:moveTo>
                  <a:pt x="0" y="0"/>
                </a:moveTo>
                <a:lnTo>
                  <a:pt x="3440310" y="0"/>
                </a:lnTo>
                <a:lnTo>
                  <a:pt x="3440310" y="2218266"/>
                </a:lnTo>
                <a:lnTo>
                  <a:pt x="0" y="221826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0D52AC6-3BBD-4897-9D61-F7689C37FE6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05432" y="1896534"/>
            <a:ext cx="3440310" cy="2218266"/>
          </a:xfrm>
          <a:custGeom>
            <a:avLst/>
            <a:gdLst>
              <a:gd name="connsiteX0" fmla="*/ 0 w 3440310"/>
              <a:gd name="connsiteY0" fmla="*/ 0 h 2218266"/>
              <a:gd name="connsiteX1" fmla="*/ 3440310 w 3440310"/>
              <a:gd name="connsiteY1" fmla="*/ 0 h 2218266"/>
              <a:gd name="connsiteX2" fmla="*/ 3440310 w 3440310"/>
              <a:gd name="connsiteY2" fmla="*/ 2218266 h 2218266"/>
              <a:gd name="connsiteX3" fmla="*/ 0 w 3440310"/>
              <a:gd name="connsiteY3" fmla="*/ 2218266 h 221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2218266">
                <a:moveTo>
                  <a:pt x="0" y="0"/>
                </a:moveTo>
                <a:lnTo>
                  <a:pt x="3440310" y="0"/>
                </a:lnTo>
                <a:lnTo>
                  <a:pt x="3440310" y="2218266"/>
                </a:lnTo>
                <a:lnTo>
                  <a:pt x="0" y="221826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6" name="Footer Placeholder 12">
            <a:extLst>
              <a:ext uri="{FF2B5EF4-FFF2-40B4-BE49-F238E27FC236}">
                <a16:creationId xmlns:a16="http://schemas.microsoft.com/office/drawing/2014/main" id="{0C73479F-43DB-4080-B08E-366D3C06FF25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16E990FD-05BF-47A0-9BC4-58F843040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9AB9FF50-9E56-4948-B317-E946F265E7F9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5CC7074-05E9-F044-BF46-4856D92716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- 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89E206-C5AD-47E5-A47D-8FC93D2C16FB}"/>
              </a:ext>
            </a:extLst>
          </p:cNvPr>
          <p:cNvSpPr/>
          <p:nvPr userDrawn="1"/>
        </p:nvSpPr>
        <p:spPr>
          <a:xfrm>
            <a:off x="382937" y="1584096"/>
            <a:ext cx="3912871" cy="2827401"/>
          </a:xfrm>
          <a:prstGeom prst="roundRect">
            <a:avLst>
              <a:gd name="adj" fmla="val 23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0616FD8-62C6-4466-AE39-D2E22BCFC67A}"/>
              </a:ext>
            </a:extLst>
          </p:cNvPr>
          <p:cNvSpPr/>
          <p:nvPr userDrawn="1"/>
        </p:nvSpPr>
        <p:spPr>
          <a:xfrm>
            <a:off x="4669154" y="1584096"/>
            <a:ext cx="3912871" cy="2827401"/>
          </a:xfrm>
          <a:prstGeom prst="roundRect">
            <a:avLst>
              <a:gd name="adj" fmla="val 30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EE0ABB-0322-46E6-B135-5AB630CEA3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215" y="1812787"/>
            <a:ext cx="3440315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BBE6982-7846-374E-AD3E-7EBD9F520E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1034648"/>
            <a:ext cx="8199121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E39F0C4-2EDF-D849-95EA-D42B852A32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05432" y="1812787"/>
            <a:ext cx="3440315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854B2E12-7FEA-9F42-862D-A1D8E039D65C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7768BC2D-D3F5-4548-8D98-2B4FB2E06D4B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re 1">
            <a:extLst>
              <a:ext uri="{FF2B5EF4-FFF2-40B4-BE49-F238E27FC236}">
                <a16:creationId xmlns:a16="http://schemas.microsoft.com/office/drawing/2014/main" id="{7A4270DA-4F2B-4548-8D52-2BA954A39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71454"/>
            <a:ext cx="8199088" cy="73866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  <a:br>
              <a:rPr lang="en-US" noProof="0"/>
            </a:br>
            <a:r>
              <a:rPr lang="en-US" noProof="0"/>
              <a:t>IN 2 LINES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950DB06-3896-4C8B-B48C-801B202DCE6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05432" y="2173868"/>
            <a:ext cx="3440310" cy="1897451"/>
          </a:xfrm>
          <a:custGeom>
            <a:avLst/>
            <a:gdLst>
              <a:gd name="connsiteX0" fmla="*/ 0 w 3440310"/>
              <a:gd name="connsiteY0" fmla="*/ 0 h 1897451"/>
              <a:gd name="connsiteX1" fmla="*/ 3440310 w 3440310"/>
              <a:gd name="connsiteY1" fmla="*/ 0 h 1897451"/>
              <a:gd name="connsiteX2" fmla="*/ 3440310 w 3440310"/>
              <a:gd name="connsiteY2" fmla="*/ 1897451 h 1897451"/>
              <a:gd name="connsiteX3" fmla="*/ 0 w 3440310"/>
              <a:gd name="connsiteY3" fmla="*/ 1897451 h 189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1897451">
                <a:moveTo>
                  <a:pt x="0" y="0"/>
                </a:moveTo>
                <a:lnTo>
                  <a:pt x="3440310" y="0"/>
                </a:lnTo>
                <a:lnTo>
                  <a:pt x="3440310" y="1897451"/>
                </a:lnTo>
                <a:lnTo>
                  <a:pt x="0" y="1897451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E27D671-ADEC-46F5-982D-2E50B953D04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4192" y="2173868"/>
            <a:ext cx="3440310" cy="1897451"/>
          </a:xfrm>
          <a:custGeom>
            <a:avLst/>
            <a:gdLst>
              <a:gd name="connsiteX0" fmla="*/ 0 w 3440310"/>
              <a:gd name="connsiteY0" fmla="*/ 0 h 1897451"/>
              <a:gd name="connsiteX1" fmla="*/ 3440310 w 3440310"/>
              <a:gd name="connsiteY1" fmla="*/ 0 h 1897451"/>
              <a:gd name="connsiteX2" fmla="*/ 3440310 w 3440310"/>
              <a:gd name="connsiteY2" fmla="*/ 1897451 h 1897451"/>
              <a:gd name="connsiteX3" fmla="*/ 0 w 3440310"/>
              <a:gd name="connsiteY3" fmla="*/ 1897451 h 189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1897451">
                <a:moveTo>
                  <a:pt x="0" y="0"/>
                </a:moveTo>
                <a:lnTo>
                  <a:pt x="3440310" y="0"/>
                </a:lnTo>
                <a:lnTo>
                  <a:pt x="3440310" y="1897451"/>
                </a:lnTo>
                <a:lnTo>
                  <a:pt x="0" y="1897451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6F97E304-063F-4688-9B34-C5F17F15C6B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EF792005-E621-4170-8ACF-EDE018A26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10E59D85-C1A6-4D79-9CBB-A7ABF7287237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AD7C156-6065-F745-BABD-113021144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840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85B4A79B-F6C5-4A17-9A1F-22CD49BF8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8522" y="2734356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9AD71-E4C1-4393-B98B-4FC2087EC72F}"/>
              </a:ext>
            </a:extLst>
          </p:cNvPr>
          <p:cNvCxnSpPr/>
          <p:nvPr userDrawn="1"/>
        </p:nvCxnSpPr>
        <p:spPr>
          <a:xfrm>
            <a:off x="382904" y="1638160"/>
            <a:ext cx="82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BE330D4-B574-4B4F-94C4-EAA259E97A10}"/>
              </a:ext>
            </a:extLst>
          </p:cNvPr>
          <p:cNvSpPr/>
          <p:nvPr userDrawn="1"/>
        </p:nvSpPr>
        <p:spPr>
          <a:xfrm flipV="1">
            <a:off x="1765527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B3A4B44-8E1B-44F9-8820-4E4D9FFCAB39}"/>
              </a:ext>
            </a:extLst>
          </p:cNvPr>
          <p:cNvSpPr/>
          <p:nvPr userDrawn="1"/>
        </p:nvSpPr>
        <p:spPr>
          <a:xfrm flipV="1">
            <a:off x="3603852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9F16955-3CAA-473B-BFB5-F89D4F9BDA34}"/>
              </a:ext>
            </a:extLst>
          </p:cNvPr>
          <p:cNvSpPr/>
          <p:nvPr userDrawn="1"/>
        </p:nvSpPr>
        <p:spPr>
          <a:xfrm flipV="1">
            <a:off x="5442176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BBBBA5C-9C4B-43A0-B3C6-FEA9D7E28B81}"/>
              </a:ext>
            </a:extLst>
          </p:cNvPr>
          <p:cNvSpPr/>
          <p:nvPr userDrawn="1"/>
        </p:nvSpPr>
        <p:spPr>
          <a:xfrm flipV="1">
            <a:off x="7279411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32FF488C-9DE0-4342-B997-AC7618826CD0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01849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778AB8D-DB97-4C96-A612-CC2F47D8B5B8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125635" y="1852167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D0B46D80-841E-4713-8F88-650446A2E7A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84373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55F8C4F-B94C-4128-866D-9230D2226A7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443111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6451A65-D63C-4713-9E24-8A2E4214C3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8518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0CFFF3C-7F18-4020-8A35-B4834420A2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27621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53639C1-212A-4C35-84A8-8AF5C32AE9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6735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74BC87F-AF3B-43E2-8521-D1B15BA0E5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7846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25" name="ZoneTexte 7">
            <a:extLst>
              <a:ext uri="{FF2B5EF4-FFF2-40B4-BE49-F238E27FC236}">
                <a16:creationId xmlns:a16="http://schemas.microsoft.com/office/drawing/2014/main" id="{65D2364B-7E89-C34B-84ED-05AAB2908895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sp>
        <p:nvSpPr>
          <p:cNvPr id="45" name="Titre 1">
            <a:extLst>
              <a:ext uri="{FF2B5EF4-FFF2-40B4-BE49-F238E27FC236}">
                <a16:creationId xmlns:a16="http://schemas.microsoft.com/office/drawing/2014/main" id="{F910B2CC-809E-4A17-8B5A-7BE19AFF7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1A6E627C-849B-4BF5-A892-85FCA5D32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1"/>
            <a:ext cx="8198685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35" name="Connecteur droit 8">
            <a:extLst>
              <a:ext uri="{FF2B5EF4-FFF2-40B4-BE49-F238E27FC236}">
                <a16:creationId xmlns:a16="http://schemas.microsoft.com/office/drawing/2014/main" id="{2080F982-B713-43FB-8028-3E6C5C5FE63F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51AE5D68-F82C-45C1-BD48-BCADB3116D02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2848831" y="2734356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00"/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A3A6EDBD-FE8E-4140-B8CA-BFCF071A7A4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9140" y="2734356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00"/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BE530F1-8525-4E60-AEE7-A055781DE6AF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29450" y="2734356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00"/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8" name="Footer Placeholder 12">
            <a:extLst>
              <a:ext uri="{FF2B5EF4-FFF2-40B4-BE49-F238E27FC236}">
                <a16:creationId xmlns:a16="http://schemas.microsoft.com/office/drawing/2014/main" id="{FD552AEE-4A16-4749-8B2F-71E40E223288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49" name="Date Placeholder 3">
            <a:extLst>
              <a:ext uri="{FF2B5EF4-FFF2-40B4-BE49-F238E27FC236}">
                <a16:creationId xmlns:a16="http://schemas.microsoft.com/office/drawing/2014/main" id="{0227BF96-9E81-45FC-A409-03169A93B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3966B2AE-F6A7-44F4-9D8B-F97DDB42874A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A2DEDFD-72EA-644D-97F7-B6B3AFA46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390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1034648"/>
            <a:ext cx="8199121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9AD71-E4C1-4393-B98B-4FC2087EC72F}"/>
              </a:ext>
            </a:extLst>
          </p:cNvPr>
          <p:cNvCxnSpPr/>
          <p:nvPr userDrawn="1"/>
        </p:nvCxnSpPr>
        <p:spPr>
          <a:xfrm>
            <a:off x="382904" y="1638160"/>
            <a:ext cx="82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BE330D4-B574-4B4F-94C4-EAA259E97A10}"/>
              </a:ext>
            </a:extLst>
          </p:cNvPr>
          <p:cNvSpPr/>
          <p:nvPr userDrawn="1"/>
        </p:nvSpPr>
        <p:spPr>
          <a:xfrm flipV="1">
            <a:off x="1765527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B3A4B44-8E1B-44F9-8820-4E4D9FFCAB39}"/>
              </a:ext>
            </a:extLst>
          </p:cNvPr>
          <p:cNvSpPr/>
          <p:nvPr userDrawn="1"/>
        </p:nvSpPr>
        <p:spPr>
          <a:xfrm flipV="1">
            <a:off x="3603852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9F16955-3CAA-473B-BFB5-F89D4F9BDA34}"/>
              </a:ext>
            </a:extLst>
          </p:cNvPr>
          <p:cNvSpPr/>
          <p:nvPr userDrawn="1"/>
        </p:nvSpPr>
        <p:spPr>
          <a:xfrm flipV="1">
            <a:off x="5442176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BBBBA5C-9C4B-43A0-B3C6-FEA9D7E28B81}"/>
              </a:ext>
            </a:extLst>
          </p:cNvPr>
          <p:cNvSpPr/>
          <p:nvPr userDrawn="1"/>
        </p:nvSpPr>
        <p:spPr>
          <a:xfrm flipV="1">
            <a:off x="7279411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32FF488C-9DE0-4342-B997-AC7618826CD0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01849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778AB8D-DB97-4C96-A612-CC2F47D8B5B8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125635" y="1852167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D0B46D80-841E-4713-8F88-650446A2E7A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84373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55F8C4F-B94C-4128-866D-9230D2226A7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443111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6451A65-D63C-4713-9E24-8A2E4214C3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8518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0CFFF3C-7F18-4020-8A35-B4834420A2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27621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53639C1-212A-4C35-84A8-8AF5C32AE9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6735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74BC87F-AF3B-43E2-8521-D1B15BA0E5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7846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25" name="ZoneTexte 7">
            <a:extLst>
              <a:ext uri="{FF2B5EF4-FFF2-40B4-BE49-F238E27FC236}">
                <a16:creationId xmlns:a16="http://schemas.microsoft.com/office/drawing/2014/main" id="{65D2364B-7E89-C34B-84ED-05AAB2908895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35" name="Connecteur droit 8">
            <a:extLst>
              <a:ext uri="{FF2B5EF4-FFF2-40B4-BE49-F238E27FC236}">
                <a16:creationId xmlns:a16="http://schemas.microsoft.com/office/drawing/2014/main" id="{4339EFE3-B2C3-485D-97E8-C9722BC5C48A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re 1">
            <a:extLst>
              <a:ext uri="{FF2B5EF4-FFF2-40B4-BE49-F238E27FC236}">
                <a16:creationId xmlns:a16="http://schemas.microsoft.com/office/drawing/2014/main" id="{5E82A5CB-F115-4E21-AC79-E482AAAD9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71454"/>
            <a:ext cx="8199088" cy="73866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  <a:br>
              <a:rPr lang="en-US" noProof="0"/>
            </a:br>
            <a:r>
              <a:rPr lang="en-US" noProof="0"/>
              <a:t>IN 2 LINES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3EDE0CE-7253-4F1E-926C-21D27F53C33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8522" y="2734356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00"/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F007F418-1B99-4975-8932-27F15504A56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2848831" y="2734356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00"/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847BC59C-7F02-4297-A93F-2995FACCC35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9140" y="2734356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00"/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151EC02E-D66A-42D3-AEA8-B98DDF3E132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29450" y="2734356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00"/>
            </a:lvl4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5" name="Footer Placeholder 12">
            <a:extLst>
              <a:ext uri="{FF2B5EF4-FFF2-40B4-BE49-F238E27FC236}">
                <a16:creationId xmlns:a16="http://schemas.microsoft.com/office/drawing/2014/main" id="{40234D22-EF62-4519-982D-35614FAAB146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68DE967F-2C31-44D8-8490-AFCEF936A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908927BA-DB5F-47BE-8FFA-5D42580F2685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459FABF0-E657-2B47-A635-8B9BF3B1E9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285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10BA1E-7958-4909-90F4-C085E2FBA17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56953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00"/>
            </a:lvl1pPr>
            <a:lvl2pPr marL="172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4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D02C751-CE04-47EA-A1A7-31A30527F7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6952" y="2003368"/>
            <a:ext cx="1609200" cy="49244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B429DA6-DBB5-4F41-8058-8B35D30BC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6953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C1D8542-B4AD-430A-A597-54C6CC3527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77837" y="2003368"/>
            <a:ext cx="1609200" cy="49244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2493263F-FDCE-4F77-B97C-089B8D52BE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7838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69AADEE-F997-410C-8BFD-CE19019828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7395" y="2003368"/>
            <a:ext cx="1609200" cy="49244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F66BDDE9-B972-4AB5-8E71-CE9797570F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67396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F7565AA9-0535-714B-905F-9E644D5DFA04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8DB578A-2FA6-634F-981A-653D1A36E8C3}"/>
              </a:ext>
            </a:extLst>
          </p:cNvPr>
          <p:cNvCxnSpPr>
            <a:cxnSpLocks/>
          </p:cNvCxnSpPr>
          <p:nvPr userDrawn="1"/>
        </p:nvCxnSpPr>
        <p:spPr>
          <a:xfrm>
            <a:off x="1681552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67BC959-B4EF-FB4D-8F2D-59BD065DB459}"/>
              </a:ext>
            </a:extLst>
          </p:cNvPr>
          <p:cNvCxnSpPr>
            <a:cxnSpLocks/>
          </p:cNvCxnSpPr>
          <p:nvPr userDrawn="1"/>
        </p:nvCxnSpPr>
        <p:spPr>
          <a:xfrm>
            <a:off x="7102437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15748BF8-CDA2-D44A-9255-3C7C85D5EE23}"/>
              </a:ext>
            </a:extLst>
          </p:cNvPr>
          <p:cNvCxnSpPr>
            <a:cxnSpLocks/>
          </p:cNvCxnSpPr>
          <p:nvPr userDrawn="1"/>
        </p:nvCxnSpPr>
        <p:spPr>
          <a:xfrm>
            <a:off x="4391995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re 1">
            <a:extLst>
              <a:ext uri="{FF2B5EF4-FFF2-40B4-BE49-F238E27FC236}">
                <a16:creationId xmlns:a16="http://schemas.microsoft.com/office/drawing/2014/main" id="{63CF197C-B04A-4BDB-A027-C0B40573B2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5AD26B9-E9F3-4F8C-80DA-8B48BB2F02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1"/>
            <a:ext cx="8198685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24" name="Connecteur droit 8">
            <a:extLst>
              <a:ext uri="{FF2B5EF4-FFF2-40B4-BE49-F238E27FC236}">
                <a16:creationId xmlns:a16="http://schemas.microsoft.com/office/drawing/2014/main" id="{F9944759-B4F4-4F74-BD60-6C5174FB074C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311AB234-3E00-45E7-8145-2A7C3BCC5D8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767396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00"/>
            </a:lvl1pPr>
            <a:lvl2pPr marL="172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4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CF9C069-0AB9-40D8-B304-216441ABF14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477838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00"/>
            </a:lvl1pPr>
            <a:lvl2pPr marL="172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4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31" name="Footer Placeholder 12">
            <a:extLst>
              <a:ext uri="{FF2B5EF4-FFF2-40B4-BE49-F238E27FC236}">
                <a16:creationId xmlns:a16="http://schemas.microsoft.com/office/drawing/2014/main" id="{A30AF8A0-C30D-4654-B36F-5168EBC9481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147BD69A-4497-4023-B931-31AFC9CD0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FCAD231A-22C9-479C-880E-6729FFA8B514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B81F1E1-0E2B-FB44-9904-9ED26E4EE8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580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1034648"/>
            <a:ext cx="8199121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6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D02C751-CE04-47EA-A1A7-31A30527F7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6952" y="2003368"/>
            <a:ext cx="1609200" cy="49244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B429DA6-DBB5-4F41-8058-8B35D30BC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6953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C1D8542-B4AD-430A-A597-54C6CC3527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77837" y="2003368"/>
            <a:ext cx="1609200" cy="49244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2493263F-FDCE-4F77-B97C-089B8D52BE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77838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69AADEE-F997-410C-8BFD-CE19019828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7395" y="2003368"/>
            <a:ext cx="1609200" cy="49244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kern="1200" cap="all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F66BDDE9-B972-4AB5-8E71-CE9797570F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67396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F7565AA9-0535-714B-905F-9E644D5DFA04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8DB578A-2FA6-634F-981A-653D1A36E8C3}"/>
              </a:ext>
            </a:extLst>
          </p:cNvPr>
          <p:cNvCxnSpPr>
            <a:cxnSpLocks/>
          </p:cNvCxnSpPr>
          <p:nvPr userDrawn="1"/>
        </p:nvCxnSpPr>
        <p:spPr>
          <a:xfrm>
            <a:off x="1681552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67BC959-B4EF-FB4D-8F2D-59BD065DB459}"/>
              </a:ext>
            </a:extLst>
          </p:cNvPr>
          <p:cNvCxnSpPr>
            <a:cxnSpLocks/>
          </p:cNvCxnSpPr>
          <p:nvPr userDrawn="1"/>
        </p:nvCxnSpPr>
        <p:spPr>
          <a:xfrm>
            <a:off x="7102437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15748BF8-CDA2-D44A-9255-3C7C85D5EE23}"/>
              </a:ext>
            </a:extLst>
          </p:cNvPr>
          <p:cNvCxnSpPr>
            <a:cxnSpLocks/>
          </p:cNvCxnSpPr>
          <p:nvPr userDrawn="1"/>
        </p:nvCxnSpPr>
        <p:spPr>
          <a:xfrm>
            <a:off x="4391994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8">
            <a:extLst>
              <a:ext uri="{FF2B5EF4-FFF2-40B4-BE49-F238E27FC236}">
                <a16:creationId xmlns:a16="http://schemas.microsoft.com/office/drawing/2014/main" id="{03757C0F-2B79-4AE3-BC5A-2C74E98878AA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re 1">
            <a:extLst>
              <a:ext uri="{FF2B5EF4-FFF2-40B4-BE49-F238E27FC236}">
                <a16:creationId xmlns:a16="http://schemas.microsoft.com/office/drawing/2014/main" id="{40C13F49-D391-4CC4-9D41-EF6FAC021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71454"/>
            <a:ext cx="8199088" cy="73866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/>
              <a:t>THIS IS THE SLIDE TITLE</a:t>
            </a:r>
            <a:br>
              <a:rPr lang="en-US" noProof="0"/>
            </a:br>
            <a:r>
              <a:rPr lang="en-US" noProof="0"/>
              <a:t>IN 2 LINES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141D94C-17E2-4229-B713-C2621FBB295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56953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00"/>
            </a:lvl1pPr>
            <a:lvl2pPr marL="172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4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AE44D07-780C-4981-A539-F7197B8466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767396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00"/>
            </a:lvl1pPr>
            <a:lvl2pPr marL="172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4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9B09DCE-E65C-48B0-A557-69FAEC52355F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477838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00"/>
            </a:lvl1pPr>
            <a:lvl2pPr marL="17280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4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29" name="Footer Placeholder 12">
            <a:extLst>
              <a:ext uri="{FF2B5EF4-FFF2-40B4-BE49-F238E27FC236}">
                <a16:creationId xmlns:a16="http://schemas.microsoft.com/office/drawing/2014/main" id="{8A679DE4-4111-4E44-B452-0C92AB37A72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/>
              <a:t>© Dassault Systèmes | Confidential Information |                    | ref.: 3DS_Document_2021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D5BE1A53-FDBA-46F1-96FD-611579E70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D142EEC0-A2D2-41C9-AE58-B5D1EE079E50}" type="datetime1">
              <a:rPr lang="en-US" noProof="0" smtClean="0"/>
              <a:t>7/18/2024</a:t>
            </a:fld>
            <a:endParaRPr lang="en-US" noProof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62C0F43-8F6D-6944-95F4-A1CE0C85FC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39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7">
            <a:extLst>
              <a:ext uri="{FF2B5EF4-FFF2-40B4-BE49-F238E27FC236}">
                <a16:creationId xmlns:a16="http://schemas.microsoft.com/office/drawing/2014/main" id="{F7565AA9-0535-714B-905F-9E644D5DFA04}"/>
              </a:ext>
            </a:extLst>
          </p:cNvPr>
          <p:cNvSpPr txBox="1"/>
          <p:nvPr userDrawn="1"/>
        </p:nvSpPr>
        <p:spPr>
          <a:xfrm>
            <a:off x="0" y="4845550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24" name="Connecteur droit 8">
            <a:extLst>
              <a:ext uri="{FF2B5EF4-FFF2-40B4-BE49-F238E27FC236}">
                <a16:creationId xmlns:a16="http://schemas.microsoft.com/office/drawing/2014/main" id="{03757C0F-2B79-4AE3-BC5A-2C74E98878AA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6009D36-41AB-4F99-8EEC-28DA7FD44C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95A0C03B-EA77-4A03-A288-E62F68AC738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4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F548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© Dassault 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F548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Systèmes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F548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 | Confidential Information |                    | ref.: 3DS_Document_2021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3791CC0-1BF0-4958-8EFF-8FF23FC48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7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pPr marL="0" marR="0" lvl="0" indent="0" algn="ctr" defTabSz="8791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42EEC0-A2D2-41C9-AE58-B5D1EE079E50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F5486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pPr marL="0" marR="0" lvl="0" indent="0" algn="ctr" defTabSz="8791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7/18/2024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0F5486"/>
              </a:solidFill>
              <a:effectLst/>
              <a:uLnTx/>
              <a:uFillTx/>
              <a:latin typeface="Arial Narrow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78EAC3-BB95-3D43-9AD3-B82AE3B85D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29" y="4666187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1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20041" y="885153"/>
            <a:ext cx="3902284" cy="36845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4723002" y="885153"/>
            <a:ext cx="3902284" cy="36845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727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04261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510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0817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7" y="41012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9749F-2517-8043-BD7B-EFFF043DB564}"/>
              </a:ext>
            </a:extLst>
          </p:cNvPr>
          <p:cNvSpPr/>
          <p:nvPr userDrawn="1"/>
        </p:nvSpPr>
        <p:spPr>
          <a:xfrm>
            <a:off x="6998400" y="4636800"/>
            <a:ext cx="17424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827355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CATIA Template_20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719140" y="879563"/>
            <a:ext cx="7921625" cy="3684501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3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ull bkgd image - 1 line title - no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/>
        </p:nvSpPr>
        <p:spPr>
          <a:xfrm>
            <a:off x="1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9692372A-B92C-4940-A1E1-6D14831A54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130" y="4666189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CF6D2E8E-7554-B611-730C-9C9996BCC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4"/>
            <a:ext cx="8378794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</p:spTree>
    <p:extLst>
      <p:ext uri="{BB962C8B-B14F-4D97-AF65-F5344CB8AC3E}">
        <p14:creationId xmlns:p14="http://schemas.microsoft.com/office/powerpoint/2010/main" val="2052536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only - 1 line title - no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/>
        </p:nvSpPr>
        <p:spPr>
          <a:xfrm>
            <a:off x="1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883A8A-F009-4948-A684-D17FAEFCAA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5" y="854927"/>
            <a:ext cx="8378827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2" indent="-17279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82" indent="-172792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74" indent="-172792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66" indent="-172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1E32A55F-8CB6-CA9B-52DC-B28AF6AD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4"/>
            <a:ext cx="8377077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A292207B-3FFA-E478-0A93-560335B8897B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6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2023 </a:t>
            </a:r>
          </a:p>
        </p:txBody>
      </p:sp>
    </p:spTree>
    <p:extLst>
      <p:ext uri="{BB962C8B-B14F-4D97-AF65-F5344CB8AC3E}">
        <p14:creationId xmlns:p14="http://schemas.microsoft.com/office/powerpoint/2010/main" val="23716403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bkgd image - 1 line title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 userDrawn="1"/>
        </p:nvSpPr>
        <p:spPr>
          <a:xfrm>
            <a:off x="1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B8A68B02-B6B8-0A4E-927D-C7C5E11D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9F28A98E-F435-4D47-A8FC-35A7D47A25C3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6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noProof="0"/>
              <a:t>© Dassault Systèmes | Confidential Information |                    | ref.: 3DS_Document_2021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40DFD82-0032-46F1-A230-074DC471A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74452" y="2236758"/>
            <a:ext cx="355798" cy="923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fld id="{DA919677-0C92-4AC6-8A0F-91EB6C275750}" type="datetime1">
              <a:rPr lang="en-US" noProof="0" smtClean="0"/>
              <a:t>7/18/2024</a:t>
            </a:fld>
            <a:endParaRPr lang="en-US" noProof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883A8A-F009-4948-A684-D17FAEFCAA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854927"/>
            <a:ext cx="8200800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D764DEA-2EE2-D748-874A-A79D4731B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130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23B521CC-7B05-4C2E-BA5E-B65F5CA9C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945" y="354765"/>
            <a:ext cx="4970113" cy="49244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tabLst>
                <a:tab pos="1706520" algn="l"/>
              </a:tabLst>
              <a:defRPr lang="en-US" sz="3200" b="1" i="0" kern="1200" cap="none" spc="0" baseline="0" noProof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3ds Light"/>
              </a:defRPr>
            </a:lvl1pPr>
          </a:lstStyle>
          <a:p>
            <a:r>
              <a:rPr lang="en-US" noProof="0" dirty="0" smtClean="0"/>
              <a:t>Table of contents</a:t>
            </a:r>
            <a:endParaRPr lang="en-US" noProof="0" dirty="0"/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B34C3BE3-5C95-4A64-B73B-5A274E540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6368" y="121216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section name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CF81852F-49BD-45B9-BBDF-3F35D57118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56368" y="177569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section 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EDF0D5A-7AC5-494F-AF50-41A9970E9B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56368" y="233922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section name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B56EEC8B-0F3C-48CF-8C1E-BD1D112FA2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6368" y="290275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section 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DAE94A33-EECD-4586-8D7D-A288340280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56368" y="346628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section name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DD024ED7-5BEB-4173-9E13-F737ABB963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6368" y="402981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section name</a:t>
            </a:r>
          </a:p>
        </p:txBody>
      </p:sp>
      <p:sp>
        <p:nvSpPr>
          <p:cNvPr id="19" name="ZoneTexte 7">
            <a:extLst>
              <a:ext uri="{FF2B5EF4-FFF2-40B4-BE49-F238E27FC236}">
                <a16:creationId xmlns:a16="http://schemas.microsoft.com/office/drawing/2014/main" id="{A2067B04-117E-4F9B-8F7C-63907A4B6548}"/>
              </a:ext>
            </a:extLst>
          </p:cNvPr>
          <p:cNvSpPr txBox="1"/>
          <p:nvPr userDrawn="1"/>
        </p:nvSpPr>
        <p:spPr>
          <a:xfrm>
            <a:off x="1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fr-FR" sz="800" smtClean="0">
                <a:solidFill>
                  <a:schemeClr val="tx1"/>
                </a:solidFill>
              </a:rPr>
              <a:pPr algn="ctr"/>
              <a:t>‹#›</a:t>
            </a:fld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21" name="Connecteur droit 8">
            <a:extLst>
              <a:ext uri="{FF2B5EF4-FFF2-40B4-BE49-F238E27FC236}">
                <a16:creationId xmlns:a16="http://schemas.microsoft.com/office/drawing/2014/main" id="{2C3516F2-70A7-469B-B546-24739C197C50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62DE9E8C-3D5A-40E6-A687-B79FECEA41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8B5C0759-58BA-495B-8F9B-46C34E635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441985" y="2479418"/>
            <a:ext cx="308610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fr-FR"/>
              <a:t>© Dassault Systèmes | Confidential Information | 23/07/2021 | ref.: 3DS_Document_2021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98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add title</a:t>
            </a:r>
            <a:endParaRPr lang="en-US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719139" y="879562"/>
            <a:ext cx="7921625" cy="36845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pc="0" baseline="0"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41011"/>
            <a:ext cx="4464050" cy="4451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79749F-2517-8043-BD7B-EFFF043DB564}"/>
              </a:ext>
            </a:extLst>
          </p:cNvPr>
          <p:cNvSpPr/>
          <p:nvPr userDrawn="1"/>
        </p:nvSpPr>
        <p:spPr>
          <a:xfrm>
            <a:off x="6998400" y="4636800"/>
            <a:ext cx="1742400" cy="4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300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bkgd image - 1 line title - no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B8A68B02-B6B8-0A4E-927D-C7C5E11D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266056"/>
            <a:ext cx="8199088" cy="36933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883A8A-F009-4948-A684-D17FAEFCAA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854927"/>
            <a:ext cx="8200800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800" indent="-1728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1pPr>
            <a:lvl2pPr marL="345600" indent="-1728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200"/>
            </a:lvl2pPr>
            <a:lvl3pPr marL="518400" indent="-1728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200" indent="-172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10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87832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- 1 line title - no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883A8A-F009-4948-A684-D17FAEFCAA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854927"/>
            <a:ext cx="8378827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2703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2" y="361747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1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430000" y="2488561"/>
            <a:ext cx="5158228" cy="181106"/>
          </a:xfrm>
          <a:prstGeom prst="rect">
            <a:avLst/>
          </a:prstGeom>
          <a:noFill/>
        </p:spPr>
        <p:txBody>
          <a:bodyPr wrap="square" lIns="87916" tIns="43957" rIns="87916" bIns="43957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Meiryo UI" panose="020B0604030504040204" pitchFamily="50" charset="-128"/>
                <a:cs typeface="Arial" pitchFamily="34" charset="0"/>
              </a:rPr>
              <a:t>© Dassault Systèmes | </a:t>
            </a:r>
            <a:r>
              <a:rPr lang="en-US" sz="600" b="0" cap="none" spc="0" noProof="0" dirty="0">
                <a:ln>
                  <a:noFill/>
                </a:ln>
                <a:solidFill>
                  <a:srgbClr val="005386"/>
                </a:solidFill>
                <a:effectLst/>
                <a:latin typeface="Meiryo UI" panose="020B0604030504040204" pitchFamily="50" charset="-128"/>
                <a:cs typeface="Arial" pitchFamily="34" charset="0"/>
              </a:rPr>
              <a:t>Confidential</a:t>
            </a:r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Meiryo UI" panose="020B0604030504040204" pitchFamily="50" charset="-128"/>
                <a:cs typeface="Arial" pitchFamily="34" charset="0"/>
              </a:rPr>
              <a:t> Information | </a:t>
            </a:r>
            <a:fld id="{7932CEB9-7706-4840-A8AE-48D24CB336EF}" type="datetimeFigureOut">
              <a:rPr lang="en-US" sz="600" b="0" cap="none" spc="0" smtClean="0">
                <a:ln>
                  <a:noFill/>
                </a:ln>
                <a:solidFill>
                  <a:srgbClr val="005386"/>
                </a:solidFill>
                <a:effectLst/>
                <a:latin typeface="Meiryo UI" panose="020B0604030504040204" pitchFamily="50" charset="-128"/>
                <a:cs typeface="Arial" pitchFamily="34" charset="0"/>
              </a:rPr>
              <a:pPr algn="ctr"/>
              <a:t>7/18/2024</a:t>
            </a:fld>
            <a:r>
              <a:rPr lang="en-US" sz="600" b="0" cap="none" spc="0" dirty="0">
                <a:ln>
                  <a:noFill/>
                </a:ln>
                <a:solidFill>
                  <a:srgbClr val="005386"/>
                </a:solidFill>
                <a:effectLst/>
                <a:latin typeface="Meiryo UI" panose="020B0604030504040204" pitchFamily="50" charset="-128"/>
                <a:cs typeface="Arial" pitchFamily="34" charset="0"/>
              </a:rPr>
              <a:t> | ref.: 3DS_Document_2020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765A2C-D32C-3747-A310-22105D21BE9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8384" y="4712010"/>
            <a:ext cx="912068" cy="25736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F2348A-92C6-FB47-9431-C4C90377C576}"/>
              </a:ext>
            </a:extLst>
          </p:cNvPr>
          <p:cNvSpPr txBox="1"/>
          <p:nvPr userDrawn="1"/>
        </p:nvSpPr>
        <p:spPr>
          <a:xfrm>
            <a:off x="62451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>
                <a:latin typeface="Meiryo UI" panose="020B0604030504040204" pitchFamily="50" charset="-128"/>
              </a:rPr>
              <a:t>‹#›</a:t>
            </a:fld>
            <a:endParaRPr lang="fr-FR" sz="800" dirty="0">
              <a:latin typeface="Meiryo UI" panose="020B0604030504040204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74" r:id="rId2"/>
    <p:sldLayoutId id="2147483699" r:id="rId3"/>
    <p:sldLayoutId id="2147484004" r:id="rId4"/>
    <p:sldLayoutId id="2147483765" r:id="rId5"/>
    <p:sldLayoutId id="2147483667" r:id="rId6"/>
    <p:sldLayoutId id="2147483696" r:id="rId7"/>
    <p:sldLayoutId id="2147484003" r:id="rId8"/>
    <p:sldLayoutId id="2147484050" r:id="rId9"/>
  </p:sldLayoutIdLst>
  <p:hf hdr="0" ftr="0" dt="0"/>
  <p:txStyles>
    <p:titleStyle>
      <a:lvl1pPr algn="l" defTabSz="879152" rtl="0" eaLnBrk="1" latinLnBrk="0" hangingPunct="1">
        <a:spcBef>
          <a:spcPct val="0"/>
        </a:spcBef>
        <a:buNone/>
        <a:defRPr kumimoji="1" lang="en-US" sz="3200" b="0" i="0" kern="1200" spc="0" baseline="0" noProof="0" dirty="0">
          <a:solidFill>
            <a:schemeClr val="tx1"/>
          </a:solidFill>
          <a:effectLst/>
          <a:latin typeface="Meiryo UI" panose="020B0604030504040204" pitchFamily="50" charset="-128"/>
          <a:ea typeface="+mj-ea"/>
          <a:cs typeface="Meiryo UI" panose="020B0604030504040204" pitchFamily="50" charset="-128"/>
        </a:defRPr>
      </a:lvl1pPr>
    </p:titleStyle>
    <p:bodyStyle>
      <a:lvl1pPr marL="228600" marR="0" indent="-228600" algn="l" defTabSz="879152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80000"/>
        <a:buFont typeface="Wingdings 3" panose="05040102010807070707" pitchFamily="18" charset="2"/>
        <a:buChar char="u"/>
        <a:tabLst/>
        <a:defRPr kumimoji="1" sz="2000" b="0" i="0" kern="900" spc="0">
          <a:solidFill>
            <a:schemeClr val="tx1"/>
          </a:solidFill>
          <a:latin typeface="Meiryo UI" panose="020B0604030504040204" pitchFamily="50" charset="-128"/>
          <a:ea typeface="+mn-ea"/>
          <a:cs typeface="3ds Light"/>
        </a:defRPr>
      </a:lvl1pPr>
      <a:lvl2pPr marL="400050" marR="0" indent="-176213" algn="l" defTabSz="87915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kumimoji="1" sz="1800" b="0" i="0" kern="900" spc="0" baseline="0">
          <a:solidFill>
            <a:schemeClr val="tx1"/>
          </a:solidFill>
          <a:latin typeface="Meiryo UI" panose="020B0604030504040204" pitchFamily="50" charset="-128"/>
          <a:ea typeface="+mn-ea"/>
          <a:cs typeface="3ds Light"/>
        </a:defRPr>
      </a:lvl2pPr>
      <a:lvl3pPr marL="628650" marR="0" indent="-158750" algn="l" defTabSz="879152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kumimoji="1" sz="1600" b="0" i="0" kern="900" spc="0">
          <a:solidFill>
            <a:schemeClr val="tx1"/>
          </a:solidFill>
          <a:latin typeface="Meiryo UI" panose="020B0604030504040204" pitchFamily="50" charset="-128"/>
          <a:ea typeface="+mn-ea"/>
          <a:cs typeface="3ds Light"/>
        </a:defRPr>
      </a:lvl3pPr>
      <a:lvl4pPr marL="857250" indent="-179388" algn="l" defTabSz="879152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kumimoji="1" sz="1400" b="0" i="0" kern="900" spc="-70">
          <a:solidFill>
            <a:schemeClr val="tx1"/>
          </a:solidFill>
          <a:latin typeface="Meiryo UI" panose="020B0604030504040204" pitchFamily="50" charset="-128"/>
          <a:ea typeface="+mn-ea"/>
          <a:cs typeface="3ds Light"/>
        </a:defRPr>
      </a:lvl4pPr>
      <a:lvl5pPr marL="914400" indent="0" algn="l" defTabSz="1028700" rtl="0" eaLnBrk="1" latinLnBrk="0" hangingPunct="1">
        <a:lnSpc>
          <a:spcPct val="100000"/>
        </a:lnSpc>
        <a:spcBef>
          <a:spcPts val="300"/>
        </a:spcBef>
        <a:buFont typeface="Arial"/>
        <a:buNone/>
        <a:defRPr kumimoji="1" sz="1200" b="0" i="0" kern="1200" baseline="0">
          <a:solidFill>
            <a:schemeClr val="tx1"/>
          </a:solidFill>
          <a:latin typeface="Meiryo UI" panose="020B0604030504040204" pitchFamily="50" charset="-128"/>
          <a:ea typeface="+mn-ea"/>
          <a:cs typeface="3ds Light"/>
        </a:defRPr>
      </a:lvl5pPr>
      <a:lvl6pPr marL="2417668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243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819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395" indent="-219788" algn="l" defTabSz="879152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6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79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1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7" algn="l" defTabSz="879152" rtl="0" eaLnBrk="1" latinLnBrk="0" hangingPunct="1">
        <a:defRPr kumimoji="1"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451" userDrawn="1">
          <p15:clr>
            <a:srgbClr val="F26B43"/>
          </p15:clr>
        </p15:guide>
        <p15:guide id="5" orient="horz" pos="226" userDrawn="1">
          <p15:clr>
            <a:srgbClr val="F26B43"/>
          </p15:clr>
        </p15:guide>
        <p15:guide id="6" orient="horz" pos="287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FDD301-B6C5-4D05-97F5-44E5493AD5DD}"/>
              </a:ext>
            </a:extLst>
          </p:cNvPr>
          <p:cNvSpPr/>
          <p:nvPr userDrawn="1"/>
        </p:nvSpPr>
        <p:spPr>
          <a:xfrm>
            <a:off x="9233213" y="0"/>
            <a:ext cx="133748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08359-026E-4DF9-A362-FE14786A72D2}"/>
              </a:ext>
            </a:extLst>
          </p:cNvPr>
          <p:cNvSpPr txBox="1"/>
          <p:nvPr userDrawn="1"/>
        </p:nvSpPr>
        <p:spPr>
          <a:xfrm>
            <a:off x="9330784" y="165584"/>
            <a:ext cx="105087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MAJOR COLORS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B8E17-6317-4783-B2A2-527D32852727}"/>
              </a:ext>
            </a:extLst>
          </p:cNvPr>
          <p:cNvSpPr/>
          <p:nvPr userDrawn="1"/>
        </p:nvSpPr>
        <p:spPr>
          <a:xfrm>
            <a:off x="9330784" y="361215"/>
            <a:ext cx="226933" cy="2269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24D83-3E54-403A-8E0E-C7F57643B6B7}"/>
              </a:ext>
            </a:extLst>
          </p:cNvPr>
          <p:cNvSpPr txBox="1"/>
          <p:nvPr userDrawn="1"/>
        </p:nvSpPr>
        <p:spPr>
          <a:xfrm>
            <a:off x="9617386" y="405432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/>
              <a:t>RBG: 15 – 84 – 134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29BF2-DCA2-4493-AB14-6F94C2464F84}"/>
              </a:ext>
            </a:extLst>
          </p:cNvPr>
          <p:cNvSpPr/>
          <p:nvPr userDrawn="1"/>
        </p:nvSpPr>
        <p:spPr>
          <a:xfrm>
            <a:off x="9330784" y="612872"/>
            <a:ext cx="226933" cy="2269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A64C9-2E09-4C7B-AFE6-B9C068254A0C}"/>
              </a:ext>
            </a:extLst>
          </p:cNvPr>
          <p:cNvSpPr txBox="1"/>
          <p:nvPr userDrawn="1"/>
        </p:nvSpPr>
        <p:spPr>
          <a:xfrm>
            <a:off x="9617387" y="657089"/>
            <a:ext cx="855735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1"/>
                </a:solidFill>
              </a:rPr>
              <a:t>RBG: 151 – 153 – 155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CE7128-2377-481F-BC6D-51F3D7AB331E}"/>
              </a:ext>
            </a:extLst>
          </p:cNvPr>
          <p:cNvSpPr/>
          <p:nvPr userDrawn="1"/>
        </p:nvSpPr>
        <p:spPr>
          <a:xfrm>
            <a:off x="9330784" y="864529"/>
            <a:ext cx="226933" cy="2269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4DA53-F83F-4C68-A4C9-126F16F3E817}"/>
              </a:ext>
            </a:extLst>
          </p:cNvPr>
          <p:cNvSpPr txBox="1"/>
          <p:nvPr userDrawn="1"/>
        </p:nvSpPr>
        <p:spPr>
          <a:xfrm>
            <a:off x="9617386" y="908746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RBG: 29 – 169 -255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41FBC-C03A-4850-813B-05C7E7A1D1B2}"/>
              </a:ext>
            </a:extLst>
          </p:cNvPr>
          <p:cNvSpPr txBox="1"/>
          <p:nvPr userDrawn="1"/>
        </p:nvSpPr>
        <p:spPr>
          <a:xfrm>
            <a:off x="9330784" y="1294091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CATIA GEOVIA SIMULIA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455439-4BB8-43A4-B731-5B625CFED19F}"/>
              </a:ext>
            </a:extLst>
          </p:cNvPr>
          <p:cNvSpPr/>
          <p:nvPr userDrawn="1"/>
        </p:nvSpPr>
        <p:spPr>
          <a:xfrm>
            <a:off x="9330784" y="1489722"/>
            <a:ext cx="226933" cy="2269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E9EEE-8B34-49C9-B594-D9EAE2E9E9BB}"/>
              </a:ext>
            </a:extLst>
          </p:cNvPr>
          <p:cNvSpPr txBox="1"/>
          <p:nvPr userDrawn="1"/>
        </p:nvSpPr>
        <p:spPr>
          <a:xfrm>
            <a:off x="9617386" y="1533939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tx2"/>
                </a:solidFill>
              </a:rPr>
              <a:t>RBG: 0 – 24 – 113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D09A15-0C4E-4425-8FF7-93A02D4676A5}"/>
              </a:ext>
            </a:extLst>
          </p:cNvPr>
          <p:cNvSpPr txBox="1"/>
          <p:nvPr userDrawn="1"/>
        </p:nvSpPr>
        <p:spPr>
          <a:xfrm>
            <a:off x="9330784" y="1922062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DELMIA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22FA40-0042-41B6-84B2-0B09054F405F}"/>
              </a:ext>
            </a:extLst>
          </p:cNvPr>
          <p:cNvSpPr/>
          <p:nvPr userDrawn="1"/>
        </p:nvSpPr>
        <p:spPr>
          <a:xfrm>
            <a:off x="9330784" y="2117693"/>
            <a:ext cx="226933" cy="2269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46D8D-E57A-4064-93CF-471EF1F74C27}"/>
              </a:ext>
            </a:extLst>
          </p:cNvPr>
          <p:cNvSpPr txBox="1"/>
          <p:nvPr userDrawn="1"/>
        </p:nvSpPr>
        <p:spPr>
          <a:xfrm>
            <a:off x="9617386" y="2161910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3"/>
                </a:solidFill>
              </a:rPr>
              <a:t>RBG: 255 – 205 – 0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0525C-970C-4AAE-A02B-A3E8E95F02F4}"/>
              </a:ext>
            </a:extLst>
          </p:cNvPr>
          <p:cNvSpPr txBox="1"/>
          <p:nvPr userDrawn="1"/>
        </p:nvSpPr>
        <p:spPr>
          <a:xfrm>
            <a:off x="9330784" y="2547007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SOLIDWORKS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1C608-1B49-40B1-9C62-96B0B2EC7D31}"/>
              </a:ext>
            </a:extLst>
          </p:cNvPr>
          <p:cNvSpPr/>
          <p:nvPr userDrawn="1"/>
        </p:nvSpPr>
        <p:spPr>
          <a:xfrm>
            <a:off x="9330784" y="2742638"/>
            <a:ext cx="226933" cy="226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989431-C09E-4D0A-9404-B2A42D8A0143}"/>
              </a:ext>
            </a:extLst>
          </p:cNvPr>
          <p:cNvSpPr txBox="1"/>
          <p:nvPr userDrawn="1"/>
        </p:nvSpPr>
        <p:spPr>
          <a:xfrm>
            <a:off x="9617386" y="2786855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bg2"/>
                </a:solidFill>
              </a:rPr>
              <a:t>RBG: 218 – 41 – 28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D6795-CFFB-4B9A-B0C8-84339B67C3EF}"/>
              </a:ext>
            </a:extLst>
          </p:cNvPr>
          <p:cNvSpPr txBox="1"/>
          <p:nvPr userDrawn="1"/>
        </p:nvSpPr>
        <p:spPr>
          <a:xfrm>
            <a:off x="9330784" y="3166442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BIOVIA MEDIDATA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BAB769-5ABB-48EF-94FE-98CA1497844F}"/>
              </a:ext>
            </a:extLst>
          </p:cNvPr>
          <p:cNvSpPr/>
          <p:nvPr userDrawn="1"/>
        </p:nvSpPr>
        <p:spPr>
          <a:xfrm>
            <a:off x="9330784" y="3362073"/>
            <a:ext cx="226933" cy="2269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A19B5F-BB80-4094-BF38-E443DA1D2262}"/>
              </a:ext>
            </a:extLst>
          </p:cNvPr>
          <p:cNvSpPr txBox="1"/>
          <p:nvPr userDrawn="1"/>
        </p:nvSpPr>
        <p:spPr>
          <a:xfrm>
            <a:off x="9617386" y="3406290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5"/>
                </a:solidFill>
              </a:rPr>
              <a:t>RBG: 200 – 211 – 0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7AC3FA-888B-4FFA-A20E-79EE7A13D2C5}"/>
              </a:ext>
            </a:extLst>
          </p:cNvPr>
          <p:cNvSpPr txBox="1"/>
          <p:nvPr userDrawn="1"/>
        </p:nvSpPr>
        <p:spPr>
          <a:xfrm>
            <a:off x="9330784" y="3791647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ENOVIA NETVIBES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E8EFA7-4BBC-4BB7-B9CB-64BE88385936}"/>
              </a:ext>
            </a:extLst>
          </p:cNvPr>
          <p:cNvSpPr/>
          <p:nvPr userDrawn="1"/>
        </p:nvSpPr>
        <p:spPr>
          <a:xfrm>
            <a:off x="9330784" y="3987278"/>
            <a:ext cx="226933" cy="22693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E0A101-C7D2-4499-9B06-FE808164979E}"/>
              </a:ext>
            </a:extLst>
          </p:cNvPr>
          <p:cNvSpPr txBox="1"/>
          <p:nvPr userDrawn="1"/>
        </p:nvSpPr>
        <p:spPr>
          <a:xfrm>
            <a:off x="9617386" y="4031495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4"/>
                </a:solidFill>
              </a:rPr>
              <a:t>RBG: 232 – 119 - 34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3B69E-3D14-4399-AAD4-CEF33ABAECEC}"/>
              </a:ext>
            </a:extLst>
          </p:cNvPr>
          <p:cNvSpPr txBox="1"/>
          <p:nvPr userDrawn="1"/>
        </p:nvSpPr>
        <p:spPr>
          <a:xfrm>
            <a:off x="9330784" y="4416852"/>
            <a:ext cx="1142338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900" b="1" dirty="0"/>
              <a:t>3DEXCITE 3DVIA CENTRIC PLM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9615DA-B8DB-477D-BBCA-B7D4787D2EE2}"/>
              </a:ext>
            </a:extLst>
          </p:cNvPr>
          <p:cNvSpPr/>
          <p:nvPr userDrawn="1"/>
        </p:nvSpPr>
        <p:spPr>
          <a:xfrm>
            <a:off x="9330784" y="4750983"/>
            <a:ext cx="226933" cy="2269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FA9599-6BD7-495B-88BE-634C84D9B721}"/>
              </a:ext>
            </a:extLst>
          </p:cNvPr>
          <p:cNvSpPr txBox="1"/>
          <p:nvPr userDrawn="1"/>
        </p:nvSpPr>
        <p:spPr>
          <a:xfrm>
            <a:off x="9617386" y="4795200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6"/>
                </a:solidFill>
              </a:rPr>
              <a:t>RBG: 0 – 0 – 0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DA68DF-F0B5-4F9E-9D27-ADF1BDFFFDAB}"/>
              </a:ext>
            </a:extLst>
          </p:cNvPr>
          <p:cNvCxnSpPr>
            <a:cxnSpLocks/>
          </p:cNvCxnSpPr>
          <p:nvPr userDrawn="1"/>
        </p:nvCxnSpPr>
        <p:spPr>
          <a:xfrm flipV="1">
            <a:off x="9330784" y="1192777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A3E415-0DB3-4AA1-9984-3025EF35E511}"/>
              </a:ext>
            </a:extLst>
          </p:cNvPr>
          <p:cNvCxnSpPr>
            <a:cxnSpLocks/>
          </p:cNvCxnSpPr>
          <p:nvPr userDrawn="1"/>
        </p:nvCxnSpPr>
        <p:spPr>
          <a:xfrm flipV="1">
            <a:off x="9330784" y="1819358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9F0F2A-7CA9-4531-B42C-6D40246EB6EA}"/>
              </a:ext>
            </a:extLst>
          </p:cNvPr>
          <p:cNvCxnSpPr>
            <a:cxnSpLocks/>
          </p:cNvCxnSpPr>
          <p:nvPr userDrawn="1"/>
        </p:nvCxnSpPr>
        <p:spPr>
          <a:xfrm flipV="1">
            <a:off x="9330784" y="2445816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E54BB1-287E-4863-85DD-4C8AFD0BD500}"/>
              </a:ext>
            </a:extLst>
          </p:cNvPr>
          <p:cNvCxnSpPr>
            <a:cxnSpLocks/>
          </p:cNvCxnSpPr>
          <p:nvPr userDrawn="1"/>
        </p:nvCxnSpPr>
        <p:spPr>
          <a:xfrm flipV="1">
            <a:off x="9330784" y="3068006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47E8D-3977-46E8-92A3-E2ABE7ED33BA}"/>
              </a:ext>
            </a:extLst>
          </p:cNvPr>
          <p:cNvCxnSpPr>
            <a:cxnSpLocks/>
          </p:cNvCxnSpPr>
          <p:nvPr userDrawn="1"/>
        </p:nvCxnSpPr>
        <p:spPr>
          <a:xfrm flipV="1">
            <a:off x="9330784" y="3690326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706A745-1A82-4547-8746-49240F5F8760}"/>
              </a:ext>
            </a:extLst>
          </p:cNvPr>
          <p:cNvCxnSpPr>
            <a:cxnSpLocks/>
          </p:cNvCxnSpPr>
          <p:nvPr userDrawn="1"/>
        </p:nvCxnSpPr>
        <p:spPr>
          <a:xfrm flipV="1">
            <a:off x="9330784" y="4315531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7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  <p:sldLayoutId id="2147484023" r:id="rId18"/>
    <p:sldLayoutId id="2147484024" r:id="rId19"/>
    <p:sldLayoutId id="2147484025" r:id="rId20"/>
    <p:sldLayoutId id="2147484026" r:id="rId21"/>
    <p:sldLayoutId id="2147484027" r:id="rId22"/>
    <p:sldLayoutId id="2147484028" r:id="rId23"/>
    <p:sldLayoutId id="2147484029" r:id="rId24"/>
    <p:sldLayoutId id="2147484030" r:id="rId25"/>
    <p:sldLayoutId id="2147484031" r:id="rId26"/>
    <p:sldLayoutId id="2147484032" r:id="rId27"/>
    <p:sldLayoutId id="2147484033" r:id="rId28"/>
    <p:sldLayoutId id="2147484034" r:id="rId29"/>
    <p:sldLayoutId id="2147484035" r:id="rId30"/>
    <p:sldLayoutId id="2147484036" r:id="rId3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19574" y="361748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/>
          <a:p>
            <a:r>
              <a:rPr lang="en-US" noProof="0" dirty="0"/>
              <a:t>Click to add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9138" y="1306873"/>
            <a:ext cx="7921314" cy="3257192"/>
          </a:xfrm>
          <a:prstGeom prst="rect">
            <a:avLst/>
          </a:prstGeom>
        </p:spPr>
        <p:txBody>
          <a:bodyPr vert="horz" lIns="87916" tIns="43957" rIns="87916" bIns="43957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765A2C-D32C-3747-A310-22105D21BE9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28385" y="4712012"/>
            <a:ext cx="912068" cy="25736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AF2348A-92C6-FB47-9431-C4C90377C576}"/>
              </a:ext>
            </a:extLst>
          </p:cNvPr>
          <p:cNvSpPr txBox="1"/>
          <p:nvPr userDrawn="1"/>
        </p:nvSpPr>
        <p:spPr>
          <a:xfrm>
            <a:off x="62452" y="4780040"/>
            <a:ext cx="354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4FB007-5C84-F347-A76E-037DFFA5CC99}" type="slidenum">
              <a:rPr lang="fr-FR" sz="800" smtClean="0"/>
              <a:t>‹#›</a:t>
            </a:fld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9373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3" r:id="rId5"/>
    <p:sldLayoutId id="2147484044" r:id="rId6"/>
    <p:sldLayoutId id="2147484045" r:id="rId7"/>
    <p:sldLayoutId id="2147484046" r:id="rId8"/>
    <p:sldLayoutId id="2147484047" r:id="rId9"/>
  </p:sldLayoutIdLst>
  <p:hf hdr="0" ftr="0" dt="0"/>
  <p:txStyles>
    <p:titleStyle>
      <a:lvl1pPr algn="l" defTabSz="879108" rtl="0" eaLnBrk="1" latinLnBrk="0" hangingPunct="1">
        <a:spcBef>
          <a:spcPct val="0"/>
        </a:spcBef>
        <a:buNone/>
        <a:defRPr lang="en-US" sz="3200" b="0" i="0" kern="1200" spc="0" baseline="0" noProof="0" dirty="0">
          <a:solidFill>
            <a:schemeClr val="tx1"/>
          </a:solidFill>
          <a:effectLst/>
          <a:latin typeface="+mj-lt"/>
          <a:ea typeface="+mj-ea"/>
          <a:cs typeface="3ds Condensed"/>
        </a:defRPr>
      </a:lvl1pPr>
    </p:titleStyle>
    <p:bodyStyle>
      <a:lvl1pPr marL="228588" marR="0" indent="-228588" algn="l" defTabSz="879108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tx1"/>
        </a:buClr>
        <a:buSzPct val="80000"/>
        <a:buFont typeface="Wingdings 3" panose="05040102010807070707" pitchFamily="18" charset="2"/>
        <a:buChar char="u"/>
        <a:tabLst/>
        <a:defRPr sz="2000" b="0" i="0" kern="900" spc="0">
          <a:solidFill>
            <a:schemeClr val="tx1"/>
          </a:solidFill>
          <a:latin typeface="+mn-lt"/>
          <a:ea typeface="+mn-ea"/>
          <a:cs typeface="3ds Light"/>
        </a:defRPr>
      </a:lvl1pPr>
      <a:lvl2pPr marL="400030" marR="0" indent="-176204" algn="l" defTabSz="879108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1"/>
        </a:buClr>
        <a:buSzPct val="75000"/>
        <a:buFont typeface="Wingdings 3" panose="05040102010807070707" pitchFamily="18" charset="2"/>
        <a:buChar char="w"/>
        <a:tabLst/>
        <a:defRPr sz="1800" b="0" i="0" kern="900" spc="0" baseline="0">
          <a:solidFill>
            <a:schemeClr val="tx1"/>
          </a:solidFill>
          <a:latin typeface="+mn-lt"/>
          <a:ea typeface="+mn-ea"/>
          <a:cs typeface="3ds Light"/>
        </a:defRPr>
      </a:lvl2pPr>
      <a:lvl3pPr marL="628619" marR="0" indent="-158742" algn="l" defTabSz="879108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1"/>
        </a:buClr>
        <a:buSzPct val="60000"/>
        <a:buFont typeface="Wingdings 3" panose="05040102010807070707" pitchFamily="18" charset="2"/>
        <a:buChar char="u"/>
        <a:tabLst/>
        <a:defRPr sz="1600" b="0" i="0" kern="900" spc="0">
          <a:solidFill>
            <a:schemeClr val="tx1"/>
          </a:solidFill>
          <a:latin typeface="+mn-lt"/>
          <a:ea typeface="+mn-ea"/>
          <a:cs typeface="3ds Light"/>
        </a:defRPr>
      </a:lvl3pPr>
      <a:lvl4pPr marL="857207" indent="-179380" algn="l" defTabSz="879108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SzPct val="60000"/>
        <a:buFont typeface="Wingdings 3" panose="05040102010807070707" pitchFamily="18" charset="2"/>
        <a:buChar char="w"/>
        <a:defRPr sz="1400" b="0" i="0" kern="900" spc="-70">
          <a:solidFill>
            <a:schemeClr val="tx1"/>
          </a:solidFill>
          <a:latin typeface="+mn-lt"/>
          <a:ea typeface="+mn-ea"/>
          <a:cs typeface="3ds Light"/>
        </a:defRPr>
      </a:lvl4pPr>
      <a:lvl5pPr marL="914355" indent="0" algn="l" defTabSz="1028649" rtl="0" eaLnBrk="1" latinLnBrk="0" hangingPunct="1">
        <a:lnSpc>
          <a:spcPct val="100000"/>
        </a:lnSpc>
        <a:spcBef>
          <a:spcPts val="300"/>
        </a:spcBef>
        <a:buFont typeface="Arial"/>
        <a:buNone/>
        <a:defRPr sz="1200" b="0" i="0" kern="1200" baseline="0">
          <a:solidFill>
            <a:schemeClr val="tx1"/>
          </a:solidFill>
          <a:latin typeface="+mn-lt"/>
          <a:ea typeface="+mn-ea"/>
          <a:cs typeface="3ds Light"/>
        </a:defRPr>
      </a:lvl5pPr>
      <a:lvl6pPr marL="2417548" indent="-219776" algn="l" defTabSz="879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7100" indent="-219776" algn="l" defTabSz="879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654" indent="-219776" algn="l" defTabSz="879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208" indent="-219776" algn="l" defTabSz="87910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54" algn="l" defTabSz="879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08" algn="l" defTabSz="879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662" algn="l" defTabSz="879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215" algn="l" defTabSz="879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69" algn="l" defTabSz="879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323" algn="l" defTabSz="879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877" algn="l" defTabSz="879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431" algn="l" defTabSz="87910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453">
          <p15:clr>
            <a:srgbClr val="F26B43"/>
          </p15:clr>
        </p15:guide>
        <p15:guide id="4" pos="5451">
          <p15:clr>
            <a:srgbClr val="F26B43"/>
          </p15:clr>
        </p15:guide>
        <p15:guide id="5" orient="horz" pos="226">
          <p15:clr>
            <a:srgbClr val="F26B43"/>
          </p15:clr>
        </p15:guide>
        <p15:guide id="6" orient="horz" pos="28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24.png"/><Relationship Id="rId3" Type="http://schemas.openxmlformats.org/officeDocument/2006/relationships/image" Target="NULL"/><Relationship Id="rId7" Type="http://schemas.openxmlformats.org/officeDocument/2006/relationships/image" Target="../media/image21.png"/><Relationship Id="rId12" Type="http://schemas.openxmlformats.org/officeDocument/2006/relationships/image" Target="NULL"/><Relationship Id="rId2" Type="http://schemas.openxmlformats.org/officeDocument/2006/relationships/image" Target="../media/image18.png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49.xml"/><Relationship Id="rId6" Type="http://schemas.openxmlformats.org/officeDocument/2006/relationships/image" Target="NUL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image" Target="NULL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48999" y="1008068"/>
            <a:ext cx="4752528" cy="374073"/>
          </a:xfrm>
        </p:spPr>
        <p:txBody>
          <a:bodyPr/>
          <a:lstStyle/>
          <a:p>
            <a:r>
              <a:rPr lang="en-US" altLang="ja-JP" sz="2400" dirty="0" smtClean="0">
                <a:latin typeface="3ds" panose="02000503020000020004" pitchFamily="50" charset="0"/>
                <a:ea typeface="Meiryo UI" panose="020B0604030504040204" pitchFamily="50" charset="-128"/>
              </a:rPr>
              <a:t>HONDA Supplier Collaboration</a:t>
            </a:r>
            <a:endParaRPr kumimoji="1" lang="ja-JP" altLang="en-US" sz="2400" dirty="0"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4669277" y="2989691"/>
            <a:ext cx="4032250" cy="431800"/>
          </a:xfrm>
        </p:spPr>
        <p:txBody>
          <a:bodyPr/>
          <a:lstStyle/>
          <a:p>
            <a:r>
              <a:rPr lang="en-US" altLang="ja-JP" dirty="0" err="1" smtClean="0">
                <a:latin typeface="3ds" panose="02000503020000020004" pitchFamily="50" charset="0"/>
                <a:ea typeface="Meiryo UI" panose="020B0604030504040204" pitchFamily="50" charset="-128"/>
              </a:rPr>
              <a:t>Jul.</a:t>
            </a:r>
            <a:r>
              <a:rPr lang="en-US" altLang="ja-JP" dirty="0" err="1" smtClean="0">
                <a:solidFill>
                  <a:srgbClr val="FF0000"/>
                </a:solidFill>
                <a:latin typeface="3ds" panose="02000503020000020004" pitchFamily="50" charset="0"/>
                <a:ea typeface="Meiryo UI" panose="020B0604030504040204" pitchFamily="50" charset="-128"/>
              </a:rPr>
              <a:t>XX</a:t>
            </a:r>
            <a:r>
              <a:rPr kumimoji="1" lang="en-US" altLang="ja-JP" dirty="0" smtClean="0">
                <a:latin typeface="3ds" panose="02000503020000020004" pitchFamily="50" charset="0"/>
                <a:ea typeface="Meiryo UI" panose="020B0604030504040204" pitchFamily="50" charset="-128"/>
              </a:rPr>
              <a:t> 2024</a:t>
            </a:r>
          </a:p>
          <a:p>
            <a:r>
              <a:rPr lang="en-US" altLang="ja-JP" dirty="0" smtClean="0">
                <a:latin typeface="3ds" panose="02000503020000020004" pitchFamily="50" charset="0"/>
                <a:ea typeface="Meiryo UI" panose="020B0604030504040204" pitchFamily="50" charset="-128"/>
              </a:rPr>
              <a:t>CSE</a:t>
            </a:r>
            <a:endParaRPr kumimoji="1" lang="ja-JP" altLang="en-US" dirty="0"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5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3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6"/>
          <p:cNvSpPr>
            <a:spLocks noGrp="1"/>
          </p:cNvSpPr>
          <p:nvPr>
            <p:ph type="body" sz="quarter" idx="15"/>
          </p:nvPr>
        </p:nvSpPr>
        <p:spPr>
          <a:xfrm>
            <a:off x="729343" y="2211750"/>
            <a:ext cx="7924119" cy="360000"/>
          </a:xfrm>
        </p:spPr>
        <p:txBody>
          <a:bodyPr>
            <a:noAutofit/>
          </a:bodyPr>
          <a:lstStyle/>
          <a:p>
            <a:r>
              <a:rPr lang="en-US" altLang="ja-JP" sz="2400" b="1" dirty="0">
                <a:latin typeface="3ds" panose="02000503020000020004" pitchFamily="50" charset="0"/>
                <a:cs typeface="Arial" panose="020B0604020202020204" pitchFamily="34" charset="0"/>
              </a:rPr>
              <a:t>3</a:t>
            </a:r>
            <a:r>
              <a:rPr lang="en-US" altLang="ja-JP" sz="2400" b="1" dirty="0" smtClean="0">
                <a:latin typeface="3ds" panose="02000503020000020004" pitchFamily="50" charset="0"/>
                <a:cs typeface="Arial" panose="020B0604020202020204" pitchFamily="34" charset="0"/>
              </a:rPr>
              <a:t>. </a:t>
            </a:r>
            <a:r>
              <a:rPr lang="en-US" altLang="ja-JP" sz="2400" dirty="0">
                <a:latin typeface="3ds" panose="02000503020000020004" pitchFamily="50" charset="0"/>
              </a:rPr>
              <a:t>Special license offering for </a:t>
            </a:r>
            <a:r>
              <a:rPr lang="en-US" altLang="ja-JP" sz="2400" dirty="0" smtClean="0">
                <a:latin typeface="3ds" panose="02000503020000020004" pitchFamily="50" charset="0"/>
              </a:rPr>
              <a:t>HONDA Guest Engineer</a:t>
            </a:r>
            <a:endParaRPr lang="en-US" altLang="ja-JP" sz="2400" dirty="0">
              <a:latin typeface="3ds" panose="02000503020000020004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4" y="2571750"/>
            <a:ext cx="5619502" cy="286013"/>
          </a:xfrm>
          <a:prstGeom prst="rect">
            <a:avLst/>
          </a:prstGeom>
        </p:spPr>
      </p:pic>
      <p:sp>
        <p:nvSpPr>
          <p:cNvPr id="4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 idx="4294967295"/>
          </p:nvPr>
        </p:nvSpPr>
        <p:spPr>
          <a:xfrm>
            <a:off x="382937" y="312223"/>
            <a:ext cx="8377077" cy="323165"/>
          </a:xfrm>
        </p:spPr>
        <p:txBody>
          <a:bodyPr/>
          <a:lstStyle/>
          <a:p>
            <a:r>
              <a:rPr lang="en-US" altLang="ja-JP" sz="2800" dirty="0" smtClean="0">
                <a:latin typeface="3ds" panose="02000503020000020004" pitchFamily="50" charset="0"/>
              </a:rPr>
              <a:t>In this chapter you can see…</a:t>
            </a:r>
            <a:endParaRPr kumimoji="1" lang="ja-JP" altLang="en-US" sz="2800" dirty="0">
              <a:latin typeface="3ds" panose="02000503020000020004" pitchFamily="50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948" y="809698"/>
            <a:ext cx="792945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 smtClean="0">
                <a:latin typeface="3ds" panose="02000503020000020004" pitchFamily="50" charset="0"/>
              </a:rPr>
              <a:t>Fundamental knowledge about Guest Engineer license offering as below,</a:t>
            </a:r>
          </a:p>
          <a:p>
            <a:r>
              <a:rPr kumimoji="1" lang="en-US" altLang="ja-JP" dirty="0" smtClean="0">
                <a:latin typeface="3ds" panose="02000503020000020004" pitchFamily="50" charset="0"/>
              </a:rPr>
              <a:t> </a:t>
            </a:r>
          </a:p>
          <a:p>
            <a:pPr marL="725326" lvl="1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>
                <a:latin typeface="3ds" panose="02000503020000020004" pitchFamily="50" charset="0"/>
              </a:rPr>
              <a:t>License </a:t>
            </a:r>
            <a:r>
              <a:rPr kumimoji="1" lang="en-US" altLang="ja-JP" dirty="0">
                <a:latin typeface="3ds" panose="02000503020000020004" pitchFamily="50" charset="0"/>
              </a:rPr>
              <a:t>Type &amp; Scheme</a:t>
            </a:r>
          </a:p>
          <a:p>
            <a:pPr marL="725326" lvl="1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3ds" panose="02000503020000020004" pitchFamily="50" charset="0"/>
              </a:rPr>
              <a:t>Pricing terms </a:t>
            </a:r>
          </a:p>
          <a:p>
            <a:pPr marL="725326" lvl="1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>
                <a:latin typeface="3ds" panose="02000503020000020004" pitchFamily="50" charset="0"/>
              </a:rPr>
              <a:t>Offering limitation</a:t>
            </a:r>
          </a:p>
          <a:p>
            <a:pPr marL="725326" lvl="1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>
                <a:latin typeface="3ds" panose="02000503020000020004" pitchFamily="50" charset="0"/>
              </a:rPr>
              <a:t>Amendment to MLA – </a:t>
            </a:r>
            <a:r>
              <a:rPr kumimoji="1" lang="en-US" altLang="ja-JP" dirty="0">
                <a:latin typeface="3ds" panose="02000503020000020004" pitchFamily="50" charset="0"/>
              </a:rPr>
              <a:t>Special terms </a:t>
            </a:r>
            <a:r>
              <a:rPr kumimoji="1" lang="en-US" altLang="ja-JP" dirty="0" smtClean="0">
                <a:latin typeface="3ds" panose="02000503020000020004" pitchFamily="50" charset="0"/>
              </a:rPr>
              <a:t>appendix</a:t>
            </a:r>
          </a:p>
          <a:p>
            <a:pPr marL="725326" lvl="1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>
                <a:latin typeface="3ds" panose="02000503020000020004" pitchFamily="50" charset="0"/>
              </a:rPr>
              <a:t>Authorized supplier for guest engineer license</a:t>
            </a:r>
            <a:endParaRPr kumimoji="1" lang="en-US" altLang="ja-JP" dirty="0">
              <a:latin typeface="3ds" panose="02000503020000020004" pitchFamily="50" charset="0"/>
            </a:endParaRPr>
          </a:p>
          <a:p>
            <a:pPr marL="725326" lvl="1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3ds" panose="02000503020000020004" pitchFamily="50" charset="0"/>
              </a:rPr>
              <a:t>SBO </a:t>
            </a:r>
            <a:r>
              <a:rPr kumimoji="1" lang="en-US" altLang="ja-JP" dirty="0" smtClean="0">
                <a:latin typeface="3ds" panose="02000503020000020004" pitchFamily="50" charset="0"/>
              </a:rPr>
              <a:t>Process</a:t>
            </a:r>
          </a:p>
        </p:txBody>
      </p:sp>
      <p:sp>
        <p:nvSpPr>
          <p:cNvPr id="4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7860566" y="4560267"/>
            <a:ext cx="1139371" cy="420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Picture 1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71" y="676529"/>
            <a:ext cx="3445507" cy="18497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0" name="角丸四角形 19"/>
          <p:cNvSpPr/>
          <p:nvPr/>
        </p:nvSpPr>
        <p:spPr>
          <a:xfrm>
            <a:off x="3678541" y="878956"/>
            <a:ext cx="809697" cy="432769"/>
          </a:xfrm>
          <a:prstGeom prst="round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/>
          <p:cNvCxnSpPr/>
          <p:nvPr/>
        </p:nvCxnSpPr>
        <p:spPr>
          <a:xfrm>
            <a:off x="3720424" y="1283805"/>
            <a:ext cx="105789" cy="1430414"/>
          </a:xfrm>
          <a:prstGeom prst="straightConnector1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5345635" y="1275662"/>
            <a:ext cx="2463051" cy="1463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4528988" y="915820"/>
            <a:ext cx="826783" cy="3837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46190"/>
              </p:ext>
            </p:extLst>
          </p:nvPr>
        </p:nvGraphicFramePr>
        <p:xfrm>
          <a:off x="291365" y="2744076"/>
          <a:ext cx="8643258" cy="24612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7373">
                  <a:extLst>
                    <a:ext uri="{9D8B030D-6E8A-4147-A177-3AD203B41FA5}">
                      <a16:colId xmlns:a16="http://schemas.microsoft.com/office/drawing/2014/main" val="808834966"/>
                    </a:ext>
                  </a:extLst>
                </a:gridCol>
                <a:gridCol w="3111910">
                  <a:extLst>
                    <a:ext uri="{9D8B030D-6E8A-4147-A177-3AD203B41FA5}">
                      <a16:colId xmlns:a16="http://schemas.microsoft.com/office/drawing/2014/main" val="695289261"/>
                    </a:ext>
                  </a:extLst>
                </a:gridCol>
                <a:gridCol w="2402261">
                  <a:extLst>
                    <a:ext uri="{9D8B030D-6E8A-4147-A177-3AD203B41FA5}">
                      <a16:colId xmlns:a16="http://schemas.microsoft.com/office/drawing/2014/main" val="96145422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488639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For Guest</a:t>
                      </a:r>
                      <a:r>
                        <a:rPr kumimoji="1" lang="en-US" altLang="ja-JP" sz="12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Engineer (PIC, window person) 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en-US" altLang="ja-JP" sz="1200" dirty="0" smtClean="0"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en-US" altLang="ja-JP" sz="1200" baseline="0" dirty="0" smtClean="0"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 supplier Max 1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For Supplier</a:t>
                      </a:r>
                      <a:r>
                        <a:rPr kumimoji="1" lang="en-US" altLang="ja-JP" sz="12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User</a:t>
                      </a:r>
                      <a:endParaRPr kumimoji="1" lang="en-US" altLang="ja-JP" sz="12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160982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kumimoji="1" lang="en-US" altLang="ja-JP" sz="120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Usecase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Calibri" panose="020F0502020204030204" pitchFamily="34" charset="0"/>
                        </a:rPr>
                        <a:t>Single country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Calibri" panose="020F0502020204030204" pitchFamily="34" charset="0"/>
                        </a:rPr>
                        <a:t>Multi country 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217645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 program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200" b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1)HONDA Designer PKG(MES+TAD+MMO+DEY+TEO+VRR+SUM+SFO)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200" b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ＭＳ Ｐゴシック" panose="020B0600070205080204" pitchFamily="50" charset="-128"/>
                        </a:rPr>
                        <a:t>2)HONDA 3DA PKG (MES+TAD)</a:t>
                      </a:r>
                      <a:endParaRPr lang="en-US" sz="1200" b="0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200" b="0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ＭＳ Ｐゴシック" panose="020B0600070205080204" pitchFamily="50" charset="-12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187474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Licensee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Local</a:t>
                      </a:r>
                      <a:r>
                        <a:rPr kumimoji="1" lang="en-US" altLang="ja-JP" sz="12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Honda Affiliates 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(only who defined in Exhibit F)</a:t>
                      </a: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Only Honda</a:t>
                      </a:r>
                      <a:r>
                        <a:rPr kumimoji="1" lang="en-US" altLang="ja-JP" sz="1200" b="0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Motor</a:t>
                      </a:r>
                      <a:r>
                        <a:rPr kumimoji="1" lang="en-US" altLang="ja-JP" sz="1200" b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(Japan)</a:t>
                      </a: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040933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Available Offer</a:t>
                      </a:r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Calibri" panose="020F0502020204030204" pitchFamily="34" charset="0"/>
                        </a:rPr>
                        <a:t>New Purchase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Calibri" panose="020F0502020204030204" pitchFamily="34" charset="0"/>
                        </a:rPr>
                        <a:t>New</a:t>
                      </a:r>
                      <a:r>
                        <a:rPr kumimoji="1" lang="en-US" altLang="ja-JP" sz="105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Calibri" panose="020F0502020204030204" pitchFamily="34" charset="0"/>
                        </a:rPr>
                        <a:t> purchase and/or migration from HM purchased </a:t>
                      </a:r>
                      <a:r>
                        <a:rPr kumimoji="1" lang="en-US" altLang="ja-JP" sz="105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Calibri" panose="020F0502020204030204" pitchFamily="34" charset="0"/>
                        </a:rPr>
                        <a:t>Designer PKG</a:t>
                      </a:r>
                      <a:endParaRPr kumimoji="1" lang="ja-JP" altLang="en-US" sz="105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039331"/>
                  </a:ext>
                </a:extLst>
              </a:tr>
            </a:tbl>
          </a:graphicData>
        </a:graphic>
      </p:graphicFrame>
      <p:sp>
        <p:nvSpPr>
          <p:cNvPr id="30" name="正方形/長方形 29"/>
          <p:cNvSpPr/>
          <p:nvPr/>
        </p:nvSpPr>
        <p:spPr>
          <a:xfrm>
            <a:off x="7211082" y="3217694"/>
            <a:ext cx="1738055" cy="1734458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Purchased by each supplier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5509417" y="573538"/>
            <a:ext cx="1124857" cy="34834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Honda shared document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1685995" y="2721035"/>
            <a:ext cx="3105409" cy="22746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829686" y="4082846"/>
            <a:ext cx="2362890" cy="903043"/>
          </a:xfrm>
          <a:prstGeom prst="rect">
            <a:avLst/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Multi country use is available to purchase by only HM Japan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0" y="4928390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  <a:ea typeface="Meiryo UI" panose="020B0604030504040204" pitchFamily="50" charset="-128"/>
              </a:rPr>
              <a:t>Honda </a:t>
            </a:r>
            <a:r>
              <a:rPr lang="en-US" altLang="ja-JP" sz="2400" dirty="0">
                <a:solidFill>
                  <a:schemeClr val="bg1"/>
                </a:solidFill>
                <a:latin typeface="3ds" panose="02000503020000020004" pitchFamily="50" charset="0"/>
                <a:ea typeface="Meiryo UI" panose="020B0604030504040204" pitchFamily="50" charset="-128"/>
              </a:rPr>
              <a:t>Supplier collaboration Guest Engineer License</a:t>
            </a:r>
          </a:p>
        </p:txBody>
      </p:sp>
    </p:spTree>
    <p:extLst>
      <p:ext uri="{BB962C8B-B14F-4D97-AF65-F5344CB8AC3E}">
        <p14:creationId xmlns:p14="http://schemas.microsoft.com/office/powerpoint/2010/main" val="34565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1"/>
          <p:cNvSpPr txBox="1">
            <a:spLocks/>
          </p:cNvSpPr>
          <p:nvPr/>
        </p:nvSpPr>
        <p:spPr>
          <a:xfrm>
            <a:off x="366992" y="533881"/>
            <a:ext cx="8447809" cy="2439907"/>
          </a:xfrm>
          <a:prstGeom prst="rect">
            <a:avLst/>
          </a:prstGeom>
        </p:spPr>
        <p:txBody>
          <a:bodyPr vert="horz" lIns="87916" tIns="43957" rIns="87916" bIns="43957" rtlCol="0">
            <a:noAutofit/>
          </a:bodyPr>
          <a:lstStyle>
            <a:lvl1pPr marL="228600" marR="0" indent="-2286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  <a:tabLst/>
              <a:defRPr kumimoji="1" sz="20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1pPr>
            <a:lvl2pPr marL="400050" marR="0" indent="-176213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 3" panose="05040102010807070707" pitchFamily="18" charset="2"/>
              <a:buChar char="w"/>
              <a:tabLst/>
              <a:defRPr kumimoji="1" sz="18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2pPr>
            <a:lvl3pPr marL="628650" marR="0" indent="-15875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 3" panose="05040102010807070707" pitchFamily="18" charset="2"/>
              <a:buChar char="u"/>
              <a:tabLst/>
              <a:defRPr kumimoji="1" sz="16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3pPr>
            <a:lvl4pPr marL="857250" indent="-179388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60000"/>
              <a:buFont typeface="Wingdings 3" panose="05040102010807070707" pitchFamily="18" charset="2"/>
              <a:buChar char="w"/>
              <a:defRPr kumimoji="1" sz="14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4pPr>
            <a:lvl5pPr marL="914400" indent="0" algn="l" defTabSz="1028700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kumimoji="1" sz="1200" b="0" i="0" kern="120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License program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：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1)HONDA </a:t>
            </a:r>
            <a:r>
              <a:rPr lang="en-US" altLang="ja-JP" sz="1200" dirty="0">
                <a:latin typeface="3ds" panose="02000503020000020004" pitchFamily="50" charset="0"/>
                <a:ea typeface="Meiryo UI" panose="020B0604030504040204" pitchFamily="50" charset="-128"/>
              </a:rPr>
              <a:t>Designer 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PKG(MES+TAD+MMO+DEY+TEO+VRR+SUM+SFO)</a:t>
            </a:r>
          </a:p>
          <a:p>
            <a:pPr marL="223837" lvl="1" indent="0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                         2)HONDA 3DA PKG </a:t>
            </a:r>
            <a:r>
              <a:rPr lang="en-US" altLang="ja-JP" sz="1200" dirty="0">
                <a:latin typeface="3ds" panose="02000503020000020004" pitchFamily="50" charset="0"/>
                <a:ea typeface="Meiryo UI" panose="020B0604030504040204" pitchFamily="50" charset="-128"/>
              </a:rPr>
              <a:t>(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MES+TAD)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altLang="ja-JP" sz="12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Licensee               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：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each local </a:t>
            </a:r>
            <a:r>
              <a:rPr lang="en-US" altLang="ja-JP" sz="1200" dirty="0">
                <a:latin typeface="3ds" panose="02000503020000020004" pitchFamily="50" charset="0"/>
                <a:ea typeface="Meiryo UI" panose="020B0604030504040204" pitchFamily="50" charset="-128"/>
              </a:rPr>
              <a:t>Honda Affiliates 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(</a:t>
            </a:r>
            <a:r>
              <a:rPr lang="en-US" altLang="ja-JP" sz="1200" dirty="0">
                <a:latin typeface="3ds" panose="02000503020000020004" pitchFamily="50" charset="0"/>
                <a:ea typeface="Meiryo UI" panose="020B0604030504040204" pitchFamily="50" charset="-128"/>
              </a:rPr>
              <a:t>only who defined in 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Exhibit in contract)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altLang="ja-JP" sz="12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Available QTY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   </a:t>
            </a:r>
            <a:r>
              <a:rPr lang="ja-JP" altLang="en-US" sz="1200" dirty="0">
                <a:latin typeface="3ds" panose="02000503020000020004" pitchFamily="50" charset="0"/>
                <a:ea typeface="Meiryo UI" panose="020B0604030504040204" pitchFamily="50" charset="-128"/>
              </a:rPr>
              <a:t>：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1 supplier Max1. cannot exceed 1 unless DS approval with writing (including e-mail)</a:t>
            </a:r>
            <a:endParaRPr lang="en-US" altLang="ja-JP" sz="1200" dirty="0">
              <a:ea typeface="Meiryo UI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altLang="ja-JP" sz="12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Price(PLC/ALC)     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：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see below</a:t>
            </a:r>
            <a:r>
              <a:rPr lang="en-US" altLang="ja-JP" sz="1200" b="1" u="sng" dirty="0" smtClean="0">
                <a:latin typeface="3ds" panose="02000503020000020004" pitchFamily="50" charset="0"/>
                <a:ea typeface="Meiryo UI" panose="020B0604030504040204" pitchFamily="50" charset="-128"/>
              </a:rPr>
              <a:t>(New purchase only)         </a:t>
            </a:r>
            <a:r>
              <a:rPr lang="en-US" altLang="ja-JP" sz="1200" b="1" u="sng" dirty="0" smtClean="0">
                <a:solidFill>
                  <a:srgbClr val="FF0000"/>
                </a:solidFill>
                <a:latin typeface="3ds" panose="02000503020000020004" pitchFamily="50" charset="0"/>
                <a:ea typeface="Meiryo UI" panose="020B0604030504040204" pitchFamily="50" charset="-128"/>
              </a:rPr>
              <a:t>          </a:t>
            </a:r>
            <a:r>
              <a:rPr lang="ja-JP" altLang="en-US" sz="1200" dirty="0">
                <a:latin typeface="3ds" panose="02000503020000020004" pitchFamily="50" charset="0"/>
                <a:ea typeface="Meiryo UI" panose="020B0604030504040204" pitchFamily="50" charset="-128"/>
              </a:rPr>
              <a:t>　　　　     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                                     </a:t>
            </a:r>
            <a:endParaRPr lang="en-US" altLang="ja-JP" sz="1200" dirty="0"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51770"/>
              </p:ext>
            </p:extLst>
          </p:nvPr>
        </p:nvGraphicFramePr>
        <p:xfrm>
          <a:off x="433235" y="2308968"/>
          <a:ext cx="862330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072">
                  <a:extLst>
                    <a:ext uri="{9D8B030D-6E8A-4147-A177-3AD203B41FA5}">
                      <a16:colId xmlns:a16="http://schemas.microsoft.com/office/drawing/2014/main" val="4064205638"/>
                    </a:ext>
                  </a:extLst>
                </a:gridCol>
                <a:gridCol w="969728">
                  <a:extLst>
                    <a:ext uri="{9D8B030D-6E8A-4147-A177-3AD203B41FA5}">
                      <a16:colId xmlns:a16="http://schemas.microsoft.com/office/drawing/2014/main" val="212945182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0938699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655146062"/>
                    </a:ext>
                  </a:extLst>
                </a:gridCol>
                <a:gridCol w="658799">
                  <a:extLst>
                    <a:ext uri="{9D8B030D-6E8A-4147-A177-3AD203B41FA5}">
                      <a16:colId xmlns:a16="http://schemas.microsoft.com/office/drawing/2014/main" val="3537248714"/>
                    </a:ext>
                  </a:extLst>
                </a:gridCol>
                <a:gridCol w="1004901">
                  <a:extLst>
                    <a:ext uri="{9D8B030D-6E8A-4147-A177-3AD203B41FA5}">
                      <a16:colId xmlns:a16="http://schemas.microsoft.com/office/drawing/2014/main" val="1158557668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3998577054"/>
                    </a:ext>
                  </a:extLst>
                </a:gridCol>
              </a:tblGrid>
              <a:tr h="173228">
                <a:tc rowSpan="2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 smtClean="0">
                          <a:solidFill>
                            <a:schemeClr val="tx1"/>
                          </a:solidFill>
                          <a:effectLst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Product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PLC</a:t>
                      </a:r>
                      <a:r>
                        <a:rPr kumimoji="1" lang="ja-JP" altLang="en-US" sz="1050" b="0" baseline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 </a:t>
                      </a: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(JPY)</a:t>
                      </a:r>
                    </a:p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*to be converted by local currency with MLA definition</a:t>
                      </a:r>
                      <a:endParaRPr kumimoji="1" lang="ja-JP" altLang="en-US" sz="8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ALC(JPY)</a:t>
                      </a:r>
                      <a:r>
                        <a:rPr kumimoji="1" lang="ja-JP" altLang="en-US" sz="105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　</a:t>
                      </a: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X%</a:t>
                      </a:r>
                      <a:r>
                        <a:rPr kumimoji="1" lang="en-US" altLang="ja-JP" sz="1050" b="0" baseline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 of PLC</a:t>
                      </a:r>
                      <a:endParaRPr kumimoji="1" lang="en-US" altLang="ja-JP" sz="105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744396"/>
                  </a:ext>
                </a:extLst>
              </a:tr>
              <a:tr h="127599">
                <a:tc vMerge="1"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00" b="0" kern="1200" dirty="0" smtClean="0">
                        <a:solidFill>
                          <a:schemeClr val="tx1"/>
                        </a:solidFill>
                        <a:effectLst/>
                        <a:latin typeface="3ds" panose="02000503020000020004" pitchFamily="50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F5486"/>
                        </a:solidFill>
                        <a:effectLst/>
                        <a:uLnTx/>
                        <a:uFillTx/>
                        <a:latin typeface="3ds" panose="02000503020000020004" pitchFamily="50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Japan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USA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USA+Canada</a:t>
                      </a:r>
                      <a:endParaRPr kumimoji="1" lang="en-US" altLang="ja-JP" sz="105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Other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781886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 smtClean="0">
                          <a:solidFill>
                            <a:schemeClr val="tx1"/>
                          </a:solidFill>
                          <a:effectLst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1)HONDA Designer PKG</a:t>
                      </a:r>
                    </a:p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 smtClean="0">
                          <a:solidFill>
                            <a:schemeClr val="tx1"/>
                          </a:solidFill>
                          <a:effectLst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(MES+TAD+MMO+DEY+TEO+VRR+SUM+SFO)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Shareable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@3,500,000</a:t>
                      </a:r>
                      <a:endParaRPr kumimoji="1" lang="ja-JP" altLang="en-US" sz="105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baseline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14%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baseline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18%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baseline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20%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baseline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18%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056188"/>
                  </a:ext>
                </a:extLst>
              </a:tr>
              <a:tr h="187544"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 smtClean="0">
                          <a:solidFill>
                            <a:schemeClr val="tx1"/>
                          </a:solidFill>
                          <a:effectLst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2)3DA PKG (MES+TAD)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F5486"/>
                          </a:solidFill>
                          <a:effectLst/>
                          <a:uLnTx/>
                          <a:uFillTx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Shareable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</a:rPr>
                        <a:t>@2,600,000</a:t>
                      </a:r>
                      <a:endParaRPr kumimoji="1" lang="ja-JP" altLang="en-US" sz="105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baseline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baseline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baseline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0" baseline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5779"/>
                  </a:ext>
                </a:extLst>
              </a:tr>
            </a:tbl>
          </a:graphicData>
        </a:graphic>
      </p:graphicFrame>
      <p:sp>
        <p:nvSpPr>
          <p:cNvPr id="13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ja-JP" sz="2400" dirty="0">
                <a:solidFill>
                  <a:schemeClr val="bg1"/>
                </a:solidFill>
                <a:latin typeface="3ds" panose="02000503020000020004" pitchFamily="50" charset="0"/>
                <a:ea typeface="Meiryo UI" panose="020B0604030504040204" pitchFamily="50" charset="-128"/>
              </a:rPr>
              <a:t>Guest Engineer License(Single country </a:t>
            </a:r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  <a:ea typeface="Meiryo UI" panose="020B0604030504040204" pitchFamily="50" charset="-128"/>
              </a:rPr>
              <a:t>use)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4232" y="3683226"/>
            <a:ext cx="8396578" cy="1024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837" lvl="1">
              <a:lnSpc>
                <a:spcPct val="90000"/>
              </a:lnSpc>
              <a:spcBef>
                <a:spcPts val="400"/>
              </a:spcBef>
            </a:pPr>
            <a:r>
              <a:rPr lang="en-US" altLang="ja-JP" sz="1050" u="sng" dirty="0" smtClean="0">
                <a:latin typeface="3ds" panose="02000503020000020004" pitchFamily="50" charset="0"/>
                <a:ea typeface="Meiryo UI" panose="020B0604030504040204" pitchFamily="50" charset="-128"/>
              </a:rPr>
              <a:t>Remark</a:t>
            </a:r>
            <a:endParaRPr lang="en-US" altLang="ja-JP" sz="1050" u="sng" dirty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725326" lvl="1" indent="-285750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ja-JP" sz="1050" b="1" u="sng" dirty="0" smtClean="0">
                <a:latin typeface="3ds" panose="02000503020000020004" pitchFamily="50" charset="0"/>
                <a:ea typeface="Meiryo UI" panose="020B0604030504040204" pitchFamily="50" charset="-128"/>
              </a:rPr>
              <a:t>New purchasing only.</a:t>
            </a:r>
            <a:r>
              <a:rPr lang="ja-JP" altLang="en-US" sz="1050" dirty="0">
                <a:latin typeface="3ds" panose="02000503020000020004" pitchFamily="50" charset="0"/>
                <a:ea typeface="Meiryo UI" panose="020B0604030504040204" pitchFamily="50" charset="-128"/>
              </a:rPr>
              <a:t> </a:t>
            </a:r>
            <a:r>
              <a:rPr lang="en-US" altLang="ja-JP" sz="1050" dirty="0" smtClean="0">
                <a:latin typeface="3ds" panose="02000503020000020004" pitchFamily="50" charset="0"/>
                <a:ea typeface="Meiryo UI" panose="020B0604030504040204" pitchFamily="50" charset="-128"/>
              </a:rPr>
              <a:t>Cannot migrate from existing purchased license.</a:t>
            </a:r>
          </a:p>
          <a:p>
            <a:pPr marL="725326" lvl="1" indent="-285750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ja-JP" sz="1050" dirty="0" smtClean="0">
                <a:latin typeface="3ds" panose="02000503020000020004" pitchFamily="50" charset="0"/>
                <a:ea typeface="Meiryo UI" panose="020B0604030504040204" pitchFamily="50" charset="-128"/>
              </a:rPr>
              <a:t>Max 25% of IB (MES,V5 HD2 </a:t>
            </a:r>
            <a:r>
              <a:rPr lang="en-US" altLang="ja-JP" sz="1050" dirty="0" err="1" smtClean="0">
                <a:latin typeface="3ds" panose="02000503020000020004" pitchFamily="50" charset="0"/>
                <a:ea typeface="Meiryo UI" panose="020B0604030504040204" pitchFamily="50" charset="-128"/>
              </a:rPr>
              <a:t>config</a:t>
            </a:r>
            <a:r>
              <a:rPr lang="en-US" altLang="ja-JP" sz="1050" dirty="0" smtClean="0">
                <a:latin typeface="3ds" panose="02000503020000020004" pitchFamily="50" charset="0"/>
                <a:ea typeface="Meiryo UI" panose="020B0604030504040204" pitchFamily="50" charset="-128"/>
              </a:rPr>
              <a:t>) and Max 250 is available to purchase.</a:t>
            </a:r>
          </a:p>
          <a:p>
            <a:pPr marL="725326" lvl="1" indent="-285750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ja-JP" sz="1050" dirty="0" smtClean="0">
                <a:latin typeface="3ds" panose="02000503020000020004" pitchFamily="50" charset="0"/>
                <a:ea typeface="Meiryo UI" panose="020B0604030504040204" pitchFamily="50" charset="-128"/>
              </a:rPr>
              <a:t>As it is PKG configuration, cannot be used individually. Usage </a:t>
            </a:r>
            <a:r>
              <a:rPr lang="en-US" altLang="ja-JP" sz="1050" dirty="0">
                <a:latin typeface="3ds" panose="02000503020000020004" pitchFamily="50" charset="0"/>
                <a:ea typeface="Meiryo UI" panose="020B0604030504040204" pitchFamily="50" charset="-128"/>
              </a:rPr>
              <a:t>scope ”Guest </a:t>
            </a:r>
            <a:r>
              <a:rPr lang="en-US" altLang="ja-JP" sz="1050" dirty="0" smtClean="0">
                <a:latin typeface="3ds" panose="02000503020000020004" pitchFamily="50" charset="0"/>
                <a:ea typeface="Meiryo UI" panose="020B0604030504040204" pitchFamily="50" charset="-128"/>
              </a:rPr>
              <a:t>Engineer </a:t>
            </a:r>
            <a:r>
              <a:rPr lang="en-US" altLang="ja-JP" sz="1050" dirty="0">
                <a:latin typeface="3ds" panose="02000503020000020004" pitchFamily="50" charset="0"/>
                <a:ea typeface="Meiryo UI" panose="020B0604030504040204" pitchFamily="50" charset="-128"/>
              </a:rPr>
              <a:t>local Use” is </a:t>
            </a:r>
            <a:r>
              <a:rPr lang="en-US" altLang="ja-JP" sz="1050" dirty="0" smtClean="0">
                <a:latin typeface="3ds" panose="02000503020000020004" pitchFamily="50" charset="0"/>
                <a:ea typeface="Meiryo UI" panose="020B0604030504040204" pitchFamily="50" charset="-128"/>
              </a:rPr>
              <a:t>also required. </a:t>
            </a:r>
          </a:p>
          <a:p>
            <a:pPr marL="725326" lvl="1" indent="-285750">
              <a:lnSpc>
                <a:spcPct val="9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ja-JP" sz="1050" dirty="0" smtClean="0">
                <a:latin typeface="3ds" panose="02000503020000020004" pitchFamily="50" charset="0"/>
                <a:ea typeface="Meiryo UI" panose="020B0604030504040204" pitchFamily="50" charset="-128"/>
              </a:rPr>
              <a:t>Quarterly basis usage result, supplier list to be shared to DS. </a:t>
            </a:r>
          </a:p>
        </p:txBody>
      </p:sp>
      <p:sp>
        <p:nvSpPr>
          <p:cNvPr id="6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7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1"/>
          <p:cNvSpPr txBox="1">
            <a:spLocks/>
          </p:cNvSpPr>
          <p:nvPr/>
        </p:nvSpPr>
        <p:spPr>
          <a:xfrm>
            <a:off x="366992" y="533881"/>
            <a:ext cx="8447809" cy="2439907"/>
          </a:xfrm>
          <a:prstGeom prst="rect">
            <a:avLst/>
          </a:prstGeom>
        </p:spPr>
        <p:txBody>
          <a:bodyPr vert="horz" lIns="87916" tIns="43957" rIns="87916" bIns="43957" rtlCol="0">
            <a:noAutofit/>
          </a:bodyPr>
          <a:lstStyle>
            <a:lvl1pPr marL="228600" marR="0" indent="-2286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  <a:tabLst/>
              <a:defRPr kumimoji="1" sz="20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1pPr>
            <a:lvl2pPr marL="400050" marR="0" indent="-176213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 3" panose="05040102010807070707" pitchFamily="18" charset="2"/>
              <a:buChar char="w"/>
              <a:tabLst/>
              <a:defRPr kumimoji="1" sz="18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2pPr>
            <a:lvl3pPr marL="628650" marR="0" indent="-15875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 3" panose="05040102010807070707" pitchFamily="18" charset="2"/>
              <a:buChar char="u"/>
              <a:tabLst/>
              <a:defRPr kumimoji="1" sz="16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3pPr>
            <a:lvl4pPr marL="857250" indent="-179388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60000"/>
              <a:buFont typeface="Wingdings 3" panose="05040102010807070707" pitchFamily="18" charset="2"/>
              <a:buChar char="w"/>
              <a:defRPr kumimoji="1" sz="14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4pPr>
            <a:lvl5pPr marL="914400" indent="0" algn="l" defTabSz="1028700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kumimoji="1" sz="1200" b="0" i="0" kern="120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Detail limitation 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altLang="ja-JP" sz="12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User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                   ：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Licensee employee and guest engineer* who belong to licensee and </a:t>
            </a:r>
            <a:r>
              <a:rPr lang="en-US" altLang="ja-JP" sz="1200" dirty="0">
                <a:latin typeface="3ds" panose="02000503020000020004" pitchFamily="50" charset="0"/>
                <a:ea typeface="Meiryo UI" panose="020B0604030504040204" pitchFamily="50" charset="-128"/>
              </a:rPr>
              <a:t>a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uthorized supplier in Exhibit A in contract</a:t>
            </a:r>
            <a:endParaRPr lang="en-US" altLang="ja-JP" sz="1200" dirty="0" smtClean="0">
              <a:ea typeface="Meiryo UI" panose="020B0604030504040204" pitchFamily="50" charset="-128"/>
            </a:endParaRPr>
          </a:p>
          <a:p>
            <a:pPr marL="400050" lvl="2" indent="0">
              <a:spcBef>
                <a:spcPts val="0"/>
              </a:spcBef>
              <a:buClrTx/>
              <a:buSzTx/>
              <a:buNone/>
              <a:defRPr/>
            </a:pPr>
            <a:r>
              <a:rPr lang="ja-JP" altLang="en-US" sz="1000" dirty="0" smtClean="0">
                <a:latin typeface="3ds" panose="02000503020000020004" pitchFamily="50" charset="0"/>
                <a:ea typeface="Meiryo UI" panose="020B0604030504040204" pitchFamily="50" charset="-128"/>
              </a:rPr>
              <a:t>　</a:t>
            </a:r>
            <a:r>
              <a:rPr lang="ja-JP" altLang="en-US" sz="1000" dirty="0">
                <a:latin typeface="3ds" panose="02000503020000020004" pitchFamily="50" charset="0"/>
                <a:ea typeface="Meiryo UI" panose="020B0604030504040204" pitchFamily="50" charset="-128"/>
              </a:rPr>
              <a:t>　</a:t>
            </a:r>
            <a:r>
              <a:rPr lang="ja-JP" altLang="en-US" sz="1000" dirty="0" smtClean="0">
                <a:latin typeface="3ds" panose="02000503020000020004" pitchFamily="50" charset="0"/>
                <a:ea typeface="Meiryo UI" panose="020B0604030504040204" pitchFamily="50" charset="-128"/>
              </a:rPr>
              <a:t>　　　　　　　　　　　</a:t>
            </a:r>
            <a:r>
              <a:rPr lang="en-US" altLang="ja-JP" sz="1000" dirty="0" smtClean="0">
                <a:latin typeface="3ds" panose="02000503020000020004" pitchFamily="50" charset="0"/>
                <a:ea typeface="Meiryo UI" panose="020B0604030504040204" pitchFamily="50" charset="-128"/>
              </a:rPr>
              <a:t>*Guest engineer means subcontractor with guest engineer ID, usual work place in Honda(Licensee) premise for Honda.</a:t>
            </a:r>
            <a:r>
              <a:rPr lang="ja-JP" altLang="en-US" sz="1000" dirty="0" smtClean="0">
                <a:latin typeface="3ds" panose="02000503020000020004" pitchFamily="50" charset="0"/>
                <a:ea typeface="Meiryo UI" panose="020B0604030504040204" pitchFamily="50" charset="-128"/>
              </a:rPr>
              <a:t>　　</a:t>
            </a:r>
            <a:endParaRPr lang="en-US" altLang="ja-JP" sz="10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400050" lvl="2" indent="0">
              <a:spcBef>
                <a:spcPts val="0"/>
              </a:spcBef>
              <a:buClrTx/>
              <a:buSzTx/>
              <a:buNone/>
              <a:defRPr/>
            </a:pPr>
            <a:r>
              <a:rPr lang="ja-JP" altLang="en-US" sz="1000" dirty="0">
                <a:latin typeface="3ds" panose="02000503020000020004" pitchFamily="50" charset="0"/>
                <a:ea typeface="Meiryo UI" panose="020B0604030504040204" pitchFamily="50" charset="-128"/>
              </a:rPr>
              <a:t>　</a:t>
            </a:r>
            <a:r>
              <a:rPr lang="ja-JP" altLang="en-US" sz="1000" dirty="0" smtClean="0">
                <a:latin typeface="3ds" panose="02000503020000020004" pitchFamily="50" charset="0"/>
                <a:ea typeface="Meiryo UI" panose="020B0604030504040204" pitchFamily="50" charset="-128"/>
              </a:rPr>
              <a:t>　　　　　　　　　　　　</a:t>
            </a:r>
            <a:r>
              <a:rPr lang="en-US" altLang="ja-JP" sz="1000" dirty="0" smtClean="0">
                <a:latin typeface="3ds" panose="02000503020000020004" pitchFamily="50" charset="0"/>
                <a:ea typeface="Meiryo UI" panose="020B0604030504040204" pitchFamily="50" charset="-128"/>
              </a:rPr>
              <a:t>dedicated VDI machine on supplier collaboration environment</a:t>
            </a:r>
            <a:r>
              <a:rPr lang="ja-JP" altLang="en-US" sz="1000" dirty="0">
                <a:latin typeface="3ds" panose="02000503020000020004" pitchFamily="50" charset="0"/>
                <a:ea typeface="Meiryo UI" panose="020B0604030504040204" pitchFamily="50" charset="-128"/>
              </a:rPr>
              <a:t> </a:t>
            </a:r>
            <a:r>
              <a:rPr lang="en-US" altLang="ja-JP" sz="1000" dirty="0" smtClean="0">
                <a:latin typeface="3ds" panose="02000503020000020004" pitchFamily="50" charset="0"/>
                <a:ea typeface="Meiryo UI" panose="020B0604030504040204" pitchFamily="50" charset="-128"/>
              </a:rPr>
              <a:t>is defined as dedicated access line for guest engineer.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altLang="ja-JP" sz="12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User location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    ：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guest engineer premise in same country with licensee</a:t>
            </a:r>
            <a:endParaRPr lang="en-US" altLang="ja-JP" sz="1200" dirty="0">
              <a:latin typeface="3ds" panose="02000503020000020004" pitchFamily="50" charset="0"/>
              <a:ea typeface="Meiryo UI" panose="020B0604030504040204" pitchFamily="50" charset="-128"/>
              <a:cs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altLang="ja-JP" sz="12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Server               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：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each licensee premise DSLS or each licensee M-DSLS(dedicated for this guest engineer license)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altLang="ja-JP" sz="12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Machine         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　　：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HM or licensee appointed </a:t>
            </a:r>
            <a:r>
              <a:rPr lang="en-US" altLang="ja-JP" sz="1200" dirty="0">
                <a:latin typeface="3ds" panose="02000503020000020004" pitchFamily="50" charset="0"/>
                <a:ea typeface="Meiryo UI" panose="020B0604030504040204" pitchFamily="50" charset="-128"/>
              </a:rPr>
              <a:t>V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irtual Machine Environment (supplier collaboration </a:t>
            </a:r>
            <a:r>
              <a:rPr lang="en-US" altLang="ja-JP" sz="1200" dirty="0" err="1" smtClean="0">
                <a:latin typeface="3ds" panose="02000503020000020004" pitchFamily="50" charset="0"/>
                <a:ea typeface="Meiryo UI" panose="020B0604030504040204" pitchFamily="50" charset="-128"/>
              </a:rPr>
              <a:t>env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) machine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en-US" altLang="ja-JP" sz="12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Available QTY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   </a:t>
            </a:r>
            <a:r>
              <a:rPr lang="ja-JP" altLang="en-US" sz="1200" dirty="0">
                <a:latin typeface="3ds" panose="02000503020000020004" pitchFamily="50" charset="0"/>
                <a:ea typeface="Meiryo UI" panose="020B0604030504040204" pitchFamily="50" charset="-128"/>
              </a:rPr>
              <a:t>：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1 supplier Max1. cannot exceed 1 unless DS approval with writing (including e-mail)</a:t>
            </a:r>
            <a:endParaRPr lang="en-US" altLang="ja-JP" sz="1200" dirty="0">
              <a:ea typeface="Meiryo UI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endParaRPr lang="en-US" altLang="ja-JP" sz="1200" dirty="0" smtClean="0">
              <a:latin typeface="3ds" panose="02000503020000020004" pitchFamily="50" charset="0"/>
              <a:ea typeface="Meiryo UI" panose="020B0604030504040204" pitchFamily="50" charset="-128"/>
            </a:endParaRP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Purpose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　　　　　　：</a:t>
            </a:r>
            <a:r>
              <a:rPr lang="en-US" altLang="ja-JP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HM and licensee business only</a:t>
            </a:r>
            <a:r>
              <a:rPr lang="ja-JP" altLang="en-US" sz="1200" dirty="0" smtClean="0">
                <a:latin typeface="3ds" panose="02000503020000020004" pitchFamily="50" charset="0"/>
                <a:ea typeface="Meiryo UI" panose="020B0604030504040204" pitchFamily="50" charset="-128"/>
              </a:rPr>
              <a:t>                                         </a:t>
            </a:r>
            <a:endParaRPr lang="en-US" altLang="ja-JP" sz="1200" dirty="0"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en-US" altLang="ja-JP" sz="2400" dirty="0">
                <a:solidFill>
                  <a:schemeClr val="bg1"/>
                </a:solidFill>
                <a:latin typeface="3ds" panose="02000503020000020004" pitchFamily="50" charset="0"/>
                <a:ea typeface="Meiryo UI" panose="020B0604030504040204" pitchFamily="50" charset="-128"/>
              </a:rPr>
              <a:t>Guest Engineer License(Single country </a:t>
            </a:r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  <a:ea typeface="Meiryo UI" panose="020B0604030504040204" pitchFamily="50" charset="-128"/>
              </a:rPr>
              <a:t>use)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4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9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ja-JP" dirty="0">
                <a:latin typeface="3ds" panose="02000503020000020004" pitchFamily="50" charset="0"/>
              </a:rPr>
              <a:t>HONDA Master CLOSA -</a:t>
            </a:r>
            <a:r>
              <a:rPr lang="en-US" altLang="ja-JP" dirty="0" smtClean="0">
                <a:latin typeface="3ds" panose="02000503020000020004" pitchFamily="50" charset="0"/>
              </a:rPr>
              <a:t>Japan-V12.1-2020-5906 HM </a:t>
            </a:r>
            <a:r>
              <a:rPr lang="en-US" altLang="ja-JP" dirty="0">
                <a:latin typeface="3ds" panose="02000503020000020004" pitchFamily="50" charset="0"/>
              </a:rPr>
              <a:t>Addendum to MLA - </a:t>
            </a:r>
            <a:r>
              <a:rPr lang="en-US" altLang="ja-JP" dirty="0" smtClean="0">
                <a:latin typeface="3ds" panose="02000503020000020004" pitchFamily="50" charset="0"/>
              </a:rPr>
              <a:t>2024-3891 has to be used, Refer chapter2 Special Conditions for Applicable Licensed Program with the usage scope of “Guest Engineer Local Use”</a:t>
            </a:r>
            <a:r>
              <a:rPr lang="en-US" altLang="ja-JP" dirty="0">
                <a:latin typeface="3ds" panose="02000503020000020004" pitchFamily="50" charset="0"/>
              </a:rPr>
              <a:t>.</a:t>
            </a:r>
            <a:endParaRPr lang="en-US" altLang="ja-JP" dirty="0" smtClean="0">
              <a:latin typeface="3ds" panose="02000503020000020004" pitchFamily="50" charset="0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4" y="1398648"/>
            <a:ext cx="2849990" cy="36369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06" y="1398648"/>
            <a:ext cx="2878443" cy="3623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2400" dirty="0">
                <a:solidFill>
                  <a:schemeClr val="bg1"/>
                </a:solidFill>
                <a:latin typeface="3ds" panose="02000503020000020004" pitchFamily="50" charset="0"/>
              </a:rPr>
              <a:t>License scheme – Special terms appendix</a:t>
            </a:r>
          </a:p>
        </p:txBody>
      </p:sp>
    </p:spTree>
    <p:extLst>
      <p:ext uri="{BB962C8B-B14F-4D97-AF65-F5344CB8AC3E}">
        <p14:creationId xmlns:p14="http://schemas.microsoft.com/office/powerpoint/2010/main" val="16503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488" y="2118929"/>
            <a:ext cx="1902796" cy="2739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コンテンツ プレースホルダー 1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ja-JP" sz="1800" dirty="0" smtClean="0">
                <a:latin typeface="3ds" panose="02000503020000020004" pitchFamily="50" charset="0"/>
              </a:rPr>
              <a:t>Only authorized supplier employee can use this Honda guest engineer license. </a:t>
            </a:r>
          </a:p>
          <a:p>
            <a:r>
              <a:rPr lang="en-US" altLang="ja-JP" sz="1800" dirty="0" smtClean="0">
                <a:latin typeface="3ds" panose="02000503020000020004" pitchFamily="50" charset="0"/>
              </a:rPr>
              <a:t>Authorized supplier is listed in </a:t>
            </a:r>
            <a:r>
              <a:rPr lang="en-US" altLang="ja-JP" sz="1800" dirty="0">
                <a:latin typeface="3ds" panose="02000503020000020004" pitchFamily="50" charset="0"/>
              </a:rPr>
              <a:t>HONDA Master CLOSA -Japan-V12.1-2020-5906 HM Addendum to MLA - </a:t>
            </a:r>
            <a:r>
              <a:rPr lang="en-US" altLang="ja-JP" sz="1800" dirty="0" smtClean="0">
                <a:latin typeface="3ds" panose="02000503020000020004" pitchFamily="50" charset="0"/>
              </a:rPr>
              <a:t>2024-3891, Appendix A. </a:t>
            </a:r>
          </a:p>
        </p:txBody>
      </p:sp>
      <p:sp>
        <p:nvSpPr>
          <p:cNvPr id="6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2400" dirty="0">
                <a:solidFill>
                  <a:schemeClr val="bg1"/>
                </a:solidFill>
                <a:latin typeface="3ds" panose="02000503020000020004" pitchFamily="50" charset="0"/>
              </a:rPr>
              <a:t>Authorized supplier for guest engineer license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006" y="2022140"/>
            <a:ext cx="1873342" cy="27039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69" y="1941371"/>
            <a:ext cx="1893960" cy="27216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正方形/長方形 9"/>
          <p:cNvSpPr/>
          <p:nvPr/>
        </p:nvSpPr>
        <p:spPr>
          <a:xfrm>
            <a:off x="3797890" y="4143809"/>
            <a:ext cx="3254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3ds" panose="02000503020000020004" pitchFamily="50" charset="0"/>
              </a:rPr>
              <a:t>…1,856 suppliers as of July 2024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62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ひし形 87"/>
          <p:cNvSpPr/>
          <p:nvPr/>
        </p:nvSpPr>
        <p:spPr>
          <a:xfrm>
            <a:off x="1035732" y="1294791"/>
            <a:ext cx="1802566" cy="471068"/>
          </a:xfrm>
          <a:prstGeom prst="diamond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</a:t>
            </a:r>
            <a:r>
              <a:rPr kumimoji="1" lang="en-US" altLang="ja-JP" sz="10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ontact local DS</a:t>
            </a:r>
            <a:endParaRPr kumimoji="1" lang="ja-JP" altLang="en-US" sz="1000" dirty="0">
              <a:solidFill>
                <a:srgbClr val="00206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98" name="直線矢印コネクタ 97"/>
          <p:cNvCxnSpPr/>
          <p:nvPr/>
        </p:nvCxnSpPr>
        <p:spPr>
          <a:xfrm>
            <a:off x="1935796" y="1765859"/>
            <a:ext cx="0" cy="34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フローチャート: 定義済み処理 131"/>
          <p:cNvSpPr/>
          <p:nvPr/>
        </p:nvSpPr>
        <p:spPr>
          <a:xfrm>
            <a:off x="1109783" y="2963724"/>
            <a:ext cx="1633418" cy="264419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0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SBO process</a:t>
            </a:r>
            <a:endParaRPr kumimoji="1" lang="ja-JP" altLang="en-US" sz="1000" dirty="0">
              <a:solidFill>
                <a:srgbClr val="00206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34" name="フローチャート: 定義済み処理 133"/>
          <p:cNvSpPr/>
          <p:nvPr/>
        </p:nvSpPr>
        <p:spPr>
          <a:xfrm>
            <a:off x="1109783" y="3587794"/>
            <a:ext cx="1633418" cy="293681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kumimoji="1" lang="en-US" altLang="ja-JP" sz="10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PO create from SBO</a:t>
            </a:r>
            <a:endParaRPr kumimoji="1" lang="ja-JP" altLang="en-US" sz="1000" dirty="0">
              <a:solidFill>
                <a:srgbClr val="00206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350286" y="3335178"/>
            <a:ext cx="55303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Approved</a:t>
            </a:r>
            <a:endParaRPr kumimoji="1" lang="ja-JP" altLang="en-US" sz="1000" dirty="0">
              <a:solidFill>
                <a:srgbClr val="00206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11817" y="2155783"/>
            <a:ext cx="684000" cy="28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latin typeface="3ds" panose="02000503020000020004" pitchFamily="50" charset="0"/>
              </a:rPr>
              <a:t>Local DS</a:t>
            </a:r>
            <a:endParaRPr kumimoji="1" lang="ja-JP" altLang="en-US" sz="1000" dirty="0">
              <a:latin typeface="3ds" panose="02000503020000020004" pitchFamily="50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9923" y="1345998"/>
            <a:ext cx="684000" cy="28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latin typeface="3ds" panose="02000503020000020004" pitchFamily="50" charset="0"/>
              </a:rPr>
              <a:t>Honda</a:t>
            </a:r>
          </a:p>
          <a:p>
            <a:pPr algn="ctr"/>
            <a:r>
              <a:rPr kumimoji="1" lang="en-US" altLang="ja-JP" sz="1000" dirty="0" smtClean="0">
                <a:latin typeface="3ds" panose="02000503020000020004" pitchFamily="50" charset="0"/>
              </a:rPr>
              <a:t>(local)</a:t>
            </a:r>
            <a:endParaRPr kumimoji="1" lang="ja-JP" altLang="en-US" sz="1000" dirty="0">
              <a:latin typeface="3ds" panose="02000503020000020004" pitchFamily="50" charset="0"/>
            </a:endParaRPr>
          </a:p>
        </p:txBody>
      </p:sp>
      <p:sp>
        <p:nvSpPr>
          <p:cNvPr id="195" name="正方形/長方形 194"/>
          <p:cNvSpPr/>
          <p:nvPr/>
        </p:nvSpPr>
        <p:spPr>
          <a:xfrm>
            <a:off x="2842714" y="2254833"/>
            <a:ext cx="5170986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ja-JP" sz="1050" dirty="0" smtClean="0">
                <a:latin typeface="3ds" panose="02000503020000020004" pitchFamily="50" charset="0"/>
                <a:ea typeface="Meiryo UI" panose="020B0604030504040204" pitchFamily="50" charset="-128"/>
              </a:rPr>
              <a:t>Accumulated Guest Engineer license amount is limited Max 25% of IB, Max 250.</a:t>
            </a:r>
          </a:p>
        </p:txBody>
      </p:sp>
      <p:sp>
        <p:nvSpPr>
          <p:cNvPr id="57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68" name="直線矢印コネクタ 67"/>
          <p:cNvCxnSpPr/>
          <p:nvPr/>
        </p:nvCxnSpPr>
        <p:spPr>
          <a:xfrm>
            <a:off x="1935796" y="3230879"/>
            <a:ext cx="0" cy="34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2400" dirty="0">
                <a:solidFill>
                  <a:schemeClr val="bg1"/>
                </a:solidFill>
                <a:latin typeface="3ds" panose="02000503020000020004" pitchFamily="50" charset="0"/>
              </a:rPr>
              <a:t>SBO </a:t>
            </a:r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Process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48" name="タイトル 1"/>
          <p:cNvSpPr txBox="1">
            <a:spLocks/>
          </p:cNvSpPr>
          <p:nvPr/>
        </p:nvSpPr>
        <p:spPr>
          <a:xfrm>
            <a:off x="200338" y="628966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16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Local Honda can purchase ONLY license for guest engineer </a:t>
            </a:r>
            <a:endParaRPr lang="en-US" altLang="ja-JP" sz="1600" b="1" dirty="0"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632258" y="1736957"/>
            <a:ext cx="624903" cy="392737"/>
          </a:xfrm>
          <a:prstGeom prst="wedgeRoundRectCallout">
            <a:avLst>
              <a:gd name="adj1" fmla="val -92334"/>
              <a:gd name="adj2" fmla="val 54563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Check!</a:t>
            </a:r>
            <a:endParaRPr kumimoji="1"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821935" y="2946326"/>
            <a:ext cx="640461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Refer to Frame IOC </a:t>
            </a:r>
            <a:r>
              <a:rPr kumimoji="1" lang="en-US" altLang="ja-JP" sz="1000" dirty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#</a:t>
            </a:r>
            <a:r>
              <a:rPr kumimoji="1" lang="en-US" altLang="ja-JP" sz="10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IOC003937</a:t>
            </a:r>
          </a:p>
          <a:p>
            <a:r>
              <a:rPr kumimoji="1" lang="en-US" altLang="ja-JP" sz="10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Amendment : </a:t>
            </a:r>
            <a:r>
              <a:rPr lang="en-US" altLang="ja-JP" sz="1000" dirty="0">
                <a:latin typeface="3ds" panose="02000503020000020004" pitchFamily="50" charset="0"/>
              </a:rPr>
              <a:t>HONDA Master CLOSA -Japan-V12.1-2020-5906 HM Addendum to MLA - 2024-3891</a:t>
            </a:r>
            <a:endParaRPr kumimoji="1" lang="ja-JP" altLang="en-US" sz="1000" dirty="0">
              <a:solidFill>
                <a:srgbClr val="00206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50" name="ひし形 49"/>
          <p:cNvSpPr/>
          <p:nvPr/>
        </p:nvSpPr>
        <p:spPr>
          <a:xfrm>
            <a:off x="1035732" y="2132991"/>
            <a:ext cx="1802566" cy="471068"/>
          </a:xfrm>
          <a:prstGeom prst="diamond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Check license amount </a:t>
            </a:r>
            <a:endParaRPr kumimoji="1" lang="ja-JP" altLang="en-US" sz="1000" dirty="0">
              <a:solidFill>
                <a:srgbClr val="00206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1935796" y="2604059"/>
            <a:ext cx="0" cy="34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747036" y="2681128"/>
            <a:ext cx="114133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Less 25% , less 250</a:t>
            </a:r>
            <a:endParaRPr kumimoji="1" lang="ja-JP" altLang="en-US" sz="1000" dirty="0">
              <a:solidFill>
                <a:srgbClr val="00206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6"/>
          <p:cNvSpPr>
            <a:spLocks noGrp="1"/>
          </p:cNvSpPr>
          <p:nvPr>
            <p:ph type="body" sz="quarter" idx="15"/>
          </p:nvPr>
        </p:nvSpPr>
        <p:spPr>
          <a:xfrm>
            <a:off x="729343" y="2211750"/>
            <a:ext cx="7924119" cy="360000"/>
          </a:xfrm>
        </p:spPr>
        <p:txBody>
          <a:bodyPr>
            <a:noAutofit/>
          </a:bodyPr>
          <a:lstStyle/>
          <a:p>
            <a:r>
              <a:rPr lang="en-US" altLang="ja-JP" sz="2400" b="1" dirty="0">
                <a:latin typeface="3ds" panose="02000503020000020004" pitchFamily="50" charset="0"/>
                <a:cs typeface="Arial" panose="020B0604020202020204" pitchFamily="34" charset="0"/>
              </a:rPr>
              <a:t>4</a:t>
            </a:r>
            <a:r>
              <a:rPr lang="en-US" altLang="ja-JP" sz="2400" b="1" dirty="0" smtClean="0">
                <a:latin typeface="3ds" panose="02000503020000020004" pitchFamily="50" charset="0"/>
                <a:cs typeface="Arial" panose="020B0604020202020204" pitchFamily="34" charset="0"/>
              </a:rPr>
              <a:t>. </a:t>
            </a:r>
            <a:r>
              <a:rPr lang="en-US" altLang="ja-JP" sz="2400" dirty="0" smtClean="0">
                <a:latin typeface="3ds" panose="02000503020000020004" pitchFamily="50" charset="0"/>
                <a:cs typeface="Arial" panose="020B0604020202020204" pitchFamily="34" charset="0"/>
              </a:rPr>
              <a:t>FAQ</a:t>
            </a:r>
            <a:endParaRPr lang="en-US" altLang="ja-JP" sz="2400" dirty="0">
              <a:latin typeface="3ds" panose="02000503020000020004" pitchFamily="50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4" y="2571750"/>
            <a:ext cx="5619502" cy="286013"/>
          </a:xfrm>
          <a:prstGeom prst="rect">
            <a:avLst/>
          </a:prstGeom>
        </p:spPr>
      </p:pic>
      <p:sp>
        <p:nvSpPr>
          <p:cNvPr id="6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FAQ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00338" y="628966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16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[License offering]</a:t>
            </a:r>
            <a:endParaRPr lang="en-US" altLang="ja-JP" sz="1600" b="1" dirty="0"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22960" y="955323"/>
            <a:ext cx="8611899" cy="1027040"/>
          </a:xfrm>
          <a:prstGeom prst="rect">
            <a:avLst/>
          </a:prstGeom>
        </p:spPr>
        <p:txBody>
          <a:bodyPr vert="horz" lIns="87916" tIns="43957" rIns="87916" bIns="43957" rtlCol="0">
            <a:noAutofit/>
          </a:bodyPr>
          <a:lstStyle>
            <a:lvl1pPr marL="228600" marR="0" indent="-2286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  <a:tabLst/>
              <a:defRPr kumimoji="1" sz="20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1pPr>
            <a:lvl2pPr marL="400050" marR="0" indent="-176213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 3" panose="05040102010807070707" pitchFamily="18" charset="2"/>
              <a:buChar char="w"/>
              <a:tabLst/>
              <a:defRPr kumimoji="1" sz="18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2pPr>
            <a:lvl3pPr marL="628650" marR="0" indent="-15875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 3" panose="05040102010807070707" pitchFamily="18" charset="2"/>
              <a:buChar char="u"/>
              <a:tabLst/>
              <a:defRPr kumimoji="1" sz="16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3pPr>
            <a:lvl4pPr marL="857250" indent="-179388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60000"/>
              <a:buFont typeface="Wingdings 3" panose="05040102010807070707" pitchFamily="18" charset="2"/>
              <a:buChar char="w"/>
              <a:defRPr kumimoji="1" sz="14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4pPr>
            <a:lvl5pPr marL="914400" indent="0" algn="l" defTabSz="1028700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kumimoji="1" sz="1200" b="0" i="0" kern="120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Is it extend country usage if  user in Vietnam access to MS Azure Japan environment ? (There is no Azure environment in Vietnam)</a:t>
            </a:r>
          </a:p>
          <a:p>
            <a:pPr lvl="1"/>
            <a:r>
              <a:rPr lang="en-US" altLang="ja-JP" sz="1400" dirty="0" smtClean="0">
                <a:latin typeface="3ds" panose="02000503020000020004" pitchFamily="50" charset="0"/>
              </a:rPr>
              <a:t>Licensee</a:t>
            </a:r>
            <a:r>
              <a:rPr lang="en-US" altLang="ja-JP" sz="1400" dirty="0">
                <a:latin typeface="3ds" panose="02000503020000020004" pitchFamily="50" charset="0"/>
              </a:rPr>
              <a:t>, user </a:t>
            </a:r>
            <a:r>
              <a:rPr lang="en-US" altLang="ja-JP" sz="1400" dirty="0" smtClean="0">
                <a:latin typeface="3ds" panose="02000503020000020004" pitchFamily="50" charset="0"/>
              </a:rPr>
              <a:t>must be in </a:t>
            </a:r>
            <a:r>
              <a:rPr lang="en-US" altLang="ja-JP" sz="1400" dirty="0">
                <a:latin typeface="3ds" panose="02000503020000020004" pitchFamily="50" charset="0"/>
              </a:rPr>
              <a:t>same </a:t>
            </a:r>
            <a:r>
              <a:rPr lang="en-US" altLang="ja-JP" sz="1400" dirty="0" smtClean="0">
                <a:latin typeface="3ds" panose="02000503020000020004" pitchFamily="50" charset="0"/>
              </a:rPr>
              <a:t>country wherever access </a:t>
            </a:r>
            <a:r>
              <a:rPr lang="en-US" altLang="ja-JP" sz="1400" dirty="0">
                <a:latin typeface="3ds" panose="02000503020000020004" pitchFamily="50" charset="0"/>
              </a:rPr>
              <a:t>to the assigned virtual Machine </a:t>
            </a:r>
            <a:r>
              <a:rPr lang="en-US" altLang="ja-JP" sz="1400" dirty="0" smtClean="0">
                <a:latin typeface="3ds" panose="02000503020000020004" pitchFamily="50" charset="0"/>
              </a:rPr>
              <a:t>Environment.</a:t>
            </a:r>
            <a:endParaRPr lang="en-US" altLang="ja-JP" sz="1400" dirty="0"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37614" y="4513380"/>
            <a:ext cx="2122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3DS V2 SemiBold" pitchFamily="2" charset="0"/>
              </a:rPr>
              <a:t>Single Country Use</a:t>
            </a:r>
            <a:endParaRPr lang="ja-JP" altLang="en-US" sz="1800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12598"/>
              </p:ext>
            </p:extLst>
          </p:nvPr>
        </p:nvGraphicFramePr>
        <p:xfrm>
          <a:off x="5069509" y="2416630"/>
          <a:ext cx="3467216" cy="17266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70512">
                  <a:extLst>
                    <a:ext uri="{9D8B030D-6E8A-4147-A177-3AD203B41FA5}">
                      <a16:colId xmlns:a16="http://schemas.microsoft.com/office/drawing/2014/main" val="808834966"/>
                    </a:ext>
                  </a:extLst>
                </a:gridCol>
                <a:gridCol w="1596704">
                  <a:extLst>
                    <a:ext uri="{9D8B030D-6E8A-4147-A177-3AD203B41FA5}">
                      <a16:colId xmlns:a16="http://schemas.microsoft.com/office/drawing/2014/main" val="69528926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endParaRPr kumimoji="1" lang="ja-JP" altLang="en-US" sz="1100" dirty="0">
                        <a:latin typeface="3ds" panose="02000503020000020004" pitchFamily="50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3ds" panose="02000503020000020004" pitchFamily="50" charset="0"/>
                        </a:rPr>
                        <a:t>Single country use</a:t>
                      </a:r>
                      <a:endParaRPr kumimoji="1" lang="ja-JP" altLang="en-US" sz="1100" dirty="0">
                        <a:latin typeface="3ds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1609824"/>
                  </a:ext>
                </a:extLst>
              </a:tr>
              <a:tr h="29615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3ds" panose="02000503020000020004" pitchFamily="50" charset="0"/>
                        </a:rPr>
                        <a:t>Licensee</a:t>
                      </a:r>
                      <a:endParaRPr kumimoji="1" lang="ja-JP" altLang="en-US" sz="1100" dirty="0">
                        <a:latin typeface="3ds" panose="02000503020000020004" pitchFamily="50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smtClean="0">
                          <a:latin typeface="3ds" panose="02000503020000020004" pitchFamily="50" charset="0"/>
                        </a:rPr>
                        <a:t>Country</a:t>
                      </a:r>
                      <a:r>
                        <a:rPr kumimoji="1" lang="en-US" altLang="ja-JP" sz="1100" baseline="0" dirty="0" smtClean="0">
                          <a:latin typeface="3ds" panose="02000503020000020004" pitchFamily="50" charset="0"/>
                        </a:rPr>
                        <a:t> A</a:t>
                      </a:r>
                      <a:endParaRPr kumimoji="1" lang="ja-JP" altLang="en-US" sz="1100" dirty="0">
                        <a:latin typeface="3ds" panose="02000503020000020004" pitchFamily="50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72176457"/>
                  </a:ext>
                </a:extLst>
              </a:tr>
              <a:tr h="29615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3ds" panose="02000503020000020004" pitchFamily="50" charset="0"/>
                        </a:rPr>
                        <a:t>DS</a:t>
                      </a:r>
                      <a:r>
                        <a:rPr kumimoji="1" lang="en-US" altLang="ja-JP" sz="1100" baseline="0" dirty="0" smtClean="0">
                          <a:latin typeface="3ds" panose="02000503020000020004" pitchFamily="50" charset="0"/>
                        </a:rPr>
                        <a:t> License Server</a:t>
                      </a:r>
                      <a:endParaRPr kumimoji="1" lang="ja-JP" altLang="en-US" sz="1100" dirty="0">
                        <a:latin typeface="3ds" panose="02000503020000020004" pitchFamily="50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Country A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3ds" panose="02000503020000020004" pitchFamily="50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1874745"/>
                  </a:ext>
                </a:extLst>
              </a:tr>
              <a:tr h="29615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3ds" panose="02000503020000020004" pitchFamily="50" charset="0"/>
                        </a:rPr>
                        <a:t>User</a:t>
                      </a:r>
                      <a:endParaRPr kumimoji="1" lang="ja-JP" altLang="en-US" sz="1100" dirty="0">
                        <a:latin typeface="3ds" panose="02000503020000020004" pitchFamily="50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Country A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3ds" panose="02000503020000020004" pitchFamily="50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7504693"/>
                  </a:ext>
                </a:extLst>
              </a:tr>
              <a:tr h="296151">
                <a:tc>
                  <a:txBody>
                    <a:bodyPr/>
                    <a:lstStyle/>
                    <a:p>
                      <a:r>
                        <a:rPr kumimoji="1" lang="en-US" altLang="ja-JP" sz="1100" dirty="0" smtClean="0">
                          <a:latin typeface="3ds" panose="02000503020000020004" pitchFamily="50" charset="0"/>
                        </a:rPr>
                        <a:t>Client Machine(VDI)</a:t>
                      </a:r>
                      <a:endParaRPr kumimoji="1" lang="ja-JP" altLang="en-US" sz="1100" dirty="0">
                        <a:latin typeface="3ds" panose="02000503020000020004" pitchFamily="50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5386"/>
                          </a:solidFill>
                          <a:effectLst/>
                          <a:uLnTx/>
                          <a:uFillTx/>
                          <a:latin typeface="3ds" panose="02000503020000020004" pitchFamily="50" charset="0"/>
                          <a:ea typeface="+mn-ea"/>
                          <a:cs typeface="+mn-cs"/>
                        </a:rPr>
                        <a:t>Assigned virtual machine environment </a:t>
                      </a:r>
                      <a:endParaRPr kumimoji="1" lang="ja-JP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5386"/>
                        </a:solidFill>
                        <a:effectLst/>
                        <a:uLnTx/>
                        <a:uFillTx/>
                        <a:latin typeface="3ds" panose="02000503020000020004" pitchFamily="50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10409333"/>
                  </a:ext>
                </a:extLst>
              </a:tr>
            </a:tbl>
          </a:graphicData>
        </a:graphic>
      </p:graphicFrame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15" y="2431158"/>
            <a:ext cx="3841447" cy="2059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25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0338" y="72736"/>
            <a:ext cx="8756626" cy="457169"/>
          </a:xfrm>
          <a:solidFill>
            <a:schemeClr val="tx1"/>
          </a:solidFill>
        </p:spPr>
        <p:txBody>
          <a:bodyPr/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Contents</a:t>
            </a:r>
            <a:endParaRPr kumimoji="1" lang="ja-JP" altLang="en-US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11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1675" y="839355"/>
            <a:ext cx="7281115" cy="467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dirty="0" smtClean="0">
                <a:solidFill>
                  <a:schemeClr val="tx1"/>
                </a:solidFill>
                <a:latin typeface="3ds" panose="02000503020000020004" pitchFamily="50" charset="0"/>
              </a:rPr>
              <a:t>1.   Purpose of this document</a:t>
            </a:r>
            <a:endParaRPr kumimoji="1" lang="en-US" dirty="0">
              <a:solidFill>
                <a:schemeClr val="tx1"/>
              </a:solidFill>
              <a:latin typeface="3ds" panose="02000503020000020004" pitchFamily="50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1675" y="1445077"/>
            <a:ext cx="7281115" cy="467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dirty="0" smtClean="0">
                <a:solidFill>
                  <a:schemeClr val="tx1"/>
                </a:solidFill>
                <a:latin typeface="3ds" panose="02000503020000020004" pitchFamily="50" charset="0"/>
              </a:rPr>
              <a:t>2.   HONDA Supplier Collaboration</a:t>
            </a:r>
            <a:endParaRPr kumimoji="1" lang="en-US" dirty="0">
              <a:solidFill>
                <a:schemeClr val="tx1"/>
              </a:solidFill>
              <a:latin typeface="3ds" panose="02000503020000020004" pitchFamily="50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1675" y="2016697"/>
            <a:ext cx="7281115" cy="467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dirty="0" smtClean="0">
                <a:solidFill>
                  <a:schemeClr val="tx1"/>
                </a:solidFill>
                <a:latin typeface="3ds" panose="02000503020000020004" pitchFamily="50" charset="0"/>
              </a:rPr>
              <a:t>3.   Special license offering for HONDA </a:t>
            </a:r>
            <a:r>
              <a:rPr kumimoji="1" lang="en-US" altLang="ja-JP" dirty="0" smtClean="0">
                <a:solidFill>
                  <a:schemeClr val="tx1"/>
                </a:solidFill>
                <a:latin typeface="3ds" panose="02000503020000020004" pitchFamily="50" charset="0"/>
              </a:rPr>
              <a:t>Guest Engineer</a:t>
            </a:r>
            <a:endParaRPr kumimoji="1" lang="en-US" dirty="0">
              <a:solidFill>
                <a:schemeClr val="tx1"/>
              </a:solidFill>
              <a:latin typeface="3ds" panose="02000503020000020004" pitchFamily="50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1675" y="2660308"/>
            <a:ext cx="7281115" cy="467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dirty="0" smtClean="0">
                <a:solidFill>
                  <a:schemeClr val="tx1"/>
                </a:solidFill>
                <a:latin typeface="3ds" panose="02000503020000020004" pitchFamily="50" charset="0"/>
              </a:rPr>
              <a:t>4.   SBO process</a:t>
            </a:r>
            <a:endParaRPr kumimoji="1" lang="en-US" altLang="ja-JP" dirty="0">
              <a:solidFill>
                <a:schemeClr val="tx1"/>
              </a:solidFill>
              <a:latin typeface="3ds" panose="02000503020000020004" pitchFamily="50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1675" y="3269018"/>
            <a:ext cx="7281115" cy="467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dirty="0">
                <a:solidFill>
                  <a:schemeClr val="tx1"/>
                </a:solidFill>
                <a:latin typeface="3ds" panose="02000503020000020004" pitchFamily="50" charset="0"/>
              </a:rPr>
              <a:t>5. </a:t>
            </a:r>
            <a:r>
              <a:rPr kumimoji="1" lang="en-US" dirty="0" smtClean="0">
                <a:solidFill>
                  <a:schemeClr val="tx1"/>
                </a:solidFill>
                <a:latin typeface="3ds" panose="02000503020000020004" pitchFamily="50" charset="0"/>
              </a:rPr>
              <a:t>  FAQ</a:t>
            </a:r>
            <a:endParaRPr kumimoji="1" lang="en-US" dirty="0">
              <a:solidFill>
                <a:schemeClr val="tx1"/>
              </a:solidFill>
              <a:latin typeface="3ds" panose="02000503020000020004" pitchFamily="50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1675" y="3877728"/>
            <a:ext cx="7281115" cy="4675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dirty="0" smtClean="0">
                <a:solidFill>
                  <a:schemeClr val="tx1"/>
                </a:solidFill>
                <a:latin typeface="3ds" panose="02000503020000020004" pitchFamily="50" charset="0"/>
              </a:rPr>
              <a:t>6.   Other</a:t>
            </a:r>
            <a:endParaRPr kumimoji="1" lang="en-US" dirty="0">
              <a:solidFill>
                <a:schemeClr val="tx1"/>
              </a:solidFill>
              <a:latin typeface="3ds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9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FAQ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00338" y="628966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16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[License offering]</a:t>
            </a:r>
            <a:endParaRPr lang="en-US" altLang="ja-JP" sz="1600" b="1" dirty="0"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22960" y="955323"/>
            <a:ext cx="8611899" cy="1027040"/>
          </a:xfrm>
          <a:prstGeom prst="rect">
            <a:avLst/>
          </a:prstGeom>
        </p:spPr>
        <p:txBody>
          <a:bodyPr vert="horz" lIns="87916" tIns="43957" rIns="87916" bIns="43957" rtlCol="0">
            <a:noAutofit/>
          </a:bodyPr>
          <a:lstStyle>
            <a:lvl1pPr marL="228600" marR="0" indent="-2286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  <a:tabLst/>
              <a:defRPr kumimoji="1" sz="20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1pPr>
            <a:lvl2pPr marL="400050" marR="0" indent="-176213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 3" panose="05040102010807070707" pitchFamily="18" charset="2"/>
              <a:buChar char="w"/>
              <a:tabLst/>
              <a:defRPr kumimoji="1" sz="18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2pPr>
            <a:lvl3pPr marL="628650" marR="0" indent="-15875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 3" panose="05040102010807070707" pitchFamily="18" charset="2"/>
              <a:buChar char="u"/>
              <a:tabLst/>
              <a:defRPr kumimoji="1" sz="16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3pPr>
            <a:lvl4pPr marL="857250" indent="-179388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60000"/>
              <a:buFont typeface="Wingdings 3" panose="05040102010807070707" pitchFamily="18" charset="2"/>
              <a:buChar char="w"/>
              <a:defRPr kumimoji="1" sz="14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4pPr>
            <a:lvl5pPr marL="914400" indent="0" algn="l" defTabSz="1028700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kumimoji="1" sz="1200" b="0" i="0" kern="120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If user in different country than licensee (local Honda) need to use Honda guest engineer license, what local Honda can do ?</a:t>
            </a:r>
          </a:p>
          <a:p>
            <a:pPr lvl="1"/>
            <a:r>
              <a:rPr lang="en-US" altLang="ja-JP" sz="1400" dirty="0" smtClean="0">
                <a:latin typeface="3ds" panose="02000503020000020004" pitchFamily="50" charset="0"/>
              </a:rPr>
              <a:t>Only HM Japan can purchase multi country use license for guest engineer. Local Honda needs to ask HM japan.</a:t>
            </a:r>
            <a:endParaRPr lang="en-US" altLang="ja-JP" sz="1400" dirty="0"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52633" y="445309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>
                <a:latin typeface="3DS V2 SemiBold" pitchFamily="2" charset="0"/>
              </a:rPr>
              <a:t>Multi Country Use</a:t>
            </a:r>
            <a:endParaRPr lang="ja-JP" altLang="en-US" sz="18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94" y="2048603"/>
            <a:ext cx="4064552" cy="2384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0312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FAQ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00338" y="628966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16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[License offering]</a:t>
            </a:r>
            <a:endParaRPr lang="en-US" altLang="ja-JP" sz="1600" b="1" dirty="0"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22960" y="955323"/>
            <a:ext cx="8611899" cy="2638668"/>
          </a:xfrm>
          <a:prstGeom prst="rect">
            <a:avLst/>
          </a:prstGeom>
        </p:spPr>
        <p:txBody>
          <a:bodyPr vert="horz" lIns="87916" tIns="43957" rIns="87916" bIns="43957" rtlCol="0">
            <a:noAutofit/>
          </a:bodyPr>
          <a:lstStyle>
            <a:lvl1pPr marL="228600" marR="0" indent="-2286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  <a:tabLst/>
              <a:defRPr kumimoji="1" sz="20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1pPr>
            <a:lvl2pPr marL="400050" marR="0" indent="-176213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 3" panose="05040102010807070707" pitchFamily="18" charset="2"/>
              <a:buChar char="w"/>
              <a:tabLst/>
              <a:defRPr kumimoji="1" sz="18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2pPr>
            <a:lvl3pPr marL="628650" marR="0" indent="-15875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 3" panose="05040102010807070707" pitchFamily="18" charset="2"/>
              <a:buChar char="u"/>
              <a:tabLst/>
              <a:defRPr kumimoji="1" sz="16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3pPr>
            <a:lvl4pPr marL="857250" indent="-179388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60000"/>
              <a:buFont typeface="Wingdings 3" panose="05040102010807070707" pitchFamily="18" charset="2"/>
              <a:buChar char="w"/>
              <a:defRPr kumimoji="1" sz="14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4pPr>
            <a:lvl5pPr marL="914400" indent="0" algn="l" defTabSz="1028700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kumimoji="1" sz="1200" b="0" i="0" kern="120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Can local Honda purchase guest engineer license more and more ?</a:t>
            </a:r>
          </a:p>
          <a:p>
            <a:pPr lvl="1"/>
            <a:r>
              <a:rPr lang="en-US" altLang="ja-JP" sz="1400" dirty="0">
                <a:latin typeface="3ds" panose="02000503020000020004" pitchFamily="50" charset="0"/>
              </a:rPr>
              <a:t>the quantity of licenses accessed by Guest Engineers is limited to max 25% of IB* and max 250 </a:t>
            </a:r>
            <a:r>
              <a:rPr lang="en-US" altLang="ja-JP" sz="1400" dirty="0" err="1">
                <a:latin typeface="3ds" panose="02000503020000020004" pitchFamily="50" charset="0"/>
              </a:rPr>
              <a:t>lic</a:t>
            </a:r>
            <a:r>
              <a:rPr lang="en-US" altLang="ja-JP" sz="1400" dirty="0">
                <a:latin typeface="3ds" panose="02000503020000020004" pitchFamily="50" charset="0"/>
              </a:rPr>
              <a:t>;</a:t>
            </a:r>
          </a:p>
          <a:p>
            <a:pPr marL="223837" lvl="1" indent="0">
              <a:buNone/>
            </a:pPr>
            <a:r>
              <a:rPr lang="en-US" altLang="ja-JP" sz="1400" dirty="0" smtClean="0">
                <a:latin typeface="3ds" panose="02000503020000020004" pitchFamily="50" charset="0"/>
              </a:rPr>
              <a:t>  </a:t>
            </a:r>
            <a:r>
              <a:rPr lang="en-US" altLang="ja-JP" sz="1400" dirty="0">
                <a:latin typeface="3ds" panose="02000503020000020004" pitchFamily="50" charset="0"/>
              </a:rPr>
              <a:t>*IB which contains MES, OEM PKG including MES and V5 configuration including </a:t>
            </a:r>
            <a:r>
              <a:rPr lang="en-US" altLang="ja-JP" sz="1400" dirty="0" smtClean="0">
                <a:latin typeface="3ds" panose="02000503020000020004" pitchFamily="50" charset="0"/>
              </a:rPr>
              <a:t>HD2</a:t>
            </a:r>
          </a:p>
          <a:p>
            <a:pPr marL="223837" lvl="1" indent="0">
              <a:buNone/>
            </a:pPr>
            <a:r>
              <a:rPr lang="en-US" altLang="ja-JP" sz="1400" dirty="0">
                <a:latin typeface="3ds" panose="02000503020000020004" pitchFamily="50" charset="0"/>
              </a:rPr>
              <a:t> </a:t>
            </a:r>
            <a:r>
              <a:rPr lang="en-US" altLang="ja-JP" sz="1400" dirty="0" smtClean="0">
                <a:latin typeface="3ds" panose="02000503020000020004" pitchFamily="50" charset="0"/>
              </a:rPr>
              <a:t> </a:t>
            </a:r>
            <a:r>
              <a:rPr lang="en-US" altLang="ja-JP" sz="1400" dirty="0">
                <a:latin typeface="3ds" panose="02000503020000020004" pitchFamily="50" charset="0"/>
              </a:rPr>
              <a:t>e.g. MES* 50 , HD2 *30 = </a:t>
            </a:r>
            <a:r>
              <a:rPr lang="en-US" altLang="ja-JP" sz="1400" dirty="0" smtClean="0">
                <a:latin typeface="3ds" panose="02000503020000020004" pitchFamily="50" charset="0"/>
              </a:rPr>
              <a:t>total 80 </a:t>
            </a:r>
            <a:r>
              <a:rPr lang="en-US" altLang="ja-JP" sz="1400" dirty="0">
                <a:latin typeface="3ds" panose="02000503020000020004" pitchFamily="50" charset="0"/>
              </a:rPr>
              <a:t>in IB =&gt; 80*0.25= 16 is available to purchase </a:t>
            </a:r>
            <a:endParaRPr lang="ja-JP" altLang="en-US" sz="1400" dirty="0"/>
          </a:p>
          <a:p>
            <a:pPr marL="223837" lvl="1" indent="0">
              <a:buNone/>
            </a:pPr>
            <a:endParaRPr lang="en-US" altLang="ja-JP" sz="1400" dirty="0" smtClean="0">
              <a:latin typeface="3ds" panose="02000503020000020004" pitchFamily="50" charset="0"/>
            </a:endParaRPr>
          </a:p>
          <a:p>
            <a:r>
              <a:rPr lang="en-US" altLang="ja-JP" sz="14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Why guest engineer license is limited to purchase only 25% of IB and max 250?</a:t>
            </a:r>
          </a:p>
          <a:p>
            <a:pPr lvl="1"/>
            <a:r>
              <a:rPr lang="en-US" altLang="ja-JP" sz="1400" dirty="0" smtClean="0">
                <a:latin typeface="3ds" panose="02000503020000020004" pitchFamily="50" charset="0"/>
              </a:rPr>
              <a:t>In order to protect CPE supplier license business, IOC allowed only limited amount.</a:t>
            </a:r>
          </a:p>
          <a:p>
            <a:pPr lvl="1"/>
            <a:r>
              <a:rPr lang="en-US" altLang="ja-JP" sz="1400" dirty="0" smtClean="0">
                <a:latin typeface="3ds" panose="02000503020000020004" pitchFamily="50" charset="0"/>
              </a:rPr>
              <a:t>In case if supplier needs more license, supplier must purchase own license instead of requesting guest engineer license to Honda.</a:t>
            </a:r>
          </a:p>
        </p:txBody>
      </p:sp>
    </p:spTree>
    <p:extLst>
      <p:ext uri="{BB962C8B-B14F-4D97-AF65-F5344CB8AC3E}">
        <p14:creationId xmlns:p14="http://schemas.microsoft.com/office/powerpoint/2010/main" val="337139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FAQ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200338" y="628966"/>
            <a:ext cx="7920880" cy="374073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16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[License offering]</a:t>
            </a:r>
            <a:endParaRPr lang="en-US" altLang="ja-JP" sz="1600" b="1" dirty="0">
              <a:latin typeface="3ds" panose="02000503020000020004" pitchFamily="50" charset="0"/>
              <a:ea typeface="Meiryo UI" panose="020B0604030504040204" pitchFamily="50" charset="-128"/>
            </a:endParaRPr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322960" y="955323"/>
            <a:ext cx="8611899" cy="2638668"/>
          </a:xfrm>
          <a:prstGeom prst="rect">
            <a:avLst/>
          </a:prstGeom>
        </p:spPr>
        <p:txBody>
          <a:bodyPr vert="horz" lIns="87916" tIns="43957" rIns="87916" bIns="43957" rtlCol="0">
            <a:noAutofit/>
          </a:bodyPr>
          <a:lstStyle>
            <a:lvl1pPr marL="228600" marR="0" indent="-228600" algn="l" defTabSz="879152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u"/>
              <a:tabLst/>
              <a:defRPr kumimoji="1" sz="20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1pPr>
            <a:lvl2pPr marL="400050" marR="0" indent="-176213" algn="l" defTabSz="87915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 3" panose="05040102010807070707" pitchFamily="18" charset="2"/>
              <a:buChar char="w"/>
              <a:tabLst/>
              <a:defRPr kumimoji="1" sz="18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2pPr>
            <a:lvl3pPr marL="628650" marR="0" indent="-158750" algn="l" defTabSz="879152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60000"/>
              <a:buFont typeface="Wingdings 3" panose="05040102010807070707" pitchFamily="18" charset="2"/>
              <a:buChar char="u"/>
              <a:tabLst/>
              <a:defRPr kumimoji="1" sz="1600" b="0" i="0" kern="900" spc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3pPr>
            <a:lvl4pPr marL="857250" indent="-179388" algn="l" defTabSz="879152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60000"/>
              <a:buFont typeface="Wingdings 3" panose="05040102010807070707" pitchFamily="18" charset="2"/>
              <a:buChar char="w"/>
              <a:defRPr kumimoji="1" sz="1400" b="0" i="0" kern="900" spc="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4pPr>
            <a:lvl5pPr marL="914400" indent="0" algn="l" defTabSz="1028700" rtl="0" eaLnBrk="1" latinLnBrk="0" hangingPunct="1">
              <a:lnSpc>
                <a:spcPct val="100000"/>
              </a:lnSpc>
              <a:spcBef>
                <a:spcPts val="300"/>
              </a:spcBef>
              <a:buFont typeface="Arial"/>
              <a:buNone/>
              <a:defRPr kumimoji="1" sz="1200" b="0" i="0" kern="1200" baseline="0">
                <a:solidFill>
                  <a:schemeClr val="tx1"/>
                </a:solidFill>
                <a:latin typeface="Meiryo UI" panose="020B0604030504040204" pitchFamily="50" charset="-128"/>
                <a:ea typeface="+mn-ea"/>
                <a:cs typeface="3ds Light"/>
              </a:defRPr>
            </a:lvl5pPr>
            <a:lvl6pPr marL="2417668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7243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819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6395" indent="-219788" algn="l" defTabSz="87915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dirty="0" smtClean="0">
                <a:latin typeface="3ds" panose="02000503020000020004" pitchFamily="50" charset="0"/>
                <a:ea typeface="Meiryo UI" panose="020B0604030504040204" pitchFamily="50" charset="-128"/>
              </a:rPr>
              <a:t>Can Honda provide many license for same supplier guest engineer ?</a:t>
            </a:r>
          </a:p>
          <a:p>
            <a:pPr lvl="1"/>
            <a:r>
              <a:rPr lang="en-US" altLang="ja-JP" sz="1400" dirty="0">
                <a:latin typeface="3ds" panose="02000503020000020004" pitchFamily="50" charset="0"/>
              </a:rPr>
              <a:t>the quantity of licenses accessed by Guest Engineers is limited to max </a:t>
            </a:r>
            <a:r>
              <a:rPr lang="en-US" altLang="ja-JP" sz="1400" dirty="0" smtClean="0">
                <a:latin typeface="3ds" panose="02000503020000020004" pitchFamily="50" charset="0"/>
              </a:rPr>
              <a:t>1 per 1 supplier.</a:t>
            </a:r>
          </a:p>
          <a:p>
            <a:pPr lvl="1"/>
            <a:r>
              <a:rPr lang="en-US" altLang="ja-JP" sz="1400" dirty="0">
                <a:latin typeface="3ds" panose="02000503020000020004" pitchFamily="50" charset="0"/>
              </a:rPr>
              <a:t> cannot exceed 1 unless DS approval with writing (including e-mail</a:t>
            </a:r>
            <a:r>
              <a:rPr lang="en-US" altLang="ja-JP" sz="1400" dirty="0" smtClean="0">
                <a:latin typeface="3ds" panose="02000503020000020004" pitchFamily="50" charset="0"/>
              </a:rPr>
              <a:t>). </a:t>
            </a:r>
          </a:p>
          <a:p>
            <a:pPr marL="223837" lvl="1" indent="0">
              <a:buNone/>
            </a:pPr>
            <a:r>
              <a:rPr lang="en-US" altLang="ja-JP" sz="1400" dirty="0" smtClean="0">
                <a:latin typeface="3ds" panose="02000503020000020004" pitchFamily="50" charset="0"/>
              </a:rPr>
              <a:t>e.g. Honda may ask more than 1 guest engineer license for supplier A, because supplier A was nominated multi car programs and need guest engineer 1 per each car program.</a:t>
            </a:r>
            <a:endParaRPr lang="en-US" altLang="ja-JP" sz="1400" dirty="0">
              <a:latin typeface="3ds" panose="02000503020000020004" pitchFamily="50" charset="0"/>
            </a:endParaRPr>
          </a:p>
        </p:txBody>
      </p:sp>
      <p:sp>
        <p:nvSpPr>
          <p:cNvPr id="9" name="ひし形 8"/>
          <p:cNvSpPr/>
          <p:nvPr/>
        </p:nvSpPr>
        <p:spPr>
          <a:xfrm>
            <a:off x="1401493" y="2741927"/>
            <a:ext cx="1802566" cy="471068"/>
          </a:xfrm>
          <a:prstGeom prst="diamond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</a:t>
            </a:r>
            <a:r>
              <a:rPr kumimoji="1" lang="en-US" altLang="ja-JP" sz="10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ontact local DS</a:t>
            </a:r>
            <a:endParaRPr kumimoji="1" lang="ja-JP" altLang="en-US" sz="1000" dirty="0">
              <a:solidFill>
                <a:srgbClr val="00206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301557" y="3212995"/>
            <a:ext cx="0" cy="349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677578" y="3602919"/>
            <a:ext cx="684000" cy="28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latin typeface="3ds" panose="02000503020000020004" pitchFamily="50" charset="0"/>
              </a:rPr>
              <a:t>Local DS</a:t>
            </a:r>
            <a:endParaRPr kumimoji="1" lang="ja-JP" altLang="en-US" sz="1000" dirty="0">
              <a:latin typeface="3ds" panose="02000503020000020004" pitchFamily="50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65684" y="2793134"/>
            <a:ext cx="684000" cy="28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>
                <a:latin typeface="3ds" panose="02000503020000020004" pitchFamily="50" charset="0"/>
              </a:rPr>
              <a:t>Honda</a:t>
            </a:r>
          </a:p>
          <a:p>
            <a:pPr algn="ctr"/>
            <a:r>
              <a:rPr kumimoji="1" lang="en-US" altLang="ja-JP" sz="1000" dirty="0" smtClean="0">
                <a:latin typeface="3ds" panose="02000503020000020004" pitchFamily="50" charset="0"/>
              </a:rPr>
              <a:t>(local)</a:t>
            </a:r>
            <a:endParaRPr kumimoji="1" lang="ja-JP" altLang="en-US" sz="1000" dirty="0">
              <a:latin typeface="3ds" panose="02000503020000020004" pitchFamily="50" charset="0"/>
            </a:endParaRPr>
          </a:p>
        </p:txBody>
      </p:sp>
      <p:sp>
        <p:nvSpPr>
          <p:cNvPr id="15" name="ひし形 14"/>
          <p:cNvSpPr/>
          <p:nvPr/>
        </p:nvSpPr>
        <p:spPr>
          <a:xfrm>
            <a:off x="1401493" y="3580127"/>
            <a:ext cx="1802566" cy="471068"/>
          </a:xfrm>
          <a:prstGeom prst="diamond">
            <a:avLst/>
          </a:prstGeom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0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DS to acknowledge</a:t>
            </a:r>
            <a:endParaRPr kumimoji="1" lang="ja-JP" altLang="en-US" sz="1000" dirty="0">
              <a:solidFill>
                <a:srgbClr val="00206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352061" y="3253777"/>
            <a:ext cx="6206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1200" dirty="0" smtClean="0">
                <a:solidFill>
                  <a:srgbClr val="00206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Sending e-mail to get DS approval for exceeding 1 guest engineer license for supplier X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24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553"/>
              </p:ext>
            </p:extLst>
          </p:nvPr>
        </p:nvGraphicFramePr>
        <p:xfrm>
          <a:off x="356933" y="1266509"/>
          <a:ext cx="8445767" cy="300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312">
                  <a:extLst>
                    <a:ext uri="{9D8B030D-6E8A-4147-A177-3AD203B41FA5}">
                      <a16:colId xmlns:a16="http://schemas.microsoft.com/office/drawing/2014/main" val="2427989646"/>
                    </a:ext>
                  </a:extLst>
                </a:gridCol>
                <a:gridCol w="3097941">
                  <a:extLst>
                    <a:ext uri="{9D8B030D-6E8A-4147-A177-3AD203B41FA5}">
                      <a16:colId xmlns:a16="http://schemas.microsoft.com/office/drawing/2014/main" val="2255035770"/>
                    </a:ext>
                  </a:extLst>
                </a:gridCol>
                <a:gridCol w="2217049">
                  <a:extLst>
                    <a:ext uri="{9D8B030D-6E8A-4147-A177-3AD203B41FA5}">
                      <a16:colId xmlns:a16="http://schemas.microsoft.com/office/drawing/2014/main" val="642243466"/>
                    </a:ext>
                  </a:extLst>
                </a:gridCol>
                <a:gridCol w="796465">
                  <a:extLst>
                    <a:ext uri="{9D8B030D-6E8A-4147-A177-3AD203B41FA5}">
                      <a16:colId xmlns:a16="http://schemas.microsoft.com/office/drawing/2014/main" val="27725448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Organization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Name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bg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Trigram</a:t>
                      </a:r>
                      <a:endParaRPr kumimoji="1" lang="ja-JP" altLang="en-US" sz="1400" b="0" dirty="0">
                        <a:solidFill>
                          <a:schemeClr val="bg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0184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fr-FR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JAPAN CSE -T&amp;M2</a:t>
                      </a:r>
                    </a:p>
                    <a:p>
                      <a:r>
                        <a:rPr kumimoji="1" lang="fr-FR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(HONDA)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fr-FR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Senior Sales </a:t>
                      </a:r>
                      <a:r>
                        <a:rPr kumimoji="1" lang="fr-FR" altLang="ja-JP" sz="1400" b="0" dirty="0" err="1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Director</a:t>
                      </a:r>
                      <a:r>
                        <a:rPr kumimoji="1" lang="fr-FR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,</a:t>
                      </a:r>
                      <a:r>
                        <a:rPr kumimoji="1" lang="fr-FR" altLang="ja-JP" sz="1400" b="0" baseline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 HONDA GCE(Acting) &amp; CPE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Naomi HERROD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UQT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68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Client Executive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Chihiro TANI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CTI3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3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HONDA Industry Consultants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HONDA Technical Senior Executive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Osamu AGAWA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OA2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4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JAPAN CPE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Partner Sales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Daisuke</a:t>
                      </a:r>
                      <a:r>
                        <a:rPr kumimoji="1" lang="en-US" altLang="ja-JP" sz="1200" b="0" baseline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 SUZUKI</a:t>
                      </a:r>
                    </a:p>
                    <a:p>
                      <a:pPr marL="0" marR="0" lvl="0" indent="0" algn="l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Misaki ARAI</a:t>
                      </a:r>
                      <a:r>
                        <a:rPr kumimoji="1" lang="en-US" altLang="ja-JP" sz="1400" b="0" baseline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 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91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MAI28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60321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JAPAN Deal Value Engineering (DVE)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Senior Manager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Ayumu KAMIYAMA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AKA11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680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Specialist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3ds" panose="02000503020000020004" pitchFamily="50" charset="0"/>
                          <a:ea typeface="Meiryo UI" panose="020B0604030504040204" pitchFamily="50" charset="-128"/>
                        </a:rPr>
                        <a:t>Tomohiko SATO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solidFill>
                          <a:schemeClr val="tx1"/>
                        </a:solidFill>
                        <a:latin typeface="3ds" panose="02000503020000020004" pitchFamily="50" charset="0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32000"/>
                  </a:ext>
                </a:extLst>
              </a:tr>
            </a:tbl>
          </a:graphicData>
        </a:graphic>
      </p:graphicFrame>
      <p:sp>
        <p:nvSpPr>
          <p:cNvPr id="7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00338" y="72736"/>
            <a:ext cx="8756626" cy="457169"/>
          </a:xfrm>
          <a:prstGeom prst="rect">
            <a:avLst/>
          </a:prstGeom>
          <a:solidFill>
            <a:schemeClr val="tx1"/>
          </a:solidFill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+mj-ea"/>
                <a:cs typeface="Meiryo UI" panose="020B0604030504040204" pitchFamily="50" charset="-128"/>
              </a:defRPr>
            </a:lvl1pPr>
          </a:lstStyle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Team</a:t>
            </a:r>
            <a:endParaRPr lang="en-US" altLang="ja-JP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933" y="883228"/>
            <a:ext cx="61035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dirty="0" smtClean="0">
                <a:latin typeface="3ds" panose="02000503020000020004" pitchFamily="50" charset="0"/>
              </a:rPr>
              <a:t>Japan Team supporting HONDA supplier collaboration topics</a:t>
            </a:r>
            <a:endParaRPr kumimoji="1" lang="en-US" dirty="0">
              <a:latin typeface="3ds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04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ja-JP" sz="2400" b="1" dirty="0" smtClean="0">
                <a:latin typeface="3ds" panose="02000503020000020004" pitchFamily="50" charset="0"/>
                <a:cs typeface="Arial" panose="020B0604020202020204" pitchFamily="34" charset="0"/>
              </a:rPr>
              <a:t>1. Purpose </a:t>
            </a:r>
            <a:r>
              <a:rPr lang="en-US" altLang="ja-JP" sz="2400" b="1" dirty="0">
                <a:latin typeface="3ds" panose="02000503020000020004" pitchFamily="50" charset="0"/>
                <a:cs typeface="Arial" panose="020B0604020202020204" pitchFamily="34" charset="0"/>
              </a:rPr>
              <a:t>of this </a:t>
            </a:r>
            <a:r>
              <a:rPr lang="en-US" altLang="ja-JP" sz="2400" b="1" dirty="0" smtClean="0">
                <a:latin typeface="3ds" panose="02000503020000020004" pitchFamily="50" charset="0"/>
                <a:cs typeface="Arial" panose="020B0604020202020204" pitchFamily="34" charset="0"/>
              </a:rPr>
              <a:t>document</a:t>
            </a:r>
            <a:endParaRPr lang="en-US" altLang="ja-JP" sz="2400" b="1" dirty="0">
              <a:latin typeface="3ds" panose="02000503020000020004" pitchFamily="50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4" y="2571750"/>
            <a:ext cx="5619502" cy="2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200338" y="72736"/>
            <a:ext cx="8756626" cy="457169"/>
          </a:xfrm>
          <a:solidFill>
            <a:schemeClr val="tx1"/>
          </a:solidFill>
        </p:spPr>
        <p:txBody>
          <a:bodyPr/>
          <a:lstStyle/>
          <a:p>
            <a:r>
              <a:rPr lang="en-US" altLang="ja-JP" sz="2400" dirty="0" smtClean="0">
                <a:solidFill>
                  <a:schemeClr val="bg1"/>
                </a:solidFill>
                <a:latin typeface="3ds" panose="02000503020000020004" pitchFamily="50" charset="0"/>
              </a:rPr>
              <a:t>Purpose of this document</a:t>
            </a:r>
            <a:endParaRPr kumimoji="1" lang="ja-JP" altLang="en-US" sz="2400" dirty="0">
              <a:solidFill>
                <a:schemeClr val="bg1"/>
              </a:solidFill>
              <a:latin typeface="3ds" panose="02000503020000020004" pitchFamily="50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>
                <a:latin typeface="3ds" panose="02000503020000020004" pitchFamily="50" charset="0"/>
              </a:rPr>
              <a:t>Since HONDA’s </a:t>
            </a:r>
            <a:r>
              <a:rPr lang="en-US" altLang="ja-JP" b="1" dirty="0">
                <a:latin typeface="3ds" panose="02000503020000020004" pitchFamily="50" charset="0"/>
              </a:rPr>
              <a:t>3D</a:t>
            </a:r>
            <a:r>
              <a:rPr lang="en-US" altLang="ja-JP" dirty="0">
                <a:latin typeface="3ds" panose="02000503020000020004" pitchFamily="50" charset="0"/>
              </a:rPr>
              <a:t>EXPERIENCE CATIA Go-Live in 2021, Supplier collaboration framework will be expanded into global finally (</a:t>
            </a:r>
            <a:r>
              <a:rPr lang="en-US" altLang="ja-JP" dirty="0" err="1">
                <a:latin typeface="3ds" panose="02000503020000020004" pitchFamily="50" charset="0"/>
              </a:rPr>
              <a:t>Japan,NAM,China</a:t>
            </a:r>
            <a:r>
              <a:rPr lang="en-US" altLang="ja-JP" dirty="0">
                <a:latin typeface="3ds" panose="02000503020000020004" pitchFamily="50" charset="0"/>
              </a:rPr>
              <a:t>, Thailand,  India, Brazil etc…)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>
              <a:latin typeface="3ds" panose="02000503020000020004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>
                <a:latin typeface="3ds" panose="02000503020000020004" pitchFamily="50" charset="0"/>
              </a:rPr>
              <a:t>This document is created for </a:t>
            </a:r>
            <a:r>
              <a:rPr lang="en-US" altLang="ja-JP" b="1" u="sng" dirty="0">
                <a:latin typeface="3ds" panose="02000503020000020004" pitchFamily="50" charset="0"/>
              </a:rPr>
              <a:t>DS internal information sharing purpose only </a:t>
            </a:r>
            <a:r>
              <a:rPr lang="en-US" altLang="ja-JP" dirty="0">
                <a:latin typeface="3ds" panose="02000503020000020004" pitchFamily="50" charset="0"/>
              </a:rPr>
              <a:t>and should not be shared with outside of DS.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ja-JP" dirty="0">
              <a:latin typeface="3ds" panose="02000503020000020004" pitchFamily="50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>
                <a:latin typeface="3ds" panose="02000503020000020004" pitchFamily="50" charset="0"/>
              </a:rPr>
              <a:t>We share our knowledge from Japan to help other GEOs to be prepared to better support HONDA and HONDA suppliers</a:t>
            </a:r>
            <a:r>
              <a:rPr lang="en-US" altLang="ja-JP" dirty="0" smtClean="0">
                <a:latin typeface="3ds" panose="02000503020000020004" pitchFamily="50" charset="0"/>
              </a:rPr>
              <a:t>.</a:t>
            </a:r>
            <a:endParaRPr lang="en-US" altLang="ja-JP" dirty="0">
              <a:latin typeface="3ds" panose="02000503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6"/>
          <p:cNvSpPr>
            <a:spLocks noGrp="1"/>
          </p:cNvSpPr>
          <p:nvPr>
            <p:ph type="body" sz="quarter" idx="15"/>
          </p:nvPr>
        </p:nvSpPr>
        <p:spPr>
          <a:xfrm>
            <a:off x="729343" y="2211750"/>
            <a:ext cx="7924119" cy="360000"/>
          </a:xfrm>
        </p:spPr>
        <p:txBody>
          <a:bodyPr>
            <a:noAutofit/>
          </a:bodyPr>
          <a:lstStyle/>
          <a:p>
            <a:r>
              <a:rPr lang="en-US" altLang="ja-JP" sz="2400" b="1" dirty="0" smtClean="0">
                <a:latin typeface="3ds" panose="02000503020000020004" pitchFamily="50" charset="0"/>
                <a:cs typeface="Arial" panose="020B0604020202020204" pitchFamily="34" charset="0"/>
              </a:rPr>
              <a:t>2. HONDA Supplier Collaboration</a:t>
            </a:r>
            <a:endParaRPr lang="en-US" altLang="ja-JP" sz="2400" b="1" dirty="0">
              <a:latin typeface="3ds" panose="02000503020000020004" pitchFamily="50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4" y="2571750"/>
            <a:ext cx="5619502" cy="286013"/>
          </a:xfrm>
          <a:prstGeom prst="rect">
            <a:avLst/>
          </a:prstGeom>
        </p:spPr>
      </p:pic>
      <p:sp>
        <p:nvSpPr>
          <p:cNvPr id="6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3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 idx="4294967295"/>
          </p:nvPr>
        </p:nvSpPr>
        <p:spPr>
          <a:xfrm>
            <a:off x="382937" y="312223"/>
            <a:ext cx="8377077" cy="323165"/>
          </a:xfrm>
        </p:spPr>
        <p:txBody>
          <a:bodyPr/>
          <a:lstStyle/>
          <a:p>
            <a:r>
              <a:rPr lang="en-US" altLang="ja-JP" sz="2800" dirty="0" smtClean="0">
                <a:latin typeface="3ds" panose="02000503020000020004" pitchFamily="50" charset="0"/>
              </a:rPr>
              <a:t>In this chapter you can see…</a:t>
            </a:r>
            <a:endParaRPr kumimoji="1" lang="ja-JP" altLang="en-US" sz="2800" dirty="0">
              <a:latin typeface="3ds" panose="02000503020000020004" pitchFamily="50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948" y="809698"/>
            <a:ext cx="792945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 smtClean="0">
                <a:latin typeface="3ds" panose="02000503020000020004" pitchFamily="50" charset="0"/>
              </a:rPr>
              <a:t>Fundamental knowledge about Honda supplier collaboration as below,</a:t>
            </a:r>
          </a:p>
          <a:p>
            <a:r>
              <a:rPr kumimoji="1" lang="en-US" altLang="ja-JP" dirty="0" smtClean="0">
                <a:latin typeface="3ds" panose="02000503020000020004" pitchFamily="50" charset="0"/>
              </a:rPr>
              <a:t> </a:t>
            </a:r>
          </a:p>
          <a:p>
            <a:pPr marL="725326" lvl="1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>
                <a:latin typeface="3ds" panose="02000503020000020004" pitchFamily="50" charset="0"/>
              </a:rPr>
              <a:t>what is supplier collaboration(concept, scheme)</a:t>
            </a:r>
          </a:p>
          <a:p>
            <a:pPr marL="725326" lvl="1" indent="-285750">
              <a:buFont typeface="Arial" panose="020B0604020202020204" pitchFamily="34" charset="0"/>
              <a:buChar char="•"/>
            </a:pPr>
            <a:endParaRPr kumimoji="1" lang="en-US" altLang="ja-JP" dirty="0" smtClean="0">
              <a:latin typeface="3ds" panose="02000503020000020004" pitchFamily="50" charset="0"/>
            </a:endParaRPr>
          </a:p>
          <a:p>
            <a:pPr marL="725326" lvl="1" indent="-285750">
              <a:buFont typeface="Arial" panose="020B0604020202020204" pitchFamily="34" charset="0"/>
              <a:buChar char="•"/>
            </a:pPr>
            <a:r>
              <a:rPr kumimoji="1" lang="en-US" altLang="ja-JP" dirty="0" smtClean="0">
                <a:latin typeface="3ds" panose="02000503020000020004" pitchFamily="50" charset="0"/>
              </a:rPr>
              <a:t>Where is license, how to use, and why</a:t>
            </a:r>
          </a:p>
        </p:txBody>
      </p:sp>
      <p:sp>
        <p:nvSpPr>
          <p:cNvPr id="4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2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 idx="4294967295"/>
          </p:nvPr>
        </p:nvSpPr>
        <p:spPr>
          <a:xfrm>
            <a:off x="382937" y="312223"/>
            <a:ext cx="8377077" cy="323165"/>
          </a:xfrm>
        </p:spPr>
        <p:txBody>
          <a:bodyPr/>
          <a:lstStyle/>
          <a:p>
            <a:r>
              <a:rPr lang="en-US" altLang="ja-JP" sz="2800" dirty="0">
                <a:latin typeface="3ds" panose="02000503020000020004" pitchFamily="50" charset="0"/>
              </a:rPr>
              <a:t>Concept</a:t>
            </a:r>
            <a:endParaRPr kumimoji="1" lang="ja-JP" altLang="en-US" sz="2800" dirty="0">
              <a:latin typeface="3ds" panose="0200050302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8" y="804841"/>
            <a:ext cx="7169730" cy="403258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7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3948545" y="716972"/>
            <a:ext cx="5060373" cy="427066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288000" rtlCol="0" anchor="t" anchorCtr="0"/>
          <a:lstStyle/>
          <a:p>
            <a:pPr algn="ctr"/>
            <a:endParaRPr kumimoji="1" lang="en-US" altLang="ja-JP" dirty="0">
              <a:latin typeface="3ds" panose="02000503020000020004" pitchFamily="50" charset="0"/>
            </a:endParaRPr>
          </a:p>
          <a:p>
            <a:endParaRPr kumimoji="1" lang="en-US" altLang="ja-JP" sz="1400" dirty="0">
              <a:latin typeface="3ds" panose="02000503020000020004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1400" dirty="0">
              <a:latin typeface="3ds" panose="02000503020000020004" pitchFamily="50" charset="0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 idx="4294967295"/>
          </p:nvPr>
        </p:nvSpPr>
        <p:spPr>
          <a:xfrm>
            <a:off x="382937" y="312223"/>
            <a:ext cx="8377077" cy="323165"/>
          </a:xfrm>
        </p:spPr>
        <p:txBody>
          <a:bodyPr/>
          <a:lstStyle/>
          <a:p>
            <a:r>
              <a:rPr lang="en-US" altLang="ja-JP" sz="2800" dirty="0">
                <a:latin typeface="3ds" panose="02000503020000020004" pitchFamily="50" charset="0"/>
              </a:rPr>
              <a:t>Concept</a:t>
            </a:r>
            <a:endParaRPr kumimoji="1" lang="ja-JP" altLang="en-US" sz="2800" dirty="0">
              <a:latin typeface="3ds" panose="02000503020000020004" pitchFamily="50" charset="0"/>
            </a:endParaRPr>
          </a:p>
        </p:txBody>
      </p:sp>
      <p:sp>
        <p:nvSpPr>
          <p:cNvPr id="4" name="ホームベース 3"/>
          <p:cNvSpPr/>
          <p:nvPr/>
        </p:nvSpPr>
        <p:spPr>
          <a:xfrm>
            <a:off x="382905" y="716972"/>
            <a:ext cx="4567714" cy="4270663"/>
          </a:xfrm>
          <a:prstGeom prst="homePlate">
            <a:avLst>
              <a:gd name="adj" fmla="val 21940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88000" rIns="1080000" rtlCol="0" anchor="t" anchorCtr="0"/>
          <a:lstStyle/>
          <a:p>
            <a:pPr algn="ctr"/>
            <a:endParaRPr kumimoji="1" lang="en-US" altLang="ja-JP" sz="2000" kern="100" dirty="0">
              <a:solidFill>
                <a:srgbClr val="1F497D"/>
              </a:solidFill>
              <a:latin typeface="3ds" panose="02000503020000020004" pitchFamily="50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18" idx="3"/>
          </p:cNvCxnSpPr>
          <p:nvPr/>
        </p:nvCxnSpPr>
        <p:spPr>
          <a:xfrm>
            <a:off x="4124699" y="3885381"/>
            <a:ext cx="1009492" cy="480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24469" y="1579418"/>
            <a:ext cx="3690332" cy="86244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kern="100" dirty="0">
                <a:solidFill>
                  <a:srgbClr val="1F497D"/>
                </a:solidFill>
                <a:latin typeface="3ds" panose="02000503020000020004" pitchFamily="50" charset="0"/>
                <a:ea typeface="Meiryo UI" panose="020B0604030504040204" pitchFamily="50" charset="-128"/>
                <a:cs typeface="Times New Roman" panose="02020603050405020304" pitchFamily="18" charset="0"/>
              </a:rPr>
              <a:t>1. “Connection point” as “Supplier digital collaboration environment” for direct access.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9418" y="2516788"/>
            <a:ext cx="3690332" cy="86244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kern="100" dirty="0">
                <a:solidFill>
                  <a:srgbClr val="1F497D"/>
                </a:solidFill>
                <a:latin typeface="3ds" panose="02000503020000020004" pitchFamily="50" charset="0"/>
                <a:ea typeface="Meiryo UI" panose="020B0604030504040204" pitchFamily="50" charset="-128"/>
                <a:cs typeface="Times New Roman" panose="02020603050405020304" pitchFamily="18" charset="0"/>
              </a:rPr>
              <a:t>2. No specific VPN to connect HONDA environment and Supplier environment.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4367" y="3454158"/>
            <a:ext cx="3690332" cy="86244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kern="100" dirty="0">
                <a:solidFill>
                  <a:srgbClr val="1F497D"/>
                </a:solidFill>
                <a:latin typeface="3ds" panose="02000503020000020004" pitchFamily="50" charset="0"/>
                <a:ea typeface="Meiryo UI" panose="020B0604030504040204" pitchFamily="50" charset="-128"/>
                <a:cs typeface="Times New Roman" panose="02020603050405020304" pitchFamily="18" charset="0"/>
              </a:rPr>
              <a:t>3. Suppliers can use licenses both for HONDA work and supplier own work.</a:t>
            </a:r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4124699" y="3532909"/>
            <a:ext cx="1009492" cy="352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134191" y="1319145"/>
            <a:ext cx="3690332" cy="8624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3ds" panose="02000503020000020004" pitchFamily="50" charset="0"/>
              </a:rPr>
              <a:t>HONDA prepared MS Azure as “connection point”.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3843" y="846549"/>
            <a:ext cx="24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u="sng" kern="100" dirty="0">
                <a:solidFill>
                  <a:srgbClr val="1F497D"/>
                </a:solidFill>
                <a:latin typeface="3ds" panose="02000503020000020004" pitchFamily="50" charset="0"/>
                <a:ea typeface="Meiryo UI" panose="020B0604030504040204" pitchFamily="50" charset="-128"/>
                <a:cs typeface="Times New Roman" panose="02020603050405020304" pitchFamily="18" charset="0"/>
              </a:rPr>
              <a:t>HONDA Requirement</a:t>
            </a:r>
            <a:r>
              <a:rPr kumimoji="1" lang="en-US" altLang="ja-JP" sz="1200" b="1" u="sng" kern="100" dirty="0"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3ds" panose="02000503020000020004" pitchFamily="50" charset="0"/>
                <a:ea typeface="Meiryo UI" panose="020B0604030504040204" pitchFamily="50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48587" y="846549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u="sng" kern="100" dirty="0">
                <a:solidFill>
                  <a:schemeClr val="bg1"/>
                </a:solidFill>
                <a:latin typeface="3ds" panose="02000503020000020004" pitchFamily="50" charset="0"/>
                <a:ea typeface="Meiryo UI" panose="020B0604030504040204" pitchFamily="50" charset="-128"/>
                <a:cs typeface="Times New Roman" panose="02020603050405020304" pitchFamily="18" charset="0"/>
              </a:rPr>
              <a:t>Solution</a:t>
            </a:r>
            <a:endParaRPr kumimoji="1" lang="en-US" altLang="ja-JP" sz="1200" b="1" u="sng" kern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3ds" panose="02000503020000020004" pitchFamily="50" charset="0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34191" y="2227596"/>
            <a:ext cx="3690332" cy="8624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3ds" panose="02000503020000020004" pitchFamily="50" charset="0"/>
              </a:rPr>
              <a:t>DS proposed “Managed DSLS” to install license and it can be accessed by internet.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144088" y="3116266"/>
            <a:ext cx="3690332" cy="8624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3ds" panose="02000503020000020004" pitchFamily="50" charset="0"/>
              </a:rPr>
              <a:t>Same license in “Managed DSLS”</a:t>
            </a:r>
            <a:br>
              <a:rPr kumimoji="1" lang="en-US" altLang="ja-JP" sz="1600" dirty="0">
                <a:latin typeface="3ds" panose="02000503020000020004" pitchFamily="50" charset="0"/>
              </a:rPr>
            </a:br>
            <a:r>
              <a:rPr kumimoji="1" lang="en-US" altLang="ja-JP" sz="1600" dirty="0">
                <a:latin typeface="3ds" panose="02000503020000020004" pitchFamily="50" charset="0"/>
              </a:rPr>
              <a:t>can be used both for HONDA work and supplier own work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153985" y="4004936"/>
            <a:ext cx="3690332" cy="862445"/>
          </a:xfrm>
          <a:prstGeom prst="round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3ds" panose="02000503020000020004" pitchFamily="50" charset="0"/>
              </a:rPr>
              <a:t>The Product Type is “Shareable” to enable work in both environments. </a:t>
            </a:r>
          </a:p>
        </p:txBody>
      </p:sp>
      <p:cxnSp>
        <p:nvCxnSpPr>
          <p:cNvPr id="35" name="Straight Arrow Connector 34"/>
          <p:cNvCxnSpPr>
            <a:stCxn id="17" idx="3"/>
            <a:endCxn id="30" idx="1"/>
          </p:cNvCxnSpPr>
          <p:nvPr/>
        </p:nvCxnSpPr>
        <p:spPr>
          <a:xfrm flipV="1">
            <a:off x="4119750" y="2658819"/>
            <a:ext cx="1014441" cy="289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3"/>
          </p:cNvCxnSpPr>
          <p:nvPr/>
        </p:nvCxnSpPr>
        <p:spPr>
          <a:xfrm flipV="1">
            <a:off x="4114801" y="1749608"/>
            <a:ext cx="1056005" cy="2610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3443740" y="697734"/>
            <a:ext cx="2333911" cy="2519498"/>
          </a:xfrm>
          <a:prstGeom prst="rect">
            <a:avLst/>
          </a:prstGeom>
          <a:gradFill>
            <a:gsLst>
              <a:gs pos="100000">
                <a:schemeClr val="bg2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kumimoji="1" lang="en-US" sz="1800">
              <a:solidFill>
                <a:srgbClr val="FFFFFF"/>
              </a:solidFill>
              <a:latin typeface="3ds"/>
              <a:ea typeface="Meiryo UI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64537" y="697735"/>
            <a:ext cx="3182037" cy="3985742"/>
          </a:xfrm>
          <a:prstGeom prst="rect">
            <a:avLst/>
          </a:prstGeom>
          <a:gradFill>
            <a:gsLst>
              <a:gs pos="100000">
                <a:schemeClr val="bg2">
                  <a:lumMod val="40000"/>
                  <a:lumOff val="6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kumimoji="1" lang="en-US" sz="1800">
              <a:solidFill>
                <a:srgbClr val="FFFFFF"/>
              </a:solidFill>
              <a:latin typeface="3ds"/>
              <a:ea typeface="Meiryo UI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00285" y="3339769"/>
            <a:ext cx="2372454" cy="1354099"/>
          </a:xfrm>
          <a:prstGeom prst="rect">
            <a:avLst/>
          </a:prstGeom>
          <a:gradFill>
            <a:gsLst>
              <a:gs pos="10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kumimoji="1" lang="en-US" sz="1800">
              <a:solidFill>
                <a:srgbClr val="005386"/>
              </a:solidFill>
              <a:latin typeface="3ds"/>
              <a:ea typeface="Meiryo U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04396" y="697735"/>
            <a:ext cx="3220277" cy="4003709"/>
          </a:xfrm>
          <a:prstGeom prst="rect">
            <a:avLst/>
          </a:prstGeom>
          <a:gradFill>
            <a:gsLst>
              <a:gs pos="100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kumimoji="1" lang="en-US" sz="1800">
              <a:solidFill>
                <a:srgbClr val="FFFFFF"/>
              </a:solidFill>
              <a:latin typeface="3ds"/>
              <a:ea typeface="Meiryo UI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3473233" y="1956158"/>
            <a:ext cx="2291304" cy="1117647"/>
          </a:xfrm>
          <a:prstGeom prst="roundRect">
            <a:avLst>
              <a:gd name="adj" fmla="val 21141"/>
            </a:avLst>
          </a:prstGeom>
          <a:noFill/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30">
              <a:defRPr/>
            </a:pPr>
            <a:endParaRPr kumimoji="1" lang="ja-JP" altLang="en-US">
              <a:solidFill>
                <a:srgbClr val="005386"/>
              </a:solidFill>
              <a:latin typeface="Arial Narrow"/>
              <a:ea typeface="Meiryo UI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116639" y="1956158"/>
            <a:ext cx="2490947" cy="272731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30">
              <a:defRPr/>
            </a:pPr>
            <a:endParaRPr kumimoji="1" lang="ja-JP" altLang="en-US">
              <a:solidFill>
                <a:srgbClr val="005386"/>
              </a:solidFill>
              <a:latin typeface="Arial Narrow"/>
              <a:ea typeface="Meiryo UI"/>
            </a:endParaRPr>
          </a:p>
        </p:txBody>
      </p:sp>
      <p:sp>
        <p:nvSpPr>
          <p:cNvPr id="178" name="角丸四角形 177"/>
          <p:cNvSpPr/>
          <p:nvPr/>
        </p:nvSpPr>
        <p:spPr>
          <a:xfrm>
            <a:off x="3473234" y="3565861"/>
            <a:ext cx="2291303" cy="1117616"/>
          </a:xfrm>
          <a:prstGeom prst="roundRect">
            <a:avLst>
              <a:gd name="adj" fmla="val 21141"/>
            </a:avLst>
          </a:prstGeom>
          <a:noFill/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30">
              <a:defRPr/>
            </a:pPr>
            <a:endParaRPr kumimoji="1" lang="ja-JP" altLang="en-US">
              <a:solidFill>
                <a:srgbClr val="005386"/>
              </a:solidFill>
              <a:latin typeface="Arial Narrow"/>
              <a:ea typeface="Meiryo UI"/>
            </a:endParaRPr>
          </a:p>
        </p:txBody>
      </p:sp>
      <p:pic>
        <p:nvPicPr>
          <p:cNvPr id="11" name="Picture Placeholder 264">
            <a:extLst>
              <a:ext uri="{FF2B5EF4-FFF2-40B4-BE49-F238E27FC236}">
                <a16:creationId xmlns:a16="http://schemas.microsoft.com/office/drawing/2014/main" id="{FB25C4BC-0A91-4FDF-9F9B-2575C687FB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44500" y="2198129"/>
            <a:ext cx="552903" cy="5529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3784291" y="1700587"/>
            <a:ext cx="160492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879130">
              <a:defRPr/>
            </a:pPr>
            <a:r>
              <a:rPr kumimoji="1" lang="en-US" altLang="ja-JP" sz="12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Client Machine (VDI)</a:t>
            </a:r>
            <a:br>
              <a:rPr kumimoji="1" lang="en-US" altLang="ja-JP" sz="12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</a:br>
            <a:r>
              <a:rPr kumimoji="1" lang="en-US" altLang="ja-JP" sz="12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on </a:t>
            </a:r>
            <a:r>
              <a:rPr kumimoji="1" lang="en-US" altLang="ja-JP" sz="1200" b="1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MS Azure</a:t>
            </a:r>
            <a:endParaRPr kumimoji="1" lang="ja-JP" altLang="en-US" sz="1200" b="1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506356" y="276525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9130">
              <a:defRPr/>
            </a:pPr>
            <a:r>
              <a:rPr kumimoji="1" lang="en-US" altLang="ja-JP" sz="11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Platform</a:t>
            </a:r>
            <a:endParaRPr kumimoji="1" lang="ja-JP" altLang="en-US" sz="1100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7748385" y="4114354"/>
            <a:ext cx="720000" cy="360000"/>
            <a:chOff x="4216059" y="3037772"/>
            <a:chExt cx="720000" cy="360000"/>
          </a:xfrm>
        </p:grpSpPr>
        <p:sp>
          <p:nvSpPr>
            <p:cNvPr id="4" name="左矢印 3"/>
            <p:cNvSpPr/>
            <p:nvPr/>
          </p:nvSpPr>
          <p:spPr>
            <a:xfrm>
              <a:off x="4216059" y="3037772"/>
              <a:ext cx="720000" cy="360000"/>
            </a:xfrm>
            <a:prstGeom prst="leftArrow">
              <a:avLst/>
            </a:prstGeom>
            <a:solidFill>
              <a:srgbClr val="F37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879130">
                <a:defRPr/>
              </a:pPr>
              <a:r>
                <a:rPr kumimoji="1" lang="en-US" altLang="ja-JP" sz="1200" b="1" dirty="0">
                  <a:solidFill>
                    <a:srgbClr val="FFFFFF"/>
                  </a:solidFill>
                  <a:latin typeface="3ds" panose="02000503020000020004" pitchFamily="50" charset="0"/>
                  <a:ea typeface="Meiryo UI"/>
                </a:rPr>
                <a:t>PCS</a:t>
              </a:r>
              <a:endParaRPr kumimoji="1" lang="ja-JP" altLang="en-US" sz="1200" b="1" dirty="0">
                <a:solidFill>
                  <a:srgbClr val="FFFFFF"/>
                </a:solidFill>
                <a:latin typeface="3ds" panose="02000503020000020004" pitchFamily="50" charset="0"/>
                <a:ea typeface="Meiryo UI"/>
              </a:endParaRPr>
            </a:p>
          </p:txBody>
        </p:sp>
        <p:pic>
          <p:nvPicPr>
            <p:cNvPr id="16" name="図 15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042" y="3148039"/>
              <a:ext cx="269786" cy="139465"/>
            </a:xfrm>
            <a:prstGeom prst="rect">
              <a:avLst/>
            </a:prstGeom>
          </p:spPr>
        </p:pic>
      </p:grpSp>
      <p:pic>
        <p:nvPicPr>
          <p:cNvPr id="19" name="Picture Placeholder 109">
            <a:extLst>
              <a:ext uri="{FF2B5EF4-FFF2-40B4-BE49-F238E27FC236}">
                <a16:creationId xmlns:a16="http://schemas.microsoft.com/office/drawing/2014/main" id="{108B817F-DA47-4342-A7B1-34F46CA470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016175" y="3871105"/>
            <a:ext cx="549056" cy="549056"/>
          </a:xfrm>
          <a:prstGeom prst="rect">
            <a:avLst/>
          </a:prstGeom>
        </p:spPr>
      </p:pic>
      <p:grpSp>
        <p:nvGrpSpPr>
          <p:cNvPr id="27" name="グループ化 26"/>
          <p:cNvGrpSpPr/>
          <p:nvPr/>
        </p:nvGrpSpPr>
        <p:grpSpPr>
          <a:xfrm>
            <a:off x="4437734" y="3841779"/>
            <a:ext cx="724533" cy="607802"/>
            <a:chOff x="4235711" y="3451441"/>
            <a:chExt cx="724533" cy="607802"/>
          </a:xfrm>
        </p:grpSpPr>
        <p:grpSp>
          <p:nvGrpSpPr>
            <p:cNvPr id="21" name="グループ化 20"/>
            <p:cNvGrpSpPr/>
            <p:nvPr/>
          </p:nvGrpSpPr>
          <p:grpSpPr>
            <a:xfrm>
              <a:off x="4240244" y="3451441"/>
              <a:ext cx="720000" cy="360000"/>
              <a:chOff x="4216059" y="3037772"/>
              <a:chExt cx="720000" cy="360000"/>
            </a:xfrm>
          </p:grpSpPr>
          <p:sp>
            <p:nvSpPr>
              <p:cNvPr id="22" name="左矢印 21"/>
              <p:cNvSpPr/>
              <p:nvPr/>
            </p:nvSpPr>
            <p:spPr>
              <a:xfrm>
                <a:off x="4216059" y="3037772"/>
                <a:ext cx="720000" cy="360000"/>
              </a:xfrm>
              <a:prstGeom prst="leftArrow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defTabSz="879130">
                  <a:defRPr/>
                </a:pPr>
                <a:r>
                  <a:rPr kumimoji="1" lang="en-US" altLang="ja-JP" sz="1200" b="1" dirty="0">
                    <a:solidFill>
                      <a:srgbClr val="FFFFFF"/>
                    </a:solidFill>
                    <a:latin typeface="3ds" panose="02000503020000020004" pitchFamily="50" charset="0"/>
                    <a:ea typeface="Meiryo UI"/>
                  </a:rPr>
                  <a:t>MES</a:t>
                </a:r>
                <a:endParaRPr kumimoji="1" lang="ja-JP" altLang="en-US" sz="1200" b="1" dirty="0">
                  <a:solidFill>
                    <a:srgbClr val="FFFFFF"/>
                  </a:solidFill>
                  <a:latin typeface="3ds" panose="02000503020000020004" pitchFamily="50" charset="0"/>
                  <a:ea typeface="Meiryo UI"/>
                </a:endParaRPr>
              </a:p>
            </p:txBody>
          </p:sp>
          <p:pic>
            <p:nvPicPr>
              <p:cNvPr id="23" name="図 22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8042" y="3148039"/>
                <a:ext cx="269786" cy="139465"/>
              </a:xfrm>
              <a:prstGeom prst="rect">
                <a:avLst/>
              </a:prstGeom>
            </p:spPr>
          </p:pic>
        </p:grpSp>
        <p:sp>
          <p:nvSpPr>
            <p:cNvPr id="25" name="左矢印 24"/>
            <p:cNvSpPr/>
            <p:nvPr/>
          </p:nvSpPr>
          <p:spPr>
            <a:xfrm>
              <a:off x="4235711" y="3699243"/>
              <a:ext cx="720000" cy="360000"/>
            </a:xfrm>
            <a:prstGeom prst="lef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879130">
                <a:defRPr/>
              </a:pPr>
              <a:r>
                <a:rPr kumimoji="1" lang="en-US" altLang="ja-JP" sz="1200" b="1" dirty="0">
                  <a:solidFill>
                    <a:srgbClr val="FFFFFF"/>
                  </a:solidFill>
                  <a:latin typeface="3ds" panose="02000503020000020004" pitchFamily="50" charset="0"/>
                  <a:ea typeface="Meiryo UI"/>
                </a:rPr>
                <a:t>TAD</a:t>
              </a:r>
              <a:endParaRPr kumimoji="1" lang="ja-JP" altLang="en-US" sz="1200" b="1" dirty="0">
                <a:solidFill>
                  <a:srgbClr val="FFFFFF"/>
                </a:solidFill>
                <a:latin typeface="3ds" panose="02000503020000020004" pitchFamily="50" charset="0"/>
                <a:ea typeface="Meiryo UI"/>
              </a:endParaRPr>
            </a:p>
          </p:txBody>
        </p:sp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20" y="4199458"/>
            <a:ext cx="269786" cy="139465"/>
          </a:xfrm>
          <a:prstGeom prst="rect">
            <a:avLst/>
          </a:prstGeom>
        </p:spPr>
      </p:pic>
      <p:pic>
        <p:nvPicPr>
          <p:cNvPr id="30" name="Picture Placeholder 427">
            <a:extLst>
              <a:ext uri="{FF2B5EF4-FFF2-40B4-BE49-F238E27FC236}">
                <a16:creationId xmlns:a16="http://schemas.microsoft.com/office/drawing/2014/main" id="{14B37EE6-EF1A-47B2-9A32-15A1189141C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486693" y="2301553"/>
            <a:ext cx="540333" cy="540333"/>
          </a:xfrm>
          <a:prstGeom prst="rect">
            <a:avLst/>
          </a:prstGeom>
        </p:spPr>
      </p:pic>
      <p:pic>
        <p:nvPicPr>
          <p:cNvPr id="31" name="Picture Placeholder 103">
            <a:extLst>
              <a:ext uri="{FF2B5EF4-FFF2-40B4-BE49-F238E27FC236}">
                <a16:creationId xmlns:a16="http://schemas.microsoft.com/office/drawing/2014/main" id="{F22B6BA8-E53C-4519-B9C5-77DD6F2BCE8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955276" y="2314622"/>
            <a:ext cx="478051" cy="478051"/>
          </a:xfrm>
          <a:prstGeom prst="rect">
            <a:avLst/>
          </a:prstGeom>
        </p:spPr>
      </p:pic>
      <p:sp>
        <p:nvSpPr>
          <p:cNvPr id="32" name="テキスト ボックス 31"/>
          <p:cNvSpPr txBox="1"/>
          <p:nvPr/>
        </p:nvSpPr>
        <p:spPr>
          <a:xfrm>
            <a:off x="1364219" y="2728034"/>
            <a:ext cx="1316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9130">
              <a:defRPr/>
            </a:pPr>
            <a:r>
              <a:rPr kumimoji="1" lang="en-US" altLang="ja-JP" sz="12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User</a:t>
            </a:r>
          </a:p>
          <a:p>
            <a:pPr algn="ctr" defTabSz="879130">
              <a:defRPr/>
            </a:pPr>
            <a:r>
              <a:rPr kumimoji="1" lang="en-US" altLang="ja-JP" sz="9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(Supplier’s Employee)</a:t>
            </a:r>
            <a:endParaRPr kumimoji="1" lang="ja-JP" altLang="en-US" sz="900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pic>
        <p:nvPicPr>
          <p:cNvPr id="33" name="Picture Placeholder 109">
            <a:extLst>
              <a:ext uri="{FF2B5EF4-FFF2-40B4-BE49-F238E27FC236}">
                <a16:creationId xmlns:a16="http://schemas.microsoft.com/office/drawing/2014/main" id="{108B817F-DA47-4342-A7B1-34F46CA470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32362" y="3915107"/>
            <a:ext cx="540333" cy="540333"/>
          </a:xfrm>
          <a:prstGeom prst="rect">
            <a:avLst/>
          </a:prstGeom>
        </p:spPr>
      </p:pic>
      <p:pic>
        <p:nvPicPr>
          <p:cNvPr id="68" name="Picture Placeholder 244">
            <a:extLst>
              <a:ext uri="{FF2B5EF4-FFF2-40B4-BE49-F238E27FC236}">
                <a16:creationId xmlns:a16="http://schemas.microsoft.com/office/drawing/2014/main" id="{033B5114-3429-4C1A-B3D8-E406EA8BE67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738786" y="2974719"/>
            <a:ext cx="312100" cy="312100"/>
          </a:xfrm>
          <a:prstGeom prst="rect">
            <a:avLst/>
          </a:prstGeom>
        </p:spPr>
      </p:pic>
      <p:sp>
        <p:nvSpPr>
          <p:cNvPr id="69" name="テキスト ボックス 68"/>
          <p:cNvSpPr txBox="1"/>
          <p:nvPr/>
        </p:nvSpPr>
        <p:spPr>
          <a:xfrm>
            <a:off x="6486764" y="3181840"/>
            <a:ext cx="7008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9130">
              <a:defRPr/>
            </a:pPr>
            <a:r>
              <a:rPr kumimoji="1" lang="en-US" altLang="ja-JP" sz="9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Data Base</a:t>
            </a:r>
            <a:endParaRPr kumimoji="1" lang="ja-JP" altLang="en-US" sz="900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pic>
        <p:nvPicPr>
          <p:cNvPr id="8" name="Picture Placeholder 446">
            <a:extLst>
              <a:ext uri="{FF2B5EF4-FFF2-40B4-BE49-F238E27FC236}">
                <a16:creationId xmlns:a16="http://schemas.microsoft.com/office/drawing/2014/main" id="{7165B8CD-5304-4C67-ADC2-59D849800E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325539" y="2147734"/>
            <a:ext cx="578600" cy="578600"/>
          </a:xfrm>
          <a:prstGeom prst="rect">
            <a:avLst/>
          </a:prstGeom>
        </p:spPr>
      </p:pic>
      <p:sp>
        <p:nvSpPr>
          <p:cNvPr id="29" name="テキスト ボックス 28"/>
          <p:cNvSpPr txBox="1"/>
          <p:nvPr/>
        </p:nvSpPr>
        <p:spPr>
          <a:xfrm>
            <a:off x="6758951" y="1700587"/>
            <a:ext cx="13041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879130">
              <a:defRPr/>
            </a:pPr>
            <a:r>
              <a:rPr kumimoji="1" lang="en-US" altLang="ja-JP" sz="1200" b="1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Honda</a:t>
            </a:r>
            <a:r>
              <a:rPr kumimoji="1" lang="ja-JP" altLang="en-US" sz="1200" b="1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 </a:t>
            </a:r>
            <a:r>
              <a:rPr kumimoji="1" lang="en-US" altLang="ja-JP" sz="1200" b="1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Motor</a:t>
            </a:r>
          </a:p>
          <a:p>
            <a:pPr defTabSz="879130">
              <a:defRPr/>
            </a:pPr>
            <a:r>
              <a:rPr kumimoji="1" lang="en-US" altLang="ja-JP" sz="1200" b="1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Premise (Japan)</a:t>
            </a:r>
            <a:endParaRPr kumimoji="1" lang="ja-JP" altLang="en-US" sz="1200" b="1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6587195" y="4040483"/>
            <a:ext cx="10217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9130">
              <a:defRPr/>
            </a:pPr>
            <a:r>
              <a:rPr kumimoji="1" lang="en-US" altLang="ja-JP" sz="9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Honda </a:t>
            </a:r>
          </a:p>
          <a:p>
            <a:pPr algn="ctr" defTabSz="879130">
              <a:defRPr/>
            </a:pPr>
            <a:r>
              <a:rPr kumimoji="1" lang="en-US" altLang="ja-JP" sz="9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license</a:t>
            </a:r>
          </a:p>
          <a:p>
            <a:pPr algn="ctr" defTabSz="879130">
              <a:defRPr/>
            </a:pPr>
            <a:r>
              <a:rPr kumimoji="1" lang="en-US" altLang="ja-JP" sz="9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Server</a:t>
            </a:r>
            <a:endParaRPr kumimoji="1" lang="ja-JP" altLang="en-US" sz="900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grpSp>
        <p:nvGrpSpPr>
          <p:cNvPr id="38" name="グループ化 37"/>
          <p:cNvGrpSpPr/>
          <p:nvPr/>
        </p:nvGrpSpPr>
        <p:grpSpPr>
          <a:xfrm>
            <a:off x="1763744" y="4114354"/>
            <a:ext cx="720000" cy="360000"/>
            <a:chOff x="3995318" y="2817141"/>
            <a:chExt cx="720000" cy="360000"/>
          </a:xfrm>
        </p:grpSpPr>
        <p:sp>
          <p:nvSpPr>
            <p:cNvPr id="39" name="左矢印 38"/>
            <p:cNvSpPr/>
            <p:nvPr/>
          </p:nvSpPr>
          <p:spPr>
            <a:xfrm>
              <a:off x="3995318" y="2817141"/>
              <a:ext cx="720000" cy="360000"/>
            </a:xfrm>
            <a:prstGeom prst="leftArrow">
              <a:avLst/>
            </a:prstGeom>
            <a:solidFill>
              <a:srgbClr val="F37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defTabSz="879130">
                <a:defRPr/>
              </a:pPr>
              <a:r>
                <a:rPr kumimoji="1" lang="en-US" altLang="ja-JP" sz="1200" b="1" dirty="0">
                  <a:solidFill>
                    <a:srgbClr val="FFFFFF"/>
                  </a:solidFill>
                  <a:latin typeface="3ds" panose="02000503020000020004" pitchFamily="50" charset="0"/>
                  <a:ea typeface="Meiryo UI"/>
                </a:rPr>
                <a:t>PCS</a:t>
              </a:r>
              <a:endParaRPr kumimoji="1" lang="ja-JP" altLang="en-US" sz="1200" b="1" dirty="0">
                <a:solidFill>
                  <a:srgbClr val="FFFFFF"/>
                </a:solidFill>
                <a:latin typeface="3ds" panose="02000503020000020004" pitchFamily="50" charset="0"/>
                <a:ea typeface="Meiryo UI"/>
              </a:endParaRPr>
            </a:p>
          </p:txBody>
        </p:sp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408" y="2933883"/>
              <a:ext cx="269786" cy="139465"/>
            </a:xfrm>
            <a:prstGeom prst="rect">
              <a:avLst/>
            </a:prstGeom>
          </p:spPr>
        </p:pic>
      </p:grpSp>
      <p:sp>
        <p:nvSpPr>
          <p:cNvPr id="44" name="テキスト ボックス 43"/>
          <p:cNvSpPr txBox="1"/>
          <p:nvPr/>
        </p:nvSpPr>
        <p:spPr>
          <a:xfrm>
            <a:off x="508907" y="4040483"/>
            <a:ext cx="96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9130">
              <a:defRPr/>
            </a:pPr>
            <a:r>
              <a:rPr kumimoji="1" lang="en-US" altLang="ja-JP" sz="9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Supplier’s </a:t>
            </a:r>
          </a:p>
          <a:p>
            <a:pPr algn="ctr" defTabSz="879130">
              <a:defRPr/>
            </a:pPr>
            <a:r>
              <a:rPr kumimoji="1" lang="en-US" altLang="ja-JP" sz="9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License Server</a:t>
            </a:r>
            <a:endParaRPr kumimoji="1" lang="ja-JP" altLang="en-US" sz="900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pic>
        <p:nvPicPr>
          <p:cNvPr id="46" name="Picture Placeholder 264">
            <a:extLst>
              <a:ext uri="{FF2B5EF4-FFF2-40B4-BE49-F238E27FC236}">
                <a16:creationId xmlns:a16="http://schemas.microsoft.com/office/drawing/2014/main" id="{FB25C4BC-0A91-4FDF-9F9B-2575C687FB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7151" y="2182211"/>
            <a:ext cx="552903" cy="552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テキスト ボックス 46"/>
          <p:cNvSpPr txBox="1"/>
          <p:nvPr/>
        </p:nvSpPr>
        <p:spPr>
          <a:xfrm>
            <a:off x="715993" y="2765254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9130">
              <a:defRPr/>
            </a:pPr>
            <a:r>
              <a:rPr kumimoji="1" lang="en-US" altLang="ja-JP" sz="11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Platform</a:t>
            </a:r>
            <a:endParaRPr kumimoji="1" lang="ja-JP" altLang="en-US" sz="1100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pic>
        <p:nvPicPr>
          <p:cNvPr id="48" name="Picture Placeholder 244">
            <a:extLst>
              <a:ext uri="{FF2B5EF4-FFF2-40B4-BE49-F238E27FC236}">
                <a16:creationId xmlns:a16="http://schemas.microsoft.com/office/drawing/2014/main" id="{033B5114-3429-4C1A-B3D8-E406EA8BE672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11947" y="2963353"/>
            <a:ext cx="343310" cy="343310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724807" y="3181840"/>
            <a:ext cx="7008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79130">
              <a:defRPr/>
            </a:pPr>
            <a:r>
              <a:rPr kumimoji="1" lang="en-US" altLang="ja-JP" sz="9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Data Base</a:t>
            </a:r>
            <a:endParaRPr kumimoji="1" lang="ja-JP" altLang="en-US" sz="900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cxnSp>
        <p:nvCxnSpPr>
          <p:cNvPr id="5" name="カギ線コネクタ 4"/>
          <p:cNvCxnSpPr>
            <a:stCxn id="11" idx="3"/>
            <a:endCxn id="33" idx="0"/>
          </p:cNvCxnSpPr>
          <p:nvPr/>
        </p:nvCxnSpPr>
        <p:spPr>
          <a:xfrm>
            <a:off x="7197403" y="2474582"/>
            <a:ext cx="405127" cy="144052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クラウドサービスイラスト｜無料イラスト・フリー素材なら ..."/>
          <p:cNvPicPr>
            <a:picLocks noChangeAspect="1" noChangeArrowheads="1"/>
          </p:cNvPicPr>
          <p:nvPr/>
        </p:nvPicPr>
        <p:blipFill rotWithShape="1"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2" t="21822" r="16354" b="20537"/>
          <a:stretch/>
        </p:blipFill>
        <p:spPr bwMode="auto">
          <a:xfrm>
            <a:off x="3424673" y="3423491"/>
            <a:ext cx="435129" cy="27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/>
          <p:cNvSpPr txBox="1"/>
          <p:nvPr/>
        </p:nvSpPr>
        <p:spPr>
          <a:xfrm>
            <a:off x="3789888" y="3423965"/>
            <a:ext cx="14607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879130">
              <a:defRPr/>
            </a:pPr>
            <a:r>
              <a:rPr kumimoji="1" lang="en-US" altLang="ja-JP" sz="12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DS Managed DSLS</a:t>
            </a:r>
            <a:endParaRPr kumimoji="1" lang="ja-JP" altLang="en-US" sz="1200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pic>
        <p:nvPicPr>
          <p:cNvPr id="76" name="Picture Placeholder 109">
            <a:extLst>
              <a:ext uri="{FF2B5EF4-FFF2-40B4-BE49-F238E27FC236}">
                <a16:creationId xmlns:a16="http://schemas.microsoft.com/office/drawing/2014/main" id="{108B817F-DA47-4342-A7B1-34F46CA470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18254" y="3915108"/>
            <a:ext cx="549056" cy="549056"/>
          </a:xfrm>
          <a:prstGeom prst="rect">
            <a:avLst/>
          </a:prstGeom>
        </p:spPr>
      </p:pic>
      <p:sp>
        <p:nvSpPr>
          <p:cNvPr id="86" name="角丸四角形 85"/>
          <p:cNvSpPr/>
          <p:nvPr/>
        </p:nvSpPr>
        <p:spPr>
          <a:xfrm>
            <a:off x="517110" y="1956158"/>
            <a:ext cx="2490947" cy="2727318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9130">
              <a:defRPr/>
            </a:pPr>
            <a:endParaRPr kumimoji="1" lang="ja-JP" altLang="en-US">
              <a:solidFill>
                <a:srgbClr val="005386"/>
              </a:solidFill>
              <a:latin typeface="Arial Narrow"/>
              <a:ea typeface="Meiryo UI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207968" y="1700587"/>
            <a:ext cx="11115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879130">
              <a:defRPr/>
            </a:pPr>
            <a:r>
              <a:rPr kumimoji="1" lang="en-US" altLang="ja-JP" sz="1200" b="1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Supplier </a:t>
            </a:r>
          </a:p>
          <a:p>
            <a:pPr algn="ctr" defTabSz="879130">
              <a:defRPr/>
            </a:pPr>
            <a:r>
              <a:rPr kumimoji="1" lang="en-US" altLang="ja-JP" sz="1200" b="1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Premise</a:t>
            </a:r>
            <a:endParaRPr kumimoji="1" lang="ja-JP" altLang="en-US" sz="1200" b="1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cxnSp>
        <p:nvCxnSpPr>
          <p:cNvPr id="36" name="直線矢印コネクタ 35"/>
          <p:cNvCxnSpPr>
            <a:stCxn id="8" idx="3"/>
            <a:endCxn id="11" idx="1"/>
          </p:cNvCxnSpPr>
          <p:nvPr/>
        </p:nvCxnSpPr>
        <p:spPr>
          <a:xfrm>
            <a:off x="4904139" y="2437033"/>
            <a:ext cx="1740361" cy="0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/>
          <p:cNvCxnSpPr/>
          <p:nvPr/>
        </p:nvCxnSpPr>
        <p:spPr>
          <a:xfrm>
            <a:off x="2411334" y="2441279"/>
            <a:ext cx="174036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91"/>
          <p:cNvCxnSpPr>
            <a:stCxn id="46" idx="1"/>
            <a:endCxn id="76" idx="0"/>
          </p:cNvCxnSpPr>
          <p:nvPr/>
        </p:nvCxnSpPr>
        <p:spPr>
          <a:xfrm rot="10800000" flipH="1" flipV="1">
            <a:off x="807149" y="2458662"/>
            <a:ext cx="785631" cy="1456445"/>
          </a:xfrm>
          <a:prstGeom prst="bentConnector4">
            <a:avLst>
              <a:gd name="adj1" fmla="val -29098"/>
              <a:gd name="adj2" fmla="val 82006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92"/>
          <p:cNvCxnSpPr>
            <a:stCxn id="46" idx="3"/>
          </p:cNvCxnSpPr>
          <p:nvPr/>
        </p:nvCxnSpPr>
        <p:spPr>
          <a:xfrm flipV="1">
            <a:off x="1360054" y="2458660"/>
            <a:ext cx="22825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角丸四角形 102"/>
          <p:cNvSpPr/>
          <p:nvPr/>
        </p:nvSpPr>
        <p:spPr>
          <a:xfrm>
            <a:off x="7716492" y="75402"/>
            <a:ext cx="1399412" cy="3431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72115">
              <a:defRPr/>
            </a:pPr>
            <a:endParaRPr lang="ja-JP" altLang="en-US" sz="2267">
              <a:solidFill>
                <a:srgbClr val="FFFFFF"/>
              </a:solidFill>
              <a:latin typeface="Arial Narrow"/>
              <a:ea typeface="Meiryo UI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162664" y="88190"/>
            <a:ext cx="981337" cy="312381"/>
          </a:xfrm>
          <a:prstGeom prst="rect">
            <a:avLst/>
          </a:prstGeom>
          <a:noFill/>
        </p:spPr>
        <p:txBody>
          <a:bodyPr wrap="square" lIns="96000" tIns="48000" rIns="96000" bIns="48000" rtlCol="0">
            <a:spAutoFit/>
          </a:bodyPr>
          <a:lstStyle/>
          <a:p>
            <a:pPr defTabSz="1172115">
              <a:defRPr/>
            </a:pPr>
            <a:r>
              <a:rPr lang="en-US" altLang="ja-JP" sz="700" dirty="0">
                <a:solidFill>
                  <a:srgbClr val="C00000"/>
                </a:solidFill>
                <a:latin typeface="3ds" panose="02000503020000020004" pitchFamily="50" charset="0"/>
                <a:ea typeface="Meiryo UI"/>
              </a:rPr>
              <a:t>HONDA Work</a:t>
            </a:r>
          </a:p>
          <a:p>
            <a:pPr defTabSz="1172115">
              <a:defRPr/>
            </a:pPr>
            <a:r>
              <a:rPr lang="en-US" altLang="ja-JP" sz="70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Supplier X Work</a:t>
            </a:r>
            <a:endParaRPr lang="ja-JP" altLang="en-US" sz="700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cxnSp>
        <p:nvCxnSpPr>
          <p:cNvPr id="106" name="曲線コネクタ 105"/>
          <p:cNvCxnSpPr/>
          <p:nvPr/>
        </p:nvCxnSpPr>
        <p:spPr>
          <a:xfrm rot="10800000">
            <a:off x="7802269" y="196191"/>
            <a:ext cx="357594" cy="0"/>
          </a:xfrm>
          <a:prstGeom prst="curvedConnector3">
            <a:avLst>
              <a:gd name="adj1" fmla="val 50000"/>
            </a:avLst>
          </a:prstGeom>
          <a:ln w="952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曲線コネクタ 106"/>
          <p:cNvCxnSpPr/>
          <p:nvPr/>
        </p:nvCxnSpPr>
        <p:spPr>
          <a:xfrm rot="10800000">
            <a:off x="7802269" y="308366"/>
            <a:ext cx="357594" cy="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角丸四角形 107"/>
          <p:cNvSpPr/>
          <p:nvPr/>
        </p:nvSpPr>
        <p:spPr>
          <a:xfrm>
            <a:off x="5166030" y="778365"/>
            <a:ext cx="2842330" cy="781408"/>
          </a:xfrm>
          <a:prstGeom prst="roundRect">
            <a:avLst>
              <a:gd name="adj" fmla="val 5506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48000" rIns="48000" rtlCol="0" anchor="b" anchorCtr="1"/>
          <a:lstStyle/>
          <a:p>
            <a:pPr algn="ctr" defTabSz="1172115">
              <a:defRPr/>
            </a:pPr>
            <a:r>
              <a:rPr kumimoji="1" lang="en-US" altLang="ja-JP" sz="600" kern="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HONDA allow direct access from Supplier</a:t>
            </a:r>
            <a:br>
              <a:rPr kumimoji="1" lang="en-US" altLang="ja-JP" sz="600" kern="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</a:br>
            <a:r>
              <a:rPr kumimoji="1" lang="en-US" altLang="ja-JP" sz="600" kern="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to HONDA’s </a:t>
            </a:r>
            <a:r>
              <a:rPr kumimoji="1" lang="en-US" altLang="ja-JP" sz="600" b="1" kern="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3D</a:t>
            </a:r>
            <a:r>
              <a:rPr kumimoji="1" lang="en-US" altLang="ja-JP" sz="600" kern="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EXPERIENCE platform remotely</a:t>
            </a:r>
            <a:br>
              <a:rPr kumimoji="1" lang="en-US" altLang="ja-JP" sz="600" kern="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</a:br>
            <a:r>
              <a:rPr kumimoji="1" lang="en-US" altLang="ja-JP" sz="600" kern="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to collaborate for efficient product development with new development flow.</a:t>
            </a:r>
          </a:p>
        </p:txBody>
      </p:sp>
      <p:sp>
        <p:nvSpPr>
          <p:cNvPr id="109" name="角丸四角形 108"/>
          <p:cNvSpPr/>
          <p:nvPr/>
        </p:nvSpPr>
        <p:spPr>
          <a:xfrm>
            <a:off x="5166030" y="765576"/>
            <a:ext cx="2842330" cy="420784"/>
          </a:xfrm>
          <a:prstGeom prst="round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72115">
              <a:defRPr/>
            </a:pPr>
            <a:r>
              <a:rPr kumimoji="1" lang="en-US" altLang="ja-JP" sz="1200" kern="0" dirty="0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HONDA Work </a:t>
            </a:r>
            <a:r>
              <a:rPr kumimoji="1" lang="en-US" altLang="ja-JP" sz="1200" kern="0" dirty="0" err="1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Env</a:t>
            </a:r>
            <a:r>
              <a:rPr kumimoji="1" lang="en-US" altLang="ja-JP" sz="1200" kern="0" dirty="0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.</a:t>
            </a:r>
          </a:p>
          <a:p>
            <a:pPr algn="ctr" defTabSz="1172115">
              <a:defRPr/>
            </a:pPr>
            <a:r>
              <a:rPr kumimoji="1" lang="en-US" altLang="ja-JP" sz="700" i="1" kern="0" dirty="0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Supplier is working for HONDA in HONDA’s virtual </a:t>
            </a:r>
            <a:r>
              <a:rPr kumimoji="1" lang="en-US" altLang="ja-JP" sz="700" i="1" kern="0" dirty="0" err="1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env</a:t>
            </a:r>
            <a:r>
              <a:rPr kumimoji="1" lang="en-US" altLang="ja-JP" sz="700" i="1" kern="0" dirty="0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.</a:t>
            </a:r>
            <a:endParaRPr kumimoji="1" lang="ja-JP" altLang="en-US" sz="700" i="1" kern="0" dirty="0">
              <a:solidFill>
                <a:srgbClr val="FFFFFF"/>
              </a:solidFill>
              <a:latin typeface="3ds" panose="02000503020000020004" pitchFamily="50" charset="0"/>
              <a:ea typeface="Meiryo UI"/>
            </a:endParaRPr>
          </a:p>
        </p:txBody>
      </p:sp>
      <p:sp>
        <p:nvSpPr>
          <p:cNvPr id="113" name="角丸四角形 112"/>
          <p:cNvSpPr/>
          <p:nvPr/>
        </p:nvSpPr>
        <p:spPr>
          <a:xfrm>
            <a:off x="340620" y="791286"/>
            <a:ext cx="2842330" cy="781408"/>
          </a:xfrm>
          <a:prstGeom prst="roundRect">
            <a:avLst>
              <a:gd name="adj" fmla="val 5506"/>
            </a:avLst>
          </a:prstGeom>
          <a:solidFill>
            <a:srgbClr val="FFFFFF">
              <a:alpha val="80000"/>
            </a:srgb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48000" rIns="48000" rtlCol="0" anchor="b" anchorCtr="1"/>
          <a:lstStyle/>
          <a:p>
            <a:pPr algn="ctr" defTabSz="1172115">
              <a:defRPr/>
            </a:pPr>
            <a:r>
              <a:rPr kumimoji="1" lang="en-US" altLang="ja-JP" sz="600" kern="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Supplier can use DS License for Supplier’s own work </a:t>
            </a:r>
          </a:p>
          <a:p>
            <a:pPr algn="ctr" defTabSz="1172115">
              <a:defRPr/>
            </a:pPr>
            <a:r>
              <a:rPr kumimoji="1" lang="en-US" altLang="ja-JP" sz="600" kern="0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with “PCS” purchased by Supplier.</a:t>
            </a:r>
          </a:p>
          <a:p>
            <a:pPr algn="ctr" defTabSz="1172115">
              <a:defRPr/>
            </a:pPr>
            <a:endParaRPr kumimoji="1" lang="en-US" altLang="ja-JP" sz="600" kern="0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sp>
        <p:nvSpPr>
          <p:cNvPr id="114" name="角丸四角形 113"/>
          <p:cNvSpPr/>
          <p:nvPr/>
        </p:nvSpPr>
        <p:spPr>
          <a:xfrm>
            <a:off x="340620" y="778499"/>
            <a:ext cx="2842330" cy="420784"/>
          </a:xfrm>
          <a:prstGeom prst="round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172115">
              <a:defRPr/>
            </a:pPr>
            <a:r>
              <a:rPr lang="en-US" altLang="ja-JP" sz="1200" dirty="0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Supplier Work </a:t>
            </a:r>
            <a:r>
              <a:rPr lang="en-US" altLang="ja-JP" sz="1200" dirty="0" err="1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Env</a:t>
            </a:r>
            <a:r>
              <a:rPr lang="en-US" altLang="ja-JP" sz="1200" dirty="0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.</a:t>
            </a:r>
          </a:p>
          <a:p>
            <a:pPr algn="ctr" defTabSz="1172115">
              <a:defRPr/>
            </a:pPr>
            <a:r>
              <a:rPr kumimoji="1" lang="en-US" altLang="ja-JP" sz="700" i="1" kern="0" dirty="0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Supplier is working for themselves in Supplier’s </a:t>
            </a:r>
            <a:r>
              <a:rPr kumimoji="1" lang="en-US" altLang="ja-JP" sz="700" i="1" kern="0" dirty="0" err="1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env</a:t>
            </a:r>
            <a:r>
              <a:rPr kumimoji="1" lang="en-US" altLang="ja-JP" sz="700" i="1" kern="0" dirty="0">
                <a:solidFill>
                  <a:srgbClr val="FFFFFF"/>
                </a:solidFill>
                <a:latin typeface="3ds" panose="02000503020000020004" pitchFamily="50" charset="0"/>
                <a:ea typeface="Meiryo UI"/>
              </a:rPr>
              <a:t>.</a:t>
            </a:r>
          </a:p>
        </p:txBody>
      </p:sp>
      <p:sp>
        <p:nvSpPr>
          <p:cNvPr id="72" name="Title 4">
            <a:extLst>
              <a:ext uri="{FF2B5EF4-FFF2-40B4-BE49-F238E27FC236}">
                <a16:creationId xmlns:a16="http://schemas.microsoft.com/office/drawing/2014/main" id="{26E222F2-A772-95E6-1A88-84397486FBA9}"/>
              </a:ext>
            </a:extLst>
          </p:cNvPr>
          <p:cNvSpPr txBox="1">
            <a:spLocks/>
          </p:cNvSpPr>
          <p:nvPr/>
        </p:nvSpPr>
        <p:spPr>
          <a:xfrm>
            <a:off x="382937" y="312224"/>
            <a:ext cx="8377077" cy="323165"/>
          </a:xfrm>
          <a:prstGeom prst="rect">
            <a:avLst/>
          </a:prstGeom>
        </p:spPr>
        <p:txBody>
          <a:bodyPr vert="horz" lIns="87916" tIns="43957" rIns="87916" bIns="43957" rtlCol="0" anchor="ctr">
            <a:noAutofit/>
          </a:bodyPr>
          <a:lstStyle>
            <a:lvl1pPr algn="l" defTabSz="879152" rtl="0" eaLnBrk="1" latinLnBrk="0" hangingPunct="1">
              <a:spcBef>
                <a:spcPct val="0"/>
              </a:spcBef>
              <a:buNone/>
              <a:defRPr kumimoji="1" lang="en-US" sz="3200" b="0" i="0" kern="1200" spc="0" baseline="0" noProof="0">
                <a:solidFill>
                  <a:schemeClr val="tx1"/>
                </a:solidFill>
                <a:effectLst/>
                <a:latin typeface="+mj-lt"/>
                <a:ea typeface="+mj-ea"/>
                <a:cs typeface="3ds Condensed"/>
              </a:defRPr>
            </a:lvl1pPr>
          </a:lstStyle>
          <a:p>
            <a:pPr defTabSz="659364"/>
            <a:r>
              <a:rPr lang="en-US" altLang="ja-JP" sz="2800" dirty="0">
                <a:solidFill>
                  <a:srgbClr val="005386"/>
                </a:solidFill>
                <a:ea typeface="Meiryo UI"/>
              </a:rPr>
              <a:t>Honda Supplier Collaboration</a:t>
            </a:r>
            <a:r>
              <a:rPr lang="ja-JP" altLang="en-US" sz="2800" dirty="0">
                <a:solidFill>
                  <a:srgbClr val="005386"/>
                </a:solidFill>
                <a:ea typeface="Meiryo UI"/>
              </a:rPr>
              <a:t> </a:t>
            </a:r>
            <a:r>
              <a:rPr lang="en-US" altLang="ja-JP" sz="2800" dirty="0">
                <a:solidFill>
                  <a:srgbClr val="005386"/>
                </a:solidFill>
                <a:ea typeface="Meiryo UI"/>
              </a:rPr>
              <a:t>Overview</a:t>
            </a:r>
            <a:endParaRPr lang="en-US" sz="2800" dirty="0">
              <a:solidFill>
                <a:srgbClr val="005386"/>
              </a:solidFill>
              <a:ea typeface="Meiryo UI"/>
            </a:endParaRPr>
          </a:p>
        </p:txBody>
      </p:sp>
      <p:cxnSp>
        <p:nvCxnSpPr>
          <p:cNvPr id="82" name="直線矢印コネクタ 90"/>
          <p:cNvCxnSpPr>
            <a:stCxn id="31" idx="3"/>
            <a:endCxn id="20" idx="0"/>
          </p:cNvCxnSpPr>
          <p:nvPr/>
        </p:nvCxnSpPr>
        <p:spPr>
          <a:xfrm>
            <a:off x="2433327" y="2553648"/>
            <a:ext cx="2086922" cy="87031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med"/>
            <a:tailEnd type="triangl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35"/>
          <p:cNvCxnSpPr>
            <a:stCxn id="8" idx="2"/>
            <a:endCxn id="20" idx="0"/>
          </p:cNvCxnSpPr>
          <p:nvPr/>
        </p:nvCxnSpPr>
        <p:spPr>
          <a:xfrm flipH="1">
            <a:off x="4520248" y="2726334"/>
            <a:ext cx="94590" cy="697631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1354150" y="3065262"/>
            <a:ext cx="2292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79130">
              <a:defRPr/>
            </a:pPr>
            <a:r>
              <a:rPr kumimoji="1" lang="en-US" altLang="ja-JP" sz="1000" b="1" u="sng" dirty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Guest Engineer (Window person)</a:t>
            </a:r>
          </a:p>
          <a:p>
            <a:pPr defTabSz="879130">
              <a:defRPr/>
            </a:pPr>
            <a:r>
              <a:rPr kumimoji="1" lang="en-US" altLang="ja-JP" sz="1000" b="1" u="sng" dirty="0" smtClean="0">
                <a:solidFill>
                  <a:srgbClr val="005386"/>
                </a:solidFill>
                <a:latin typeface="3ds" panose="02000503020000020004" pitchFamily="50" charset="0"/>
                <a:ea typeface="Meiryo UI"/>
              </a:rPr>
              <a:t>Max 1 per supplier</a:t>
            </a:r>
            <a:endParaRPr kumimoji="1" lang="ja-JP" altLang="en-US" sz="1000" b="1" u="sng" dirty="0">
              <a:solidFill>
                <a:srgbClr val="005386"/>
              </a:solidFill>
              <a:latin typeface="3ds" panose="02000503020000020004" pitchFamily="50" charset="0"/>
              <a:ea typeface="Meiryo UI"/>
            </a:endParaRPr>
          </a:p>
        </p:txBody>
      </p:sp>
      <p:sp>
        <p:nvSpPr>
          <p:cNvPr id="61" name="TextBox 18"/>
          <p:cNvSpPr txBox="1"/>
          <p:nvPr/>
        </p:nvSpPr>
        <p:spPr>
          <a:xfrm>
            <a:off x="0" y="4913718"/>
            <a:ext cx="4081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solidFill>
                  <a:srgbClr val="FF0000"/>
                </a:solidFill>
                <a:latin typeface="3ds" panose="02000503020000020004" pitchFamily="50" charset="0"/>
                <a:cs typeface="Calibri" panose="020F0502020204030204" pitchFamily="34" charset="0"/>
              </a:rPr>
              <a:t>Confidential - DS Internal Information Sharing Purpose ONLY</a:t>
            </a:r>
            <a:endParaRPr kumimoji="1" lang="ja-JP" altLang="en-US" sz="1100" dirty="0">
              <a:solidFill>
                <a:srgbClr val="FF0000"/>
              </a:solidFill>
              <a:latin typeface="3ds" panose="02000503020000020004" pitchFamily="50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3DS PPT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 3DS.pptx" id="{783FAC20-8EE1-4A59-9F55-A9AE017FD8F8}" vid="{E4EA8772-9FD4-4B23-96A5-BAAC3ACBF7E0}"/>
    </a:ext>
  </a:extLst>
</a:theme>
</file>

<file path=ppt/theme/theme2.xml><?xml version="1.0" encoding="utf-8"?>
<a:theme xmlns:a="http://schemas.openxmlformats.org/drawingml/2006/main" name="1_CORPORATE">
  <a:themeElements>
    <a:clrScheme name="Dassault">
      <a:dk1>
        <a:srgbClr val="0F5486"/>
      </a:dk1>
      <a:lt1>
        <a:srgbClr val="FFFFFF"/>
      </a:lt1>
      <a:dk2>
        <a:srgbClr val="001871"/>
      </a:dk2>
      <a:lt2>
        <a:srgbClr val="DA291C"/>
      </a:lt2>
      <a:accent1>
        <a:srgbClr val="97999B"/>
      </a:accent1>
      <a:accent2>
        <a:srgbClr val="00B2A9"/>
      </a:accent2>
      <a:accent3>
        <a:srgbClr val="FFCD00"/>
      </a:accent3>
      <a:accent4>
        <a:srgbClr val="E87722"/>
      </a:accent4>
      <a:accent5>
        <a:srgbClr val="C8D300"/>
      </a:accent5>
      <a:accent6>
        <a:srgbClr val="000000"/>
      </a:accent6>
      <a:hlink>
        <a:srgbClr val="0000FF"/>
      </a:hlink>
      <a:folHlink>
        <a:srgbClr val="800080"/>
      </a:folHlink>
    </a:clrScheme>
    <a:fontScheme name="Custom 57">
      <a:majorFont>
        <a:latin typeface="3ds SemiBold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8" id="{7C9F1673-0E4E-1349-AFAE-A5ACBCFCD0CA}" vid="{0B38E749-D71E-4441-BD0A-191D45035818}"/>
    </a:ext>
  </a:extLst>
</a:theme>
</file>

<file path=ppt/theme/theme3.xml><?xml version="1.0" encoding="utf-8"?>
<a:theme xmlns:a="http://schemas.openxmlformats.org/drawingml/2006/main" name="2_CORPORATE">
  <a:themeElements>
    <a:clrScheme name="3DS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B3F77"/>
      </a:accent1>
      <a:accent2>
        <a:srgbClr val="00B2A9"/>
      </a:accent2>
      <a:accent3>
        <a:srgbClr val="E1CD00"/>
      </a:accent3>
      <a:accent4>
        <a:srgbClr val="E87722"/>
      </a:accent4>
      <a:accent5>
        <a:srgbClr val="84BD00"/>
      </a:accent5>
      <a:accent6>
        <a:srgbClr val="0077C8"/>
      </a:accent6>
      <a:hlink>
        <a:srgbClr val="0000FF"/>
      </a:hlink>
      <a:folHlink>
        <a:srgbClr val="800080"/>
      </a:folHlink>
    </a:clrScheme>
    <a:fontScheme name="TMI11">
      <a:majorFont>
        <a:latin typeface="3ds"/>
        <a:ea typeface="Meiryo UI"/>
        <a:cs typeface=""/>
      </a:majorFont>
      <a:minorFont>
        <a:latin typeface="3ds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 light template pptx.pptx" id="{E414029D-2AE1-44D7-AE60-082A7A6C6035}" vid="{D86D96BD-5A1A-499A-913D-F8AE7892BB3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 3DS</Template>
  <TotalTime>10031</TotalTime>
  <Words>1654</Words>
  <Application>Microsoft Office PowerPoint</Application>
  <PresentationFormat>On-screen Show (16:9)</PresentationFormat>
  <Paragraphs>262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ＭＳ Ｐゴシック</vt:lpstr>
      <vt:lpstr>3ds</vt:lpstr>
      <vt:lpstr>3ds Condensed</vt:lpstr>
      <vt:lpstr>3ds Light</vt:lpstr>
      <vt:lpstr>3ds SemiBold</vt:lpstr>
      <vt:lpstr>3DS V2 SemiBold</vt:lpstr>
      <vt:lpstr>Arial</vt:lpstr>
      <vt:lpstr>Arial Narrow</vt:lpstr>
      <vt:lpstr>Calibri</vt:lpstr>
      <vt:lpstr>Courier New</vt:lpstr>
      <vt:lpstr>Meiryo UI</vt:lpstr>
      <vt:lpstr>Times New Roman</vt:lpstr>
      <vt:lpstr>Wingdings</vt:lpstr>
      <vt:lpstr>Wingdings 3</vt:lpstr>
      <vt:lpstr>CORPORATE</vt:lpstr>
      <vt:lpstr>1_CORPORATE</vt:lpstr>
      <vt:lpstr>2_CORPORATE</vt:lpstr>
      <vt:lpstr>HONDA Supplier Collaboration</vt:lpstr>
      <vt:lpstr>Contents</vt:lpstr>
      <vt:lpstr>PowerPoint Presentation</vt:lpstr>
      <vt:lpstr>Purpose of this document</vt:lpstr>
      <vt:lpstr>PowerPoint Presentation</vt:lpstr>
      <vt:lpstr>In this chapter you can see…</vt:lpstr>
      <vt:lpstr>Concept</vt:lpstr>
      <vt:lpstr>Concept</vt:lpstr>
      <vt:lpstr>PowerPoint Presentation</vt:lpstr>
      <vt:lpstr>PowerPoint Presentation</vt:lpstr>
      <vt:lpstr>In this chapter you can see…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KAMIYAMA Ayumu</dc:creator>
  <cp:lastModifiedBy>KHOPADE Rupesh</cp:lastModifiedBy>
  <cp:revision>564</cp:revision>
  <cp:lastPrinted>2022-08-08T23:34:06Z</cp:lastPrinted>
  <dcterms:created xsi:type="dcterms:W3CDTF">2022-04-04T06:23:59Z</dcterms:created>
  <dcterms:modified xsi:type="dcterms:W3CDTF">2024-07-18T12:09:05Z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