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E4245-8FC7-4AE9-969D-1A1348AE9E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E3CEF1-F2FF-423D-877C-123EFF9E2220}">
      <dgm:prSet/>
      <dgm:spPr/>
      <dgm:t>
        <a:bodyPr/>
        <a:lstStyle/>
        <a:p>
          <a:r>
            <a:rPr lang="en-US" b="1"/>
            <a:t>Clients can see the details of the car in the inventory before they make a reservation.</a:t>
          </a:r>
          <a:endParaRPr lang="en-US"/>
        </a:p>
      </dgm:t>
    </dgm:pt>
    <dgm:pt modelId="{EFBD3A08-83B9-429A-A9E7-349942486A8C}" type="parTrans" cxnId="{183E784F-67E1-46BD-A868-8EBBF16B0055}">
      <dgm:prSet/>
      <dgm:spPr/>
      <dgm:t>
        <a:bodyPr/>
        <a:lstStyle/>
        <a:p>
          <a:endParaRPr lang="en-US"/>
        </a:p>
      </dgm:t>
    </dgm:pt>
    <dgm:pt modelId="{6D456009-4EC2-483F-BCBF-664CA1588C8C}" type="sibTrans" cxnId="{183E784F-67E1-46BD-A868-8EBBF16B0055}">
      <dgm:prSet/>
      <dgm:spPr/>
      <dgm:t>
        <a:bodyPr/>
        <a:lstStyle/>
        <a:p>
          <a:endParaRPr lang="en-US"/>
        </a:p>
      </dgm:t>
    </dgm:pt>
    <dgm:pt modelId="{1562C617-1E9B-4F65-8E45-1B7523E351E4}">
      <dgm:prSet/>
      <dgm:spPr/>
      <dgm:t>
        <a:bodyPr/>
        <a:lstStyle/>
        <a:p>
          <a:r>
            <a:rPr lang="en-US" b="1"/>
            <a:t>Clients can book reservations with our highly experienced reservation specialist through the C.R.S system.</a:t>
          </a:r>
          <a:endParaRPr lang="en-US"/>
        </a:p>
      </dgm:t>
    </dgm:pt>
    <dgm:pt modelId="{619517E7-6E52-4E2C-B0BC-68E7B1D8C62B}" type="parTrans" cxnId="{33EBD077-EBC1-46D5-A937-6929AB7F71F0}">
      <dgm:prSet/>
      <dgm:spPr/>
      <dgm:t>
        <a:bodyPr/>
        <a:lstStyle/>
        <a:p>
          <a:endParaRPr lang="en-US"/>
        </a:p>
      </dgm:t>
    </dgm:pt>
    <dgm:pt modelId="{48D5B078-7144-4485-A840-E200FF150614}" type="sibTrans" cxnId="{33EBD077-EBC1-46D5-A937-6929AB7F71F0}">
      <dgm:prSet/>
      <dgm:spPr/>
      <dgm:t>
        <a:bodyPr/>
        <a:lstStyle/>
        <a:p>
          <a:endParaRPr lang="en-US"/>
        </a:p>
      </dgm:t>
    </dgm:pt>
    <dgm:pt modelId="{AA7B3877-525B-4952-A624-6EB4763699AC}">
      <dgm:prSet/>
      <dgm:spPr/>
      <dgm:t>
        <a:bodyPr/>
        <a:lstStyle/>
        <a:p>
          <a:r>
            <a:rPr lang="en-US" b="1"/>
            <a:t>Clients can update and cancel their reservations.</a:t>
          </a:r>
          <a:endParaRPr lang="en-US"/>
        </a:p>
      </dgm:t>
    </dgm:pt>
    <dgm:pt modelId="{4C11353A-883B-43BA-BA2F-B38EA5F084F9}" type="parTrans" cxnId="{C6479687-C6B9-457D-9018-F8283ECB6494}">
      <dgm:prSet/>
      <dgm:spPr/>
      <dgm:t>
        <a:bodyPr/>
        <a:lstStyle/>
        <a:p>
          <a:endParaRPr lang="en-US"/>
        </a:p>
      </dgm:t>
    </dgm:pt>
    <dgm:pt modelId="{0624B812-63F5-484D-8069-F4329AB7EEE3}" type="sibTrans" cxnId="{C6479687-C6B9-457D-9018-F8283ECB6494}">
      <dgm:prSet/>
      <dgm:spPr/>
      <dgm:t>
        <a:bodyPr/>
        <a:lstStyle/>
        <a:p>
          <a:endParaRPr lang="en-US"/>
        </a:p>
      </dgm:t>
    </dgm:pt>
    <dgm:pt modelId="{FFD0CF02-009D-4D64-85D0-0613EF80FA8E}">
      <dgm:prSet/>
      <dgm:spPr/>
      <dgm:t>
        <a:bodyPr/>
        <a:lstStyle/>
        <a:p>
          <a:r>
            <a:rPr lang="en-US" b="1"/>
            <a:t>Clients can see their invoices after they are done making reservations. </a:t>
          </a:r>
          <a:endParaRPr lang="en-US"/>
        </a:p>
      </dgm:t>
    </dgm:pt>
    <dgm:pt modelId="{D6FEC192-9CB6-4786-B993-E2AA48B6A6AE}" type="parTrans" cxnId="{BB5D1E79-D54C-4537-8650-38209E478202}">
      <dgm:prSet/>
      <dgm:spPr/>
      <dgm:t>
        <a:bodyPr/>
        <a:lstStyle/>
        <a:p>
          <a:endParaRPr lang="en-US"/>
        </a:p>
      </dgm:t>
    </dgm:pt>
    <dgm:pt modelId="{B059DB11-91E6-4681-B4A4-EC65805323C3}" type="sibTrans" cxnId="{BB5D1E79-D54C-4537-8650-38209E478202}">
      <dgm:prSet/>
      <dgm:spPr/>
      <dgm:t>
        <a:bodyPr/>
        <a:lstStyle/>
        <a:p>
          <a:endParaRPr lang="en-US"/>
        </a:p>
      </dgm:t>
    </dgm:pt>
    <dgm:pt modelId="{BE36F099-7C08-4A22-B8E2-0B82EC4C7E95}" type="pres">
      <dgm:prSet presAssocID="{DF0E4245-8FC7-4AE9-969D-1A1348AE9EE3}" presName="root" presStyleCnt="0">
        <dgm:presLayoutVars>
          <dgm:dir/>
          <dgm:resizeHandles val="exact"/>
        </dgm:presLayoutVars>
      </dgm:prSet>
      <dgm:spPr/>
    </dgm:pt>
    <dgm:pt modelId="{ED81881F-CFB8-4FD2-BA2C-3774803E8967}" type="pres">
      <dgm:prSet presAssocID="{A5E3CEF1-F2FF-423D-877C-123EFF9E2220}" presName="compNode" presStyleCnt="0"/>
      <dgm:spPr/>
    </dgm:pt>
    <dgm:pt modelId="{F54F13CA-A18A-48F9-BC82-03EED9EDA3E1}" type="pres">
      <dgm:prSet presAssocID="{A5E3CEF1-F2FF-423D-877C-123EFF9E2220}" presName="bgRect" presStyleLbl="bgShp" presStyleIdx="0" presStyleCnt="4"/>
      <dgm:spPr/>
    </dgm:pt>
    <dgm:pt modelId="{DEB2428A-04CF-4C6A-B736-7E407E2C7837}" type="pres">
      <dgm:prSet presAssocID="{A5E3CEF1-F2FF-423D-877C-123EFF9E22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ler"/>
        </a:ext>
      </dgm:extLst>
    </dgm:pt>
    <dgm:pt modelId="{1A050E65-BA93-4EFB-AA47-A72A77608278}" type="pres">
      <dgm:prSet presAssocID="{A5E3CEF1-F2FF-423D-877C-123EFF9E2220}" presName="spaceRect" presStyleCnt="0"/>
      <dgm:spPr/>
    </dgm:pt>
    <dgm:pt modelId="{41344F1C-EB69-4AE1-A0DC-D5F5C7F70365}" type="pres">
      <dgm:prSet presAssocID="{A5E3CEF1-F2FF-423D-877C-123EFF9E2220}" presName="parTx" presStyleLbl="revTx" presStyleIdx="0" presStyleCnt="4">
        <dgm:presLayoutVars>
          <dgm:chMax val="0"/>
          <dgm:chPref val="0"/>
        </dgm:presLayoutVars>
      </dgm:prSet>
      <dgm:spPr/>
    </dgm:pt>
    <dgm:pt modelId="{32E29942-645C-4121-94ED-E9FF1FA95A51}" type="pres">
      <dgm:prSet presAssocID="{6D456009-4EC2-483F-BCBF-664CA1588C8C}" presName="sibTrans" presStyleCnt="0"/>
      <dgm:spPr/>
    </dgm:pt>
    <dgm:pt modelId="{5435AEA9-D9CC-4C0F-812B-5589225D02B1}" type="pres">
      <dgm:prSet presAssocID="{1562C617-1E9B-4F65-8E45-1B7523E351E4}" presName="compNode" presStyleCnt="0"/>
      <dgm:spPr/>
    </dgm:pt>
    <dgm:pt modelId="{F06308F1-5FD7-4FD5-B4C5-9732B48A0B17}" type="pres">
      <dgm:prSet presAssocID="{1562C617-1E9B-4F65-8E45-1B7523E351E4}" presName="bgRect" presStyleLbl="bgShp" presStyleIdx="1" presStyleCnt="4"/>
      <dgm:spPr/>
    </dgm:pt>
    <dgm:pt modelId="{2137B1F3-122B-4A7D-8A2A-0402689B0B95}" type="pres">
      <dgm:prSet presAssocID="{1562C617-1E9B-4F65-8E45-1B7523E351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1B2E731-031F-4C79-9638-94B66DE084E0}" type="pres">
      <dgm:prSet presAssocID="{1562C617-1E9B-4F65-8E45-1B7523E351E4}" presName="spaceRect" presStyleCnt="0"/>
      <dgm:spPr/>
    </dgm:pt>
    <dgm:pt modelId="{EF126F96-7FC7-493E-AC46-160A7E0A08F0}" type="pres">
      <dgm:prSet presAssocID="{1562C617-1E9B-4F65-8E45-1B7523E351E4}" presName="parTx" presStyleLbl="revTx" presStyleIdx="1" presStyleCnt="4">
        <dgm:presLayoutVars>
          <dgm:chMax val="0"/>
          <dgm:chPref val="0"/>
        </dgm:presLayoutVars>
      </dgm:prSet>
      <dgm:spPr/>
    </dgm:pt>
    <dgm:pt modelId="{03AB7BB8-F26C-44CF-90F8-7E09DD9A037B}" type="pres">
      <dgm:prSet presAssocID="{48D5B078-7144-4485-A840-E200FF150614}" presName="sibTrans" presStyleCnt="0"/>
      <dgm:spPr/>
    </dgm:pt>
    <dgm:pt modelId="{D48A27EA-506F-4952-9FA4-D44C1BECE97A}" type="pres">
      <dgm:prSet presAssocID="{AA7B3877-525B-4952-A624-6EB4763699AC}" presName="compNode" presStyleCnt="0"/>
      <dgm:spPr/>
    </dgm:pt>
    <dgm:pt modelId="{4A91679B-CBA5-4045-A8A0-DFFB60F5F1C2}" type="pres">
      <dgm:prSet presAssocID="{AA7B3877-525B-4952-A624-6EB4763699AC}" presName="bgRect" presStyleLbl="bgShp" presStyleIdx="2" presStyleCnt="4"/>
      <dgm:spPr/>
    </dgm:pt>
    <dgm:pt modelId="{CD518D95-EFD9-42BB-8A17-AF78B3524790}" type="pres">
      <dgm:prSet presAssocID="{AA7B3877-525B-4952-A624-6EB4763699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2448FF3B-DC1E-49ED-B552-6CDBCEFBA90A}" type="pres">
      <dgm:prSet presAssocID="{AA7B3877-525B-4952-A624-6EB4763699AC}" presName="spaceRect" presStyleCnt="0"/>
      <dgm:spPr/>
    </dgm:pt>
    <dgm:pt modelId="{3011AA37-6A56-42E7-8436-7B03FA469368}" type="pres">
      <dgm:prSet presAssocID="{AA7B3877-525B-4952-A624-6EB4763699AC}" presName="parTx" presStyleLbl="revTx" presStyleIdx="2" presStyleCnt="4">
        <dgm:presLayoutVars>
          <dgm:chMax val="0"/>
          <dgm:chPref val="0"/>
        </dgm:presLayoutVars>
      </dgm:prSet>
      <dgm:spPr/>
    </dgm:pt>
    <dgm:pt modelId="{2DB1BAF6-DA00-4498-B8CD-0F4E32F01870}" type="pres">
      <dgm:prSet presAssocID="{0624B812-63F5-484D-8069-F4329AB7EEE3}" presName="sibTrans" presStyleCnt="0"/>
      <dgm:spPr/>
    </dgm:pt>
    <dgm:pt modelId="{49D8D654-4199-439F-8E5D-94679E5EA6D1}" type="pres">
      <dgm:prSet presAssocID="{FFD0CF02-009D-4D64-85D0-0613EF80FA8E}" presName="compNode" presStyleCnt="0"/>
      <dgm:spPr/>
    </dgm:pt>
    <dgm:pt modelId="{A112A75C-8E31-4371-B6CE-466177879341}" type="pres">
      <dgm:prSet presAssocID="{FFD0CF02-009D-4D64-85D0-0613EF80FA8E}" presName="bgRect" presStyleLbl="bgShp" presStyleIdx="3" presStyleCnt="4"/>
      <dgm:spPr/>
    </dgm:pt>
    <dgm:pt modelId="{9F827442-1BD8-445D-B1B6-12E9895D88EA}" type="pres">
      <dgm:prSet presAssocID="{FFD0CF02-009D-4D64-85D0-0613EF80FA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A87498D6-1976-425B-BDCD-C7F05BE93858}" type="pres">
      <dgm:prSet presAssocID="{FFD0CF02-009D-4D64-85D0-0613EF80FA8E}" presName="spaceRect" presStyleCnt="0"/>
      <dgm:spPr/>
    </dgm:pt>
    <dgm:pt modelId="{E0EEEB1A-F604-4C64-B24A-C29CA1A26F76}" type="pres">
      <dgm:prSet presAssocID="{FFD0CF02-009D-4D64-85D0-0613EF80FA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B77C84B-D95D-4083-BA15-DA2D8485CCC3}" type="presOf" srcId="{DF0E4245-8FC7-4AE9-969D-1A1348AE9EE3}" destId="{BE36F099-7C08-4A22-B8E2-0B82EC4C7E95}" srcOrd="0" destOrd="0" presId="urn:microsoft.com/office/officeart/2018/2/layout/IconVerticalSolidList"/>
    <dgm:cxn modelId="{183E784F-67E1-46BD-A868-8EBBF16B0055}" srcId="{DF0E4245-8FC7-4AE9-969D-1A1348AE9EE3}" destId="{A5E3CEF1-F2FF-423D-877C-123EFF9E2220}" srcOrd="0" destOrd="0" parTransId="{EFBD3A08-83B9-429A-A9E7-349942486A8C}" sibTransId="{6D456009-4EC2-483F-BCBF-664CA1588C8C}"/>
    <dgm:cxn modelId="{33EBD077-EBC1-46D5-A937-6929AB7F71F0}" srcId="{DF0E4245-8FC7-4AE9-969D-1A1348AE9EE3}" destId="{1562C617-1E9B-4F65-8E45-1B7523E351E4}" srcOrd="1" destOrd="0" parTransId="{619517E7-6E52-4E2C-B0BC-68E7B1D8C62B}" sibTransId="{48D5B078-7144-4485-A840-E200FF150614}"/>
    <dgm:cxn modelId="{BB5D1E79-D54C-4537-8650-38209E478202}" srcId="{DF0E4245-8FC7-4AE9-969D-1A1348AE9EE3}" destId="{FFD0CF02-009D-4D64-85D0-0613EF80FA8E}" srcOrd="3" destOrd="0" parTransId="{D6FEC192-9CB6-4786-B993-E2AA48B6A6AE}" sibTransId="{B059DB11-91E6-4681-B4A4-EC65805323C3}"/>
    <dgm:cxn modelId="{129D5582-790D-459C-8FC4-390E446EAAA7}" type="presOf" srcId="{AA7B3877-525B-4952-A624-6EB4763699AC}" destId="{3011AA37-6A56-42E7-8436-7B03FA469368}" srcOrd="0" destOrd="0" presId="urn:microsoft.com/office/officeart/2018/2/layout/IconVerticalSolidList"/>
    <dgm:cxn modelId="{C6479687-C6B9-457D-9018-F8283ECB6494}" srcId="{DF0E4245-8FC7-4AE9-969D-1A1348AE9EE3}" destId="{AA7B3877-525B-4952-A624-6EB4763699AC}" srcOrd="2" destOrd="0" parTransId="{4C11353A-883B-43BA-BA2F-B38EA5F084F9}" sibTransId="{0624B812-63F5-484D-8069-F4329AB7EEE3}"/>
    <dgm:cxn modelId="{7D5B789C-174D-40CD-B0F5-394A04F36074}" type="presOf" srcId="{1562C617-1E9B-4F65-8E45-1B7523E351E4}" destId="{EF126F96-7FC7-493E-AC46-160A7E0A08F0}" srcOrd="0" destOrd="0" presId="urn:microsoft.com/office/officeart/2018/2/layout/IconVerticalSolidList"/>
    <dgm:cxn modelId="{D20240B9-8863-41B8-9774-FBEB5B7F98F8}" type="presOf" srcId="{A5E3CEF1-F2FF-423D-877C-123EFF9E2220}" destId="{41344F1C-EB69-4AE1-A0DC-D5F5C7F70365}" srcOrd="0" destOrd="0" presId="urn:microsoft.com/office/officeart/2018/2/layout/IconVerticalSolidList"/>
    <dgm:cxn modelId="{94B82CC3-2CD6-4648-A1E8-6D53EB35C2B4}" type="presOf" srcId="{FFD0CF02-009D-4D64-85D0-0613EF80FA8E}" destId="{E0EEEB1A-F604-4C64-B24A-C29CA1A26F76}" srcOrd="0" destOrd="0" presId="urn:microsoft.com/office/officeart/2018/2/layout/IconVerticalSolidList"/>
    <dgm:cxn modelId="{EFE169DD-B3A3-49D4-AA10-6E0BF93026E7}" type="presParOf" srcId="{BE36F099-7C08-4A22-B8E2-0B82EC4C7E95}" destId="{ED81881F-CFB8-4FD2-BA2C-3774803E8967}" srcOrd="0" destOrd="0" presId="urn:microsoft.com/office/officeart/2018/2/layout/IconVerticalSolidList"/>
    <dgm:cxn modelId="{F8E114D8-DC34-468D-A344-CB7F29210B02}" type="presParOf" srcId="{ED81881F-CFB8-4FD2-BA2C-3774803E8967}" destId="{F54F13CA-A18A-48F9-BC82-03EED9EDA3E1}" srcOrd="0" destOrd="0" presId="urn:microsoft.com/office/officeart/2018/2/layout/IconVerticalSolidList"/>
    <dgm:cxn modelId="{34D26AF1-21F6-4F87-91FF-C4488F5309B0}" type="presParOf" srcId="{ED81881F-CFB8-4FD2-BA2C-3774803E8967}" destId="{DEB2428A-04CF-4C6A-B736-7E407E2C7837}" srcOrd="1" destOrd="0" presId="urn:microsoft.com/office/officeart/2018/2/layout/IconVerticalSolidList"/>
    <dgm:cxn modelId="{6071236A-E0A3-4C67-ADB7-D15D853DAF3E}" type="presParOf" srcId="{ED81881F-CFB8-4FD2-BA2C-3774803E8967}" destId="{1A050E65-BA93-4EFB-AA47-A72A77608278}" srcOrd="2" destOrd="0" presId="urn:microsoft.com/office/officeart/2018/2/layout/IconVerticalSolidList"/>
    <dgm:cxn modelId="{4001A3E4-1FEE-4C59-BE1E-3AD1699A2824}" type="presParOf" srcId="{ED81881F-CFB8-4FD2-BA2C-3774803E8967}" destId="{41344F1C-EB69-4AE1-A0DC-D5F5C7F70365}" srcOrd="3" destOrd="0" presId="urn:microsoft.com/office/officeart/2018/2/layout/IconVerticalSolidList"/>
    <dgm:cxn modelId="{9FB1B64E-EEF8-419D-8F07-32750DEEA989}" type="presParOf" srcId="{BE36F099-7C08-4A22-B8E2-0B82EC4C7E95}" destId="{32E29942-645C-4121-94ED-E9FF1FA95A51}" srcOrd="1" destOrd="0" presId="urn:microsoft.com/office/officeart/2018/2/layout/IconVerticalSolidList"/>
    <dgm:cxn modelId="{522E89A7-5B8A-4466-BBEA-D6C5DB22D44B}" type="presParOf" srcId="{BE36F099-7C08-4A22-B8E2-0B82EC4C7E95}" destId="{5435AEA9-D9CC-4C0F-812B-5589225D02B1}" srcOrd="2" destOrd="0" presId="urn:microsoft.com/office/officeart/2018/2/layout/IconVerticalSolidList"/>
    <dgm:cxn modelId="{A0D8FFFF-5025-4125-81FE-30289EA42DE1}" type="presParOf" srcId="{5435AEA9-D9CC-4C0F-812B-5589225D02B1}" destId="{F06308F1-5FD7-4FD5-B4C5-9732B48A0B17}" srcOrd="0" destOrd="0" presId="urn:microsoft.com/office/officeart/2018/2/layout/IconVerticalSolidList"/>
    <dgm:cxn modelId="{B0175311-4F12-4664-901D-FCB2FB8A9B75}" type="presParOf" srcId="{5435AEA9-D9CC-4C0F-812B-5589225D02B1}" destId="{2137B1F3-122B-4A7D-8A2A-0402689B0B95}" srcOrd="1" destOrd="0" presId="urn:microsoft.com/office/officeart/2018/2/layout/IconVerticalSolidList"/>
    <dgm:cxn modelId="{A6DCADB7-FD4A-4610-86AC-3AFB013EF784}" type="presParOf" srcId="{5435AEA9-D9CC-4C0F-812B-5589225D02B1}" destId="{01B2E731-031F-4C79-9638-94B66DE084E0}" srcOrd="2" destOrd="0" presId="urn:microsoft.com/office/officeart/2018/2/layout/IconVerticalSolidList"/>
    <dgm:cxn modelId="{F7AE23BC-ABF2-4CB2-915A-AE6744F7361E}" type="presParOf" srcId="{5435AEA9-D9CC-4C0F-812B-5589225D02B1}" destId="{EF126F96-7FC7-493E-AC46-160A7E0A08F0}" srcOrd="3" destOrd="0" presId="urn:microsoft.com/office/officeart/2018/2/layout/IconVerticalSolidList"/>
    <dgm:cxn modelId="{22C897B8-3312-44C6-BF6A-AF090A044138}" type="presParOf" srcId="{BE36F099-7C08-4A22-B8E2-0B82EC4C7E95}" destId="{03AB7BB8-F26C-44CF-90F8-7E09DD9A037B}" srcOrd="3" destOrd="0" presId="urn:microsoft.com/office/officeart/2018/2/layout/IconVerticalSolidList"/>
    <dgm:cxn modelId="{0FF29D7E-B99E-4909-8850-60565930199C}" type="presParOf" srcId="{BE36F099-7C08-4A22-B8E2-0B82EC4C7E95}" destId="{D48A27EA-506F-4952-9FA4-D44C1BECE97A}" srcOrd="4" destOrd="0" presId="urn:microsoft.com/office/officeart/2018/2/layout/IconVerticalSolidList"/>
    <dgm:cxn modelId="{BE7E1926-389E-4CC7-8EC8-8B8056D7371A}" type="presParOf" srcId="{D48A27EA-506F-4952-9FA4-D44C1BECE97A}" destId="{4A91679B-CBA5-4045-A8A0-DFFB60F5F1C2}" srcOrd="0" destOrd="0" presId="urn:microsoft.com/office/officeart/2018/2/layout/IconVerticalSolidList"/>
    <dgm:cxn modelId="{B5FA7236-5FFD-4653-8DD5-5ACCF8B26D46}" type="presParOf" srcId="{D48A27EA-506F-4952-9FA4-D44C1BECE97A}" destId="{CD518D95-EFD9-42BB-8A17-AF78B3524790}" srcOrd="1" destOrd="0" presId="urn:microsoft.com/office/officeart/2018/2/layout/IconVerticalSolidList"/>
    <dgm:cxn modelId="{A9E8F7ED-05CE-4526-9429-427859EC2B88}" type="presParOf" srcId="{D48A27EA-506F-4952-9FA4-D44C1BECE97A}" destId="{2448FF3B-DC1E-49ED-B552-6CDBCEFBA90A}" srcOrd="2" destOrd="0" presId="urn:microsoft.com/office/officeart/2018/2/layout/IconVerticalSolidList"/>
    <dgm:cxn modelId="{8E09016E-D093-4A26-814D-DAD5DB35C59D}" type="presParOf" srcId="{D48A27EA-506F-4952-9FA4-D44C1BECE97A}" destId="{3011AA37-6A56-42E7-8436-7B03FA469368}" srcOrd="3" destOrd="0" presId="urn:microsoft.com/office/officeart/2018/2/layout/IconVerticalSolidList"/>
    <dgm:cxn modelId="{B2F678C3-010C-4453-9BE8-A54FA46E2764}" type="presParOf" srcId="{BE36F099-7C08-4A22-B8E2-0B82EC4C7E95}" destId="{2DB1BAF6-DA00-4498-B8CD-0F4E32F01870}" srcOrd="5" destOrd="0" presId="urn:microsoft.com/office/officeart/2018/2/layout/IconVerticalSolidList"/>
    <dgm:cxn modelId="{F0CF0D28-DDF2-4AA2-8319-B0331807FDEF}" type="presParOf" srcId="{BE36F099-7C08-4A22-B8E2-0B82EC4C7E95}" destId="{49D8D654-4199-439F-8E5D-94679E5EA6D1}" srcOrd="6" destOrd="0" presId="urn:microsoft.com/office/officeart/2018/2/layout/IconVerticalSolidList"/>
    <dgm:cxn modelId="{F6F4DBBD-B0DE-4320-8CFC-B638C11AF143}" type="presParOf" srcId="{49D8D654-4199-439F-8E5D-94679E5EA6D1}" destId="{A112A75C-8E31-4371-B6CE-466177879341}" srcOrd="0" destOrd="0" presId="urn:microsoft.com/office/officeart/2018/2/layout/IconVerticalSolidList"/>
    <dgm:cxn modelId="{E38DBCE8-0CB2-406D-847A-D68DC907A42F}" type="presParOf" srcId="{49D8D654-4199-439F-8E5D-94679E5EA6D1}" destId="{9F827442-1BD8-445D-B1B6-12E9895D88EA}" srcOrd="1" destOrd="0" presId="urn:microsoft.com/office/officeart/2018/2/layout/IconVerticalSolidList"/>
    <dgm:cxn modelId="{94B0C1E9-2119-42C2-B255-4C502CF48A72}" type="presParOf" srcId="{49D8D654-4199-439F-8E5D-94679E5EA6D1}" destId="{A87498D6-1976-425B-BDCD-C7F05BE93858}" srcOrd="2" destOrd="0" presId="urn:microsoft.com/office/officeart/2018/2/layout/IconVerticalSolidList"/>
    <dgm:cxn modelId="{F069F77C-658B-4F92-AF78-E80AD3D46AC9}" type="presParOf" srcId="{49D8D654-4199-439F-8E5D-94679E5EA6D1}" destId="{E0EEEB1A-F604-4C64-B24A-C29CA1A26F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B95F6-E881-48C7-B628-4EF5B3B6F2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5AAA80-8156-4677-94EC-35AD05B843DD}">
      <dgm:prSet/>
      <dgm:spPr/>
      <dgm:t>
        <a:bodyPr/>
        <a:lstStyle/>
        <a:p>
          <a:r>
            <a:rPr lang="en-US" b="1"/>
            <a:t>Flexible in booking and canceling the reservations</a:t>
          </a:r>
          <a:endParaRPr lang="en-US"/>
        </a:p>
      </dgm:t>
    </dgm:pt>
    <dgm:pt modelId="{65E4C702-908F-483F-886F-FE50821DD270}" type="parTrans" cxnId="{142C5447-9917-47B4-8D62-38ACF539D88F}">
      <dgm:prSet/>
      <dgm:spPr/>
      <dgm:t>
        <a:bodyPr/>
        <a:lstStyle/>
        <a:p>
          <a:endParaRPr lang="en-US"/>
        </a:p>
      </dgm:t>
    </dgm:pt>
    <dgm:pt modelId="{8B1E6669-0742-4360-BBE1-757BCBB30118}" type="sibTrans" cxnId="{142C5447-9917-47B4-8D62-38ACF539D88F}">
      <dgm:prSet/>
      <dgm:spPr/>
      <dgm:t>
        <a:bodyPr/>
        <a:lstStyle/>
        <a:p>
          <a:endParaRPr lang="en-US"/>
        </a:p>
      </dgm:t>
    </dgm:pt>
    <dgm:pt modelId="{520C8D85-91F0-4108-A582-DBA9F93DA9B7}">
      <dgm:prSet/>
      <dgm:spPr/>
      <dgm:t>
        <a:bodyPr/>
        <a:lstStyle/>
        <a:p>
          <a:r>
            <a:rPr lang="en-US" b="1"/>
            <a:t>Able to add balance if user doesn’t have sufficient balance to reserve</a:t>
          </a:r>
          <a:endParaRPr lang="en-US"/>
        </a:p>
      </dgm:t>
    </dgm:pt>
    <dgm:pt modelId="{34026619-866D-4EB1-B930-01DDF0F8490D}" type="parTrans" cxnId="{84F1D37E-8678-4E53-9D34-5CF4DFF85A11}">
      <dgm:prSet/>
      <dgm:spPr/>
      <dgm:t>
        <a:bodyPr/>
        <a:lstStyle/>
        <a:p>
          <a:endParaRPr lang="en-US"/>
        </a:p>
      </dgm:t>
    </dgm:pt>
    <dgm:pt modelId="{B8842D05-89E0-4524-956E-D80ADDD57462}" type="sibTrans" cxnId="{84F1D37E-8678-4E53-9D34-5CF4DFF85A11}">
      <dgm:prSet/>
      <dgm:spPr/>
      <dgm:t>
        <a:bodyPr/>
        <a:lstStyle/>
        <a:p>
          <a:endParaRPr lang="en-US"/>
        </a:p>
      </dgm:t>
    </dgm:pt>
    <dgm:pt modelId="{A8ABA013-74E0-4C99-8DA6-461E341B2611}">
      <dgm:prSet/>
      <dgm:spPr/>
      <dgm:t>
        <a:bodyPr/>
        <a:lstStyle/>
        <a:p>
          <a:r>
            <a:rPr lang="en-US" b="1"/>
            <a:t>Able to view the inventory while making reservations</a:t>
          </a:r>
          <a:endParaRPr lang="en-US"/>
        </a:p>
      </dgm:t>
    </dgm:pt>
    <dgm:pt modelId="{E2B29D5A-05CC-48D9-8814-816C867ED3A5}" type="parTrans" cxnId="{6BEA834C-B631-438C-8444-0666368B1DB9}">
      <dgm:prSet/>
      <dgm:spPr/>
      <dgm:t>
        <a:bodyPr/>
        <a:lstStyle/>
        <a:p>
          <a:endParaRPr lang="en-US"/>
        </a:p>
      </dgm:t>
    </dgm:pt>
    <dgm:pt modelId="{C2103EA8-1663-48AE-BE3A-A6C2AB66657C}" type="sibTrans" cxnId="{6BEA834C-B631-438C-8444-0666368B1DB9}">
      <dgm:prSet/>
      <dgm:spPr/>
      <dgm:t>
        <a:bodyPr/>
        <a:lstStyle/>
        <a:p>
          <a:endParaRPr lang="en-US"/>
        </a:p>
      </dgm:t>
    </dgm:pt>
    <dgm:pt modelId="{A11EA5D1-C4C3-4D07-B18F-B0E6F220698A}" type="pres">
      <dgm:prSet presAssocID="{413B95F6-E881-48C7-B628-4EF5B3B6F237}" presName="root" presStyleCnt="0">
        <dgm:presLayoutVars>
          <dgm:dir/>
          <dgm:resizeHandles val="exact"/>
        </dgm:presLayoutVars>
      </dgm:prSet>
      <dgm:spPr/>
    </dgm:pt>
    <dgm:pt modelId="{C8C5480F-ED51-4DD6-9674-48B90E78A73A}" type="pres">
      <dgm:prSet presAssocID="{665AAA80-8156-4677-94EC-35AD05B843DD}" presName="compNode" presStyleCnt="0"/>
      <dgm:spPr/>
    </dgm:pt>
    <dgm:pt modelId="{89700B81-D7B9-4D67-9F29-DAAC9AF3FA3F}" type="pres">
      <dgm:prSet presAssocID="{665AAA80-8156-4677-94EC-35AD05B843DD}" presName="bgRect" presStyleLbl="bgShp" presStyleIdx="0" presStyleCnt="3"/>
      <dgm:spPr/>
    </dgm:pt>
    <dgm:pt modelId="{CBDA2879-196B-4285-AEB8-6DA2225E191F}" type="pres">
      <dgm:prSet presAssocID="{665AAA80-8156-4677-94EC-35AD05B84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53CD31-A79D-4D83-884B-8E55A97029CC}" type="pres">
      <dgm:prSet presAssocID="{665AAA80-8156-4677-94EC-35AD05B843DD}" presName="spaceRect" presStyleCnt="0"/>
      <dgm:spPr/>
    </dgm:pt>
    <dgm:pt modelId="{96CFA1F8-44CC-4281-BB04-73BEED7064D1}" type="pres">
      <dgm:prSet presAssocID="{665AAA80-8156-4677-94EC-35AD05B843DD}" presName="parTx" presStyleLbl="revTx" presStyleIdx="0" presStyleCnt="3">
        <dgm:presLayoutVars>
          <dgm:chMax val="0"/>
          <dgm:chPref val="0"/>
        </dgm:presLayoutVars>
      </dgm:prSet>
      <dgm:spPr/>
    </dgm:pt>
    <dgm:pt modelId="{06B20E24-A1CC-4774-92E5-BDC018E5CF48}" type="pres">
      <dgm:prSet presAssocID="{8B1E6669-0742-4360-BBE1-757BCBB30118}" presName="sibTrans" presStyleCnt="0"/>
      <dgm:spPr/>
    </dgm:pt>
    <dgm:pt modelId="{A62D2646-1CA3-4101-BEA1-8EF116D1A3E3}" type="pres">
      <dgm:prSet presAssocID="{520C8D85-91F0-4108-A582-DBA9F93DA9B7}" presName="compNode" presStyleCnt="0"/>
      <dgm:spPr/>
    </dgm:pt>
    <dgm:pt modelId="{9084C3AA-43E6-477A-8464-1BE74445BD74}" type="pres">
      <dgm:prSet presAssocID="{520C8D85-91F0-4108-A582-DBA9F93DA9B7}" presName="bgRect" presStyleLbl="bgShp" presStyleIdx="1" presStyleCnt="3"/>
      <dgm:spPr/>
    </dgm:pt>
    <dgm:pt modelId="{57915219-941D-49D6-BAEB-10928D482802}" type="pres">
      <dgm:prSet presAssocID="{520C8D85-91F0-4108-A582-DBA9F93DA9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2CFC8B4-05BA-4CB5-822F-3FF472D87C3D}" type="pres">
      <dgm:prSet presAssocID="{520C8D85-91F0-4108-A582-DBA9F93DA9B7}" presName="spaceRect" presStyleCnt="0"/>
      <dgm:spPr/>
    </dgm:pt>
    <dgm:pt modelId="{3BBB2DCA-EC28-48A6-AFF6-1C29AD0468A3}" type="pres">
      <dgm:prSet presAssocID="{520C8D85-91F0-4108-A582-DBA9F93DA9B7}" presName="parTx" presStyleLbl="revTx" presStyleIdx="1" presStyleCnt="3">
        <dgm:presLayoutVars>
          <dgm:chMax val="0"/>
          <dgm:chPref val="0"/>
        </dgm:presLayoutVars>
      </dgm:prSet>
      <dgm:spPr/>
    </dgm:pt>
    <dgm:pt modelId="{0B8D113B-E1D6-4F60-BBAC-122182305BCB}" type="pres">
      <dgm:prSet presAssocID="{B8842D05-89E0-4524-956E-D80ADDD57462}" presName="sibTrans" presStyleCnt="0"/>
      <dgm:spPr/>
    </dgm:pt>
    <dgm:pt modelId="{EFFC6D08-5B34-4C7A-B9B4-0471DDA1C59D}" type="pres">
      <dgm:prSet presAssocID="{A8ABA013-74E0-4C99-8DA6-461E341B2611}" presName="compNode" presStyleCnt="0"/>
      <dgm:spPr/>
    </dgm:pt>
    <dgm:pt modelId="{4148A3EE-6630-412C-A7DA-A8F1969A8DB5}" type="pres">
      <dgm:prSet presAssocID="{A8ABA013-74E0-4C99-8DA6-461E341B2611}" presName="bgRect" presStyleLbl="bgShp" presStyleIdx="2" presStyleCnt="3"/>
      <dgm:spPr/>
    </dgm:pt>
    <dgm:pt modelId="{D489667C-1D66-4978-B01C-4BE82D05E58C}" type="pres">
      <dgm:prSet presAssocID="{A8ABA013-74E0-4C99-8DA6-461E341B26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77510-BBCA-48DB-AE24-F7CD9AF49E1D}" type="pres">
      <dgm:prSet presAssocID="{A8ABA013-74E0-4C99-8DA6-461E341B2611}" presName="spaceRect" presStyleCnt="0"/>
      <dgm:spPr/>
    </dgm:pt>
    <dgm:pt modelId="{0A313451-BB12-47DE-9D1C-B6CC18709415}" type="pres">
      <dgm:prSet presAssocID="{A8ABA013-74E0-4C99-8DA6-461E341B26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85A028-4B2D-4D40-90E3-F942C776D9A8}" type="presOf" srcId="{520C8D85-91F0-4108-A582-DBA9F93DA9B7}" destId="{3BBB2DCA-EC28-48A6-AFF6-1C29AD0468A3}" srcOrd="0" destOrd="0" presId="urn:microsoft.com/office/officeart/2018/2/layout/IconVerticalSolidList"/>
    <dgm:cxn modelId="{142C5447-9917-47B4-8D62-38ACF539D88F}" srcId="{413B95F6-E881-48C7-B628-4EF5B3B6F237}" destId="{665AAA80-8156-4677-94EC-35AD05B843DD}" srcOrd="0" destOrd="0" parTransId="{65E4C702-908F-483F-886F-FE50821DD270}" sibTransId="{8B1E6669-0742-4360-BBE1-757BCBB30118}"/>
    <dgm:cxn modelId="{6BEA834C-B631-438C-8444-0666368B1DB9}" srcId="{413B95F6-E881-48C7-B628-4EF5B3B6F237}" destId="{A8ABA013-74E0-4C99-8DA6-461E341B2611}" srcOrd="2" destOrd="0" parTransId="{E2B29D5A-05CC-48D9-8814-816C867ED3A5}" sibTransId="{C2103EA8-1663-48AE-BE3A-A6C2AB66657C}"/>
    <dgm:cxn modelId="{AADBA17C-FAB6-41AA-AE5E-D7F5C1BAD378}" type="presOf" srcId="{665AAA80-8156-4677-94EC-35AD05B843DD}" destId="{96CFA1F8-44CC-4281-BB04-73BEED7064D1}" srcOrd="0" destOrd="0" presId="urn:microsoft.com/office/officeart/2018/2/layout/IconVerticalSolidList"/>
    <dgm:cxn modelId="{84F1D37E-8678-4E53-9D34-5CF4DFF85A11}" srcId="{413B95F6-E881-48C7-B628-4EF5B3B6F237}" destId="{520C8D85-91F0-4108-A582-DBA9F93DA9B7}" srcOrd="1" destOrd="0" parTransId="{34026619-866D-4EB1-B930-01DDF0F8490D}" sibTransId="{B8842D05-89E0-4524-956E-D80ADDD57462}"/>
    <dgm:cxn modelId="{D049DCDF-2A0A-4D3E-9427-0857505D4689}" type="presOf" srcId="{A8ABA013-74E0-4C99-8DA6-461E341B2611}" destId="{0A313451-BB12-47DE-9D1C-B6CC18709415}" srcOrd="0" destOrd="0" presId="urn:microsoft.com/office/officeart/2018/2/layout/IconVerticalSolidList"/>
    <dgm:cxn modelId="{A2AD00FC-1664-4E2C-82C1-C70E0CB5BE31}" type="presOf" srcId="{413B95F6-E881-48C7-B628-4EF5B3B6F237}" destId="{A11EA5D1-C4C3-4D07-B18F-B0E6F220698A}" srcOrd="0" destOrd="0" presId="urn:microsoft.com/office/officeart/2018/2/layout/IconVerticalSolidList"/>
    <dgm:cxn modelId="{BB91C484-1FE8-4669-B47A-385113743AA9}" type="presParOf" srcId="{A11EA5D1-C4C3-4D07-B18F-B0E6F220698A}" destId="{C8C5480F-ED51-4DD6-9674-48B90E78A73A}" srcOrd="0" destOrd="0" presId="urn:microsoft.com/office/officeart/2018/2/layout/IconVerticalSolidList"/>
    <dgm:cxn modelId="{91089B4F-3A58-4DD4-B5D6-165795AFC328}" type="presParOf" srcId="{C8C5480F-ED51-4DD6-9674-48B90E78A73A}" destId="{89700B81-D7B9-4D67-9F29-DAAC9AF3FA3F}" srcOrd="0" destOrd="0" presId="urn:microsoft.com/office/officeart/2018/2/layout/IconVerticalSolidList"/>
    <dgm:cxn modelId="{07CA5C41-8BB1-464B-9B4A-029F2B0698BA}" type="presParOf" srcId="{C8C5480F-ED51-4DD6-9674-48B90E78A73A}" destId="{CBDA2879-196B-4285-AEB8-6DA2225E191F}" srcOrd="1" destOrd="0" presId="urn:microsoft.com/office/officeart/2018/2/layout/IconVerticalSolidList"/>
    <dgm:cxn modelId="{6E8A5442-A390-4F13-8B96-4AB4FDCE6CD8}" type="presParOf" srcId="{C8C5480F-ED51-4DD6-9674-48B90E78A73A}" destId="{F053CD31-A79D-4D83-884B-8E55A97029CC}" srcOrd="2" destOrd="0" presId="urn:microsoft.com/office/officeart/2018/2/layout/IconVerticalSolidList"/>
    <dgm:cxn modelId="{9BC6FB50-31BA-4347-BBB7-79B25675E329}" type="presParOf" srcId="{C8C5480F-ED51-4DD6-9674-48B90E78A73A}" destId="{96CFA1F8-44CC-4281-BB04-73BEED7064D1}" srcOrd="3" destOrd="0" presId="urn:microsoft.com/office/officeart/2018/2/layout/IconVerticalSolidList"/>
    <dgm:cxn modelId="{B27F7501-BB54-4E58-B2CD-B6AC469289BA}" type="presParOf" srcId="{A11EA5D1-C4C3-4D07-B18F-B0E6F220698A}" destId="{06B20E24-A1CC-4774-92E5-BDC018E5CF48}" srcOrd="1" destOrd="0" presId="urn:microsoft.com/office/officeart/2018/2/layout/IconVerticalSolidList"/>
    <dgm:cxn modelId="{DC70CE9E-C9C6-431B-AE13-504A8D7D413B}" type="presParOf" srcId="{A11EA5D1-C4C3-4D07-B18F-B0E6F220698A}" destId="{A62D2646-1CA3-4101-BEA1-8EF116D1A3E3}" srcOrd="2" destOrd="0" presId="urn:microsoft.com/office/officeart/2018/2/layout/IconVerticalSolidList"/>
    <dgm:cxn modelId="{A8519F69-8601-4DA7-8E43-90EEF7405950}" type="presParOf" srcId="{A62D2646-1CA3-4101-BEA1-8EF116D1A3E3}" destId="{9084C3AA-43E6-477A-8464-1BE74445BD74}" srcOrd="0" destOrd="0" presId="urn:microsoft.com/office/officeart/2018/2/layout/IconVerticalSolidList"/>
    <dgm:cxn modelId="{CD1B7287-E73C-4EB8-861D-F25869694B11}" type="presParOf" srcId="{A62D2646-1CA3-4101-BEA1-8EF116D1A3E3}" destId="{57915219-941D-49D6-BAEB-10928D482802}" srcOrd="1" destOrd="0" presId="urn:microsoft.com/office/officeart/2018/2/layout/IconVerticalSolidList"/>
    <dgm:cxn modelId="{20D29199-F458-4474-9C80-E976A21A0F8F}" type="presParOf" srcId="{A62D2646-1CA3-4101-BEA1-8EF116D1A3E3}" destId="{32CFC8B4-05BA-4CB5-822F-3FF472D87C3D}" srcOrd="2" destOrd="0" presId="urn:microsoft.com/office/officeart/2018/2/layout/IconVerticalSolidList"/>
    <dgm:cxn modelId="{55D04405-4331-4E0D-820E-D0EC667790DB}" type="presParOf" srcId="{A62D2646-1CA3-4101-BEA1-8EF116D1A3E3}" destId="{3BBB2DCA-EC28-48A6-AFF6-1C29AD0468A3}" srcOrd="3" destOrd="0" presId="urn:microsoft.com/office/officeart/2018/2/layout/IconVerticalSolidList"/>
    <dgm:cxn modelId="{B78F9B43-A16A-4FF9-88DD-9C4903B79E42}" type="presParOf" srcId="{A11EA5D1-C4C3-4D07-B18F-B0E6F220698A}" destId="{0B8D113B-E1D6-4F60-BBAC-122182305BCB}" srcOrd="3" destOrd="0" presId="urn:microsoft.com/office/officeart/2018/2/layout/IconVerticalSolidList"/>
    <dgm:cxn modelId="{DCBA1D8C-00C8-46F3-8EE7-91D961CEE8DB}" type="presParOf" srcId="{A11EA5D1-C4C3-4D07-B18F-B0E6F220698A}" destId="{EFFC6D08-5B34-4C7A-B9B4-0471DDA1C59D}" srcOrd="4" destOrd="0" presId="urn:microsoft.com/office/officeart/2018/2/layout/IconVerticalSolidList"/>
    <dgm:cxn modelId="{0905BB0E-F027-4CD1-AA58-3E8842ABC57D}" type="presParOf" srcId="{EFFC6D08-5B34-4C7A-B9B4-0471DDA1C59D}" destId="{4148A3EE-6630-412C-A7DA-A8F1969A8DB5}" srcOrd="0" destOrd="0" presId="urn:microsoft.com/office/officeart/2018/2/layout/IconVerticalSolidList"/>
    <dgm:cxn modelId="{6A01752E-41B9-4093-AD94-47BFA51B7203}" type="presParOf" srcId="{EFFC6D08-5B34-4C7A-B9B4-0471DDA1C59D}" destId="{D489667C-1D66-4978-B01C-4BE82D05E58C}" srcOrd="1" destOrd="0" presId="urn:microsoft.com/office/officeart/2018/2/layout/IconVerticalSolidList"/>
    <dgm:cxn modelId="{651AA091-E20E-41C2-AFB4-2A0769CF9901}" type="presParOf" srcId="{EFFC6D08-5B34-4C7A-B9B4-0471DDA1C59D}" destId="{03577510-BBCA-48DB-AE24-F7CD9AF49E1D}" srcOrd="2" destOrd="0" presId="urn:microsoft.com/office/officeart/2018/2/layout/IconVerticalSolidList"/>
    <dgm:cxn modelId="{AFCD719E-85CD-41CC-88E7-70656E52FBD8}" type="presParOf" srcId="{EFFC6D08-5B34-4C7A-B9B4-0471DDA1C59D}" destId="{0A313451-BB12-47DE-9D1C-B6CC187094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A37BA-1289-4875-9773-F455871481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C975C4-A772-4CE0-B591-3FEEC1E30B8D}">
      <dgm:prSet/>
      <dgm:spPr/>
      <dgm:t>
        <a:bodyPr/>
        <a:lstStyle/>
        <a:p>
          <a:r>
            <a:rPr lang="en-US" b="1" dirty="0"/>
            <a:t>Able to Logged in as an admin</a:t>
          </a:r>
          <a:endParaRPr lang="en-US" dirty="0"/>
        </a:p>
      </dgm:t>
    </dgm:pt>
    <dgm:pt modelId="{0EE7F719-13C3-48D4-B57F-D23962B10BA9}" type="parTrans" cxnId="{F6AD9DA1-6902-46DB-AEFA-9425E4B45A2D}">
      <dgm:prSet/>
      <dgm:spPr/>
      <dgm:t>
        <a:bodyPr/>
        <a:lstStyle/>
        <a:p>
          <a:endParaRPr lang="en-US"/>
        </a:p>
      </dgm:t>
    </dgm:pt>
    <dgm:pt modelId="{5644687B-6594-48DE-9EB4-1F6E7289B76D}" type="sibTrans" cxnId="{F6AD9DA1-6902-46DB-AEFA-9425E4B45A2D}">
      <dgm:prSet/>
      <dgm:spPr/>
      <dgm:t>
        <a:bodyPr/>
        <a:lstStyle/>
        <a:p>
          <a:endParaRPr lang="en-US"/>
        </a:p>
      </dgm:t>
    </dgm:pt>
    <dgm:pt modelId="{EE628D9B-79F3-4FF7-BC0F-881613F615A6}">
      <dgm:prSet/>
      <dgm:spPr/>
      <dgm:t>
        <a:bodyPr/>
        <a:lstStyle/>
        <a:p>
          <a:r>
            <a:rPr lang="en-US" b="1"/>
            <a:t>Payment (Credit Card/Loan)</a:t>
          </a:r>
          <a:endParaRPr lang="en-US"/>
        </a:p>
      </dgm:t>
    </dgm:pt>
    <dgm:pt modelId="{8D4C439D-3253-4658-9C82-1862B8EE4662}" type="parTrans" cxnId="{9E0DFF0E-CDF4-45D8-A871-06C7AFFC06C8}">
      <dgm:prSet/>
      <dgm:spPr/>
      <dgm:t>
        <a:bodyPr/>
        <a:lstStyle/>
        <a:p>
          <a:endParaRPr lang="en-US"/>
        </a:p>
      </dgm:t>
    </dgm:pt>
    <dgm:pt modelId="{F2117416-5468-4A0A-9C57-F2FECD16D474}" type="sibTrans" cxnId="{9E0DFF0E-CDF4-45D8-A871-06C7AFFC06C8}">
      <dgm:prSet/>
      <dgm:spPr/>
      <dgm:t>
        <a:bodyPr/>
        <a:lstStyle/>
        <a:p>
          <a:endParaRPr lang="en-US"/>
        </a:p>
      </dgm:t>
    </dgm:pt>
    <dgm:pt modelId="{1FCF2607-520E-4697-A711-F02D963791C9}">
      <dgm:prSet/>
      <dgm:spPr/>
      <dgm:t>
        <a:bodyPr/>
        <a:lstStyle/>
        <a:p>
          <a:r>
            <a:rPr lang="en-US" b="1"/>
            <a:t>Graphical User Interface(GUI)</a:t>
          </a:r>
          <a:endParaRPr lang="en-US"/>
        </a:p>
      </dgm:t>
    </dgm:pt>
    <dgm:pt modelId="{0C12EB29-9350-4597-84AA-884A2D2BAAD7}" type="parTrans" cxnId="{96FBA14C-7199-4550-80AF-8BB2F83DE5EF}">
      <dgm:prSet/>
      <dgm:spPr/>
      <dgm:t>
        <a:bodyPr/>
        <a:lstStyle/>
        <a:p>
          <a:endParaRPr lang="en-US"/>
        </a:p>
      </dgm:t>
    </dgm:pt>
    <dgm:pt modelId="{425CD47A-BFF3-4B4F-BAF2-244CFD2F3758}" type="sibTrans" cxnId="{96FBA14C-7199-4550-80AF-8BB2F83DE5EF}">
      <dgm:prSet/>
      <dgm:spPr/>
      <dgm:t>
        <a:bodyPr/>
        <a:lstStyle/>
        <a:p>
          <a:endParaRPr lang="en-US"/>
        </a:p>
      </dgm:t>
    </dgm:pt>
    <dgm:pt modelId="{6C879324-0CC4-420E-A43D-6E4AABDD02CE}">
      <dgm:prSet/>
      <dgm:spPr/>
      <dgm:t>
        <a:bodyPr/>
        <a:lstStyle/>
        <a:p>
          <a:r>
            <a:rPr lang="en-US" b="1"/>
            <a:t>Database </a:t>
          </a:r>
          <a:endParaRPr lang="en-US"/>
        </a:p>
      </dgm:t>
    </dgm:pt>
    <dgm:pt modelId="{BB869302-1E1C-4C4C-8183-29E03D3FBDD3}" type="parTrans" cxnId="{1F97CAB4-1AD6-4573-ADE6-D1287992D045}">
      <dgm:prSet/>
      <dgm:spPr/>
      <dgm:t>
        <a:bodyPr/>
        <a:lstStyle/>
        <a:p>
          <a:endParaRPr lang="en-US"/>
        </a:p>
      </dgm:t>
    </dgm:pt>
    <dgm:pt modelId="{F946872F-E7D9-47A6-B5BB-6694A76FDFE4}" type="sibTrans" cxnId="{1F97CAB4-1AD6-4573-ADE6-D1287992D045}">
      <dgm:prSet/>
      <dgm:spPr/>
      <dgm:t>
        <a:bodyPr/>
        <a:lstStyle/>
        <a:p>
          <a:endParaRPr lang="en-US"/>
        </a:p>
      </dgm:t>
    </dgm:pt>
    <dgm:pt modelId="{E5DBBE44-8E16-3A46-A3CA-24ACCABC1FF9}" type="pres">
      <dgm:prSet presAssocID="{828A37BA-1289-4875-9773-F4558714810D}" presName="linear" presStyleCnt="0">
        <dgm:presLayoutVars>
          <dgm:animLvl val="lvl"/>
          <dgm:resizeHandles val="exact"/>
        </dgm:presLayoutVars>
      </dgm:prSet>
      <dgm:spPr/>
    </dgm:pt>
    <dgm:pt modelId="{123A45E7-380F-F74E-879B-C0DFB695C9A2}" type="pres">
      <dgm:prSet presAssocID="{51C975C4-A772-4CE0-B591-3FEEC1E30B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D30511-FF9E-274A-A12D-2FBBD04A7E21}" type="pres">
      <dgm:prSet presAssocID="{5644687B-6594-48DE-9EB4-1F6E7289B76D}" presName="spacer" presStyleCnt="0"/>
      <dgm:spPr/>
    </dgm:pt>
    <dgm:pt modelId="{685EFFF1-2FF4-E148-B338-463BA3EFE395}" type="pres">
      <dgm:prSet presAssocID="{EE628D9B-79F3-4FF7-BC0F-881613F615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CE5F6E-0AF8-BE45-B650-BB445F4B82CC}" type="pres">
      <dgm:prSet presAssocID="{F2117416-5468-4A0A-9C57-F2FECD16D474}" presName="spacer" presStyleCnt="0"/>
      <dgm:spPr/>
    </dgm:pt>
    <dgm:pt modelId="{189B45DB-B647-8644-92FD-7045D556DCEC}" type="pres">
      <dgm:prSet presAssocID="{1FCF2607-520E-4697-A711-F02D963791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F64E86-4DCE-4540-A49F-B01063C8D5D4}" type="pres">
      <dgm:prSet presAssocID="{425CD47A-BFF3-4B4F-BAF2-244CFD2F3758}" presName="spacer" presStyleCnt="0"/>
      <dgm:spPr/>
    </dgm:pt>
    <dgm:pt modelId="{D0E7CE0C-E249-FC4D-AA9D-97144909A8A0}" type="pres">
      <dgm:prSet presAssocID="{6C879324-0CC4-420E-A43D-6E4AABDD02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0DFF0E-CDF4-45D8-A871-06C7AFFC06C8}" srcId="{828A37BA-1289-4875-9773-F4558714810D}" destId="{EE628D9B-79F3-4FF7-BC0F-881613F615A6}" srcOrd="1" destOrd="0" parTransId="{8D4C439D-3253-4658-9C82-1862B8EE4662}" sibTransId="{F2117416-5468-4A0A-9C57-F2FECD16D474}"/>
    <dgm:cxn modelId="{280E1738-F46C-E44E-ADC7-F43F713872C5}" type="presOf" srcId="{EE628D9B-79F3-4FF7-BC0F-881613F615A6}" destId="{685EFFF1-2FF4-E148-B338-463BA3EFE395}" srcOrd="0" destOrd="0" presId="urn:microsoft.com/office/officeart/2005/8/layout/vList2"/>
    <dgm:cxn modelId="{96FBA14C-7199-4550-80AF-8BB2F83DE5EF}" srcId="{828A37BA-1289-4875-9773-F4558714810D}" destId="{1FCF2607-520E-4697-A711-F02D963791C9}" srcOrd="2" destOrd="0" parTransId="{0C12EB29-9350-4597-84AA-884A2D2BAAD7}" sibTransId="{425CD47A-BFF3-4B4F-BAF2-244CFD2F3758}"/>
    <dgm:cxn modelId="{DC545863-0527-3B46-94EB-A84AB7DB11C4}" type="presOf" srcId="{1FCF2607-520E-4697-A711-F02D963791C9}" destId="{189B45DB-B647-8644-92FD-7045D556DCEC}" srcOrd="0" destOrd="0" presId="urn:microsoft.com/office/officeart/2005/8/layout/vList2"/>
    <dgm:cxn modelId="{D68DC77B-A3D7-6C48-8C06-4758191C03A1}" type="presOf" srcId="{6C879324-0CC4-420E-A43D-6E4AABDD02CE}" destId="{D0E7CE0C-E249-FC4D-AA9D-97144909A8A0}" srcOrd="0" destOrd="0" presId="urn:microsoft.com/office/officeart/2005/8/layout/vList2"/>
    <dgm:cxn modelId="{23DCD18F-C7CD-A048-8141-A3E3F144FC1A}" type="presOf" srcId="{51C975C4-A772-4CE0-B591-3FEEC1E30B8D}" destId="{123A45E7-380F-F74E-879B-C0DFB695C9A2}" srcOrd="0" destOrd="0" presId="urn:microsoft.com/office/officeart/2005/8/layout/vList2"/>
    <dgm:cxn modelId="{61E51092-F2AE-6349-AB5E-3014B9DFB4D6}" type="presOf" srcId="{828A37BA-1289-4875-9773-F4558714810D}" destId="{E5DBBE44-8E16-3A46-A3CA-24ACCABC1FF9}" srcOrd="0" destOrd="0" presId="urn:microsoft.com/office/officeart/2005/8/layout/vList2"/>
    <dgm:cxn modelId="{F6AD9DA1-6902-46DB-AEFA-9425E4B45A2D}" srcId="{828A37BA-1289-4875-9773-F4558714810D}" destId="{51C975C4-A772-4CE0-B591-3FEEC1E30B8D}" srcOrd="0" destOrd="0" parTransId="{0EE7F719-13C3-48D4-B57F-D23962B10BA9}" sibTransId="{5644687B-6594-48DE-9EB4-1F6E7289B76D}"/>
    <dgm:cxn modelId="{1F97CAB4-1AD6-4573-ADE6-D1287992D045}" srcId="{828A37BA-1289-4875-9773-F4558714810D}" destId="{6C879324-0CC4-420E-A43D-6E4AABDD02CE}" srcOrd="3" destOrd="0" parTransId="{BB869302-1E1C-4C4C-8183-29E03D3FBDD3}" sibTransId="{F946872F-E7D9-47A6-B5BB-6694A76FDFE4}"/>
    <dgm:cxn modelId="{5161F627-A071-8D4F-9FDA-3F9A1941FF86}" type="presParOf" srcId="{E5DBBE44-8E16-3A46-A3CA-24ACCABC1FF9}" destId="{123A45E7-380F-F74E-879B-C0DFB695C9A2}" srcOrd="0" destOrd="0" presId="urn:microsoft.com/office/officeart/2005/8/layout/vList2"/>
    <dgm:cxn modelId="{52161E29-5D09-F048-84FB-7398162A7931}" type="presParOf" srcId="{E5DBBE44-8E16-3A46-A3CA-24ACCABC1FF9}" destId="{2DD30511-FF9E-274A-A12D-2FBBD04A7E21}" srcOrd="1" destOrd="0" presId="urn:microsoft.com/office/officeart/2005/8/layout/vList2"/>
    <dgm:cxn modelId="{6798EA40-EDA8-F948-976D-A853BE9F8028}" type="presParOf" srcId="{E5DBBE44-8E16-3A46-A3CA-24ACCABC1FF9}" destId="{685EFFF1-2FF4-E148-B338-463BA3EFE395}" srcOrd="2" destOrd="0" presId="urn:microsoft.com/office/officeart/2005/8/layout/vList2"/>
    <dgm:cxn modelId="{9FEE315A-84D6-AD41-A780-519C6DC8C874}" type="presParOf" srcId="{E5DBBE44-8E16-3A46-A3CA-24ACCABC1FF9}" destId="{7ACE5F6E-0AF8-BE45-B650-BB445F4B82CC}" srcOrd="3" destOrd="0" presId="urn:microsoft.com/office/officeart/2005/8/layout/vList2"/>
    <dgm:cxn modelId="{EB89F407-F16B-AE44-AF9B-0599CBE2421D}" type="presParOf" srcId="{E5DBBE44-8E16-3A46-A3CA-24ACCABC1FF9}" destId="{189B45DB-B647-8644-92FD-7045D556DCEC}" srcOrd="4" destOrd="0" presId="urn:microsoft.com/office/officeart/2005/8/layout/vList2"/>
    <dgm:cxn modelId="{77753E2E-0BC3-FB40-9FE4-F88CA7CFF651}" type="presParOf" srcId="{E5DBBE44-8E16-3A46-A3CA-24ACCABC1FF9}" destId="{4BF64E86-4DCE-4540-A49F-B01063C8D5D4}" srcOrd="5" destOrd="0" presId="urn:microsoft.com/office/officeart/2005/8/layout/vList2"/>
    <dgm:cxn modelId="{D4203DD3-8BEC-5F4D-ADB9-5DCB04C2919B}" type="presParOf" srcId="{E5DBBE44-8E16-3A46-A3CA-24ACCABC1FF9}" destId="{D0E7CE0C-E249-FC4D-AA9D-97144909A8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882AAB-DC2F-42A8-992D-532A96613F5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72D94E-2E2E-4CCC-A176-04BFD6096627}">
      <dgm:prSet/>
      <dgm:spPr/>
      <dgm:t>
        <a:bodyPr/>
        <a:lstStyle/>
        <a:p>
          <a:r>
            <a:rPr lang="en-US" dirty="0" err="1"/>
            <a:t>TeamWork</a:t>
          </a:r>
          <a:r>
            <a:rPr lang="en-US" dirty="0"/>
            <a:t> (mob/pair programming)</a:t>
          </a:r>
        </a:p>
      </dgm:t>
    </dgm:pt>
    <dgm:pt modelId="{8F2E3A55-426C-4C87-8303-1C6D21189645}" type="parTrans" cxnId="{D6795AF1-83AE-4F08-B8E7-A8AC517A8F2A}">
      <dgm:prSet/>
      <dgm:spPr/>
      <dgm:t>
        <a:bodyPr/>
        <a:lstStyle/>
        <a:p>
          <a:endParaRPr lang="en-US"/>
        </a:p>
      </dgm:t>
    </dgm:pt>
    <dgm:pt modelId="{45EE7F32-0E1D-4A1B-BBB0-59BABA58A27D}" type="sibTrans" cxnId="{D6795AF1-83AE-4F08-B8E7-A8AC517A8F2A}">
      <dgm:prSet/>
      <dgm:spPr/>
      <dgm:t>
        <a:bodyPr/>
        <a:lstStyle/>
        <a:p>
          <a:endParaRPr lang="en-US"/>
        </a:p>
      </dgm:t>
    </dgm:pt>
    <dgm:pt modelId="{220F7C69-6A6E-4C6D-9B3B-44C05F6DD59D}">
      <dgm:prSet/>
      <dgm:spPr/>
      <dgm:t>
        <a:bodyPr/>
        <a:lstStyle/>
        <a:p>
          <a:r>
            <a:rPr lang="en-US"/>
            <a:t>Unit Tests</a:t>
          </a:r>
        </a:p>
      </dgm:t>
    </dgm:pt>
    <dgm:pt modelId="{E0F1980C-8736-4A51-9A7B-3D5CC09DC8C3}" type="parTrans" cxnId="{1217FF3C-F931-47D7-BF61-C77FCFBB207B}">
      <dgm:prSet/>
      <dgm:spPr/>
      <dgm:t>
        <a:bodyPr/>
        <a:lstStyle/>
        <a:p>
          <a:endParaRPr lang="en-US"/>
        </a:p>
      </dgm:t>
    </dgm:pt>
    <dgm:pt modelId="{88E2D94D-514A-4A94-B2F0-2405DE8C0075}" type="sibTrans" cxnId="{1217FF3C-F931-47D7-BF61-C77FCFBB207B}">
      <dgm:prSet/>
      <dgm:spPr/>
      <dgm:t>
        <a:bodyPr/>
        <a:lstStyle/>
        <a:p>
          <a:endParaRPr lang="en-US"/>
        </a:p>
      </dgm:t>
    </dgm:pt>
    <dgm:pt modelId="{16E8F54B-70F2-471C-B80F-DD7F654C2127}">
      <dgm:prSet/>
      <dgm:spPr/>
      <dgm:t>
        <a:bodyPr/>
        <a:lstStyle/>
        <a:p>
          <a:r>
            <a:rPr lang="en-US"/>
            <a:t>Git Commands (commit, push, pull, merge, rebase, squashing)</a:t>
          </a:r>
        </a:p>
      </dgm:t>
    </dgm:pt>
    <dgm:pt modelId="{6C607F26-DC8A-4C89-8E20-4DA42C59C311}" type="parTrans" cxnId="{6746B612-8D1B-4B3E-B616-95E00551183A}">
      <dgm:prSet/>
      <dgm:spPr/>
      <dgm:t>
        <a:bodyPr/>
        <a:lstStyle/>
        <a:p>
          <a:endParaRPr lang="en-US"/>
        </a:p>
      </dgm:t>
    </dgm:pt>
    <dgm:pt modelId="{230441C5-ECEE-486F-A51E-F88CC662B81D}" type="sibTrans" cxnId="{6746B612-8D1B-4B3E-B616-95E00551183A}">
      <dgm:prSet/>
      <dgm:spPr/>
      <dgm:t>
        <a:bodyPr/>
        <a:lstStyle/>
        <a:p>
          <a:endParaRPr lang="en-US"/>
        </a:p>
      </dgm:t>
    </dgm:pt>
    <dgm:pt modelId="{1C976034-EEC6-4D7C-8A99-8B74F7CE1B83}">
      <dgm:prSet/>
      <dgm:spPr/>
      <dgm:t>
        <a:bodyPr/>
        <a:lstStyle/>
        <a:p>
          <a:r>
            <a:rPr lang="en-US"/>
            <a:t>Building new repositories from the ground up</a:t>
          </a:r>
        </a:p>
      </dgm:t>
    </dgm:pt>
    <dgm:pt modelId="{8B948E51-F605-4762-A7D0-7F730FF3F454}" type="parTrans" cxnId="{FF447D9A-BC41-4217-BC6E-1D30F326B054}">
      <dgm:prSet/>
      <dgm:spPr/>
      <dgm:t>
        <a:bodyPr/>
        <a:lstStyle/>
        <a:p>
          <a:endParaRPr lang="en-US"/>
        </a:p>
      </dgm:t>
    </dgm:pt>
    <dgm:pt modelId="{759035A8-D4D9-4A1C-96C1-0909D14605CE}" type="sibTrans" cxnId="{FF447D9A-BC41-4217-BC6E-1D30F326B054}">
      <dgm:prSet/>
      <dgm:spPr/>
      <dgm:t>
        <a:bodyPr/>
        <a:lstStyle/>
        <a:p>
          <a:endParaRPr lang="en-US"/>
        </a:p>
      </dgm:t>
    </dgm:pt>
    <dgm:pt modelId="{A4AE7B4B-0DC4-45BC-818D-274A3F8FBEE1}">
      <dgm:prSet/>
      <dgm:spPr/>
      <dgm:t>
        <a:bodyPr/>
        <a:lstStyle/>
        <a:p>
          <a:r>
            <a:rPr lang="en-US"/>
            <a:t>Debugging</a:t>
          </a:r>
        </a:p>
      </dgm:t>
    </dgm:pt>
    <dgm:pt modelId="{F1DDD1FD-F123-476B-A7EB-312FB034CB1D}" type="parTrans" cxnId="{E68B8C85-5F63-4EF5-9760-0F28BC97F8DD}">
      <dgm:prSet/>
      <dgm:spPr/>
      <dgm:t>
        <a:bodyPr/>
        <a:lstStyle/>
        <a:p>
          <a:endParaRPr lang="en-US"/>
        </a:p>
      </dgm:t>
    </dgm:pt>
    <dgm:pt modelId="{D4D4808C-F51F-4735-B6AE-0EA9A0E00EE7}" type="sibTrans" cxnId="{E68B8C85-5F63-4EF5-9760-0F28BC97F8DD}">
      <dgm:prSet/>
      <dgm:spPr/>
      <dgm:t>
        <a:bodyPr/>
        <a:lstStyle/>
        <a:p>
          <a:endParaRPr lang="en-US"/>
        </a:p>
      </dgm:t>
    </dgm:pt>
    <dgm:pt modelId="{B1A3E067-A4DF-4949-86AF-73719FB12AB3}">
      <dgm:prSet/>
      <dgm:spPr/>
      <dgm:t>
        <a:bodyPr/>
        <a:lstStyle/>
        <a:p>
          <a:r>
            <a:rPr lang="en-US"/>
            <a:t>Clean code and proper coding practices</a:t>
          </a:r>
        </a:p>
      </dgm:t>
    </dgm:pt>
    <dgm:pt modelId="{3ABC4247-7AD3-481D-B13F-C443FF94ABEA}" type="parTrans" cxnId="{8A2AB8A2-82BE-4252-90D3-15363DF5817A}">
      <dgm:prSet/>
      <dgm:spPr/>
      <dgm:t>
        <a:bodyPr/>
        <a:lstStyle/>
        <a:p>
          <a:endParaRPr lang="en-US"/>
        </a:p>
      </dgm:t>
    </dgm:pt>
    <dgm:pt modelId="{6958FB4F-49C5-46E6-A79C-DB4827E35543}" type="sibTrans" cxnId="{8A2AB8A2-82BE-4252-90D3-15363DF5817A}">
      <dgm:prSet/>
      <dgm:spPr/>
      <dgm:t>
        <a:bodyPr/>
        <a:lstStyle/>
        <a:p>
          <a:endParaRPr lang="en-US"/>
        </a:p>
      </dgm:t>
    </dgm:pt>
    <dgm:pt modelId="{77418F38-96EF-D040-BB45-B4C895048C5F}" type="pres">
      <dgm:prSet presAssocID="{D3882AAB-DC2F-42A8-992D-532A96613F5F}" presName="vert0" presStyleCnt="0">
        <dgm:presLayoutVars>
          <dgm:dir/>
          <dgm:animOne val="branch"/>
          <dgm:animLvl val="lvl"/>
        </dgm:presLayoutVars>
      </dgm:prSet>
      <dgm:spPr/>
    </dgm:pt>
    <dgm:pt modelId="{8964BE41-8549-8B46-940A-ED5050F4602D}" type="pres">
      <dgm:prSet presAssocID="{1472D94E-2E2E-4CCC-A176-04BFD6096627}" presName="thickLine" presStyleLbl="alignNode1" presStyleIdx="0" presStyleCnt="6"/>
      <dgm:spPr/>
    </dgm:pt>
    <dgm:pt modelId="{0740B90D-7B12-1B4D-99DC-3BAD5401FCC6}" type="pres">
      <dgm:prSet presAssocID="{1472D94E-2E2E-4CCC-A176-04BFD6096627}" presName="horz1" presStyleCnt="0"/>
      <dgm:spPr/>
    </dgm:pt>
    <dgm:pt modelId="{2E6E2931-A659-DC4F-AD5F-CD1A74E8C040}" type="pres">
      <dgm:prSet presAssocID="{1472D94E-2E2E-4CCC-A176-04BFD6096627}" presName="tx1" presStyleLbl="revTx" presStyleIdx="0" presStyleCnt="6"/>
      <dgm:spPr/>
    </dgm:pt>
    <dgm:pt modelId="{FC88928B-2330-DB49-83D7-697EA9A1C33B}" type="pres">
      <dgm:prSet presAssocID="{1472D94E-2E2E-4CCC-A176-04BFD6096627}" presName="vert1" presStyleCnt="0"/>
      <dgm:spPr/>
    </dgm:pt>
    <dgm:pt modelId="{D2DC8E4A-5323-D84F-BFC6-BF461CFD59DF}" type="pres">
      <dgm:prSet presAssocID="{220F7C69-6A6E-4C6D-9B3B-44C05F6DD59D}" presName="thickLine" presStyleLbl="alignNode1" presStyleIdx="1" presStyleCnt="6"/>
      <dgm:spPr/>
    </dgm:pt>
    <dgm:pt modelId="{1664EF70-46E9-3C41-A43E-CF2E06260EF3}" type="pres">
      <dgm:prSet presAssocID="{220F7C69-6A6E-4C6D-9B3B-44C05F6DD59D}" presName="horz1" presStyleCnt="0"/>
      <dgm:spPr/>
    </dgm:pt>
    <dgm:pt modelId="{D3B612BD-3D99-7647-A2BB-554A34144E5A}" type="pres">
      <dgm:prSet presAssocID="{220F7C69-6A6E-4C6D-9B3B-44C05F6DD59D}" presName="tx1" presStyleLbl="revTx" presStyleIdx="1" presStyleCnt="6"/>
      <dgm:spPr/>
    </dgm:pt>
    <dgm:pt modelId="{6907EC2E-0018-F749-869A-57139BE80411}" type="pres">
      <dgm:prSet presAssocID="{220F7C69-6A6E-4C6D-9B3B-44C05F6DD59D}" presName="vert1" presStyleCnt="0"/>
      <dgm:spPr/>
    </dgm:pt>
    <dgm:pt modelId="{BB1E9D0A-5A73-F248-9E45-5B42D3286854}" type="pres">
      <dgm:prSet presAssocID="{16E8F54B-70F2-471C-B80F-DD7F654C2127}" presName="thickLine" presStyleLbl="alignNode1" presStyleIdx="2" presStyleCnt="6"/>
      <dgm:spPr/>
    </dgm:pt>
    <dgm:pt modelId="{031E5656-7E12-B941-A799-EF6E75E83987}" type="pres">
      <dgm:prSet presAssocID="{16E8F54B-70F2-471C-B80F-DD7F654C2127}" presName="horz1" presStyleCnt="0"/>
      <dgm:spPr/>
    </dgm:pt>
    <dgm:pt modelId="{0853E4B0-7D4D-9745-97A2-77F313786E2B}" type="pres">
      <dgm:prSet presAssocID="{16E8F54B-70F2-471C-B80F-DD7F654C2127}" presName="tx1" presStyleLbl="revTx" presStyleIdx="2" presStyleCnt="6"/>
      <dgm:spPr/>
    </dgm:pt>
    <dgm:pt modelId="{1623F8DB-D20B-404E-91B4-4BEB15659802}" type="pres">
      <dgm:prSet presAssocID="{16E8F54B-70F2-471C-B80F-DD7F654C2127}" presName="vert1" presStyleCnt="0"/>
      <dgm:spPr/>
    </dgm:pt>
    <dgm:pt modelId="{4FC0BCE8-03A7-4847-8777-66649AC39955}" type="pres">
      <dgm:prSet presAssocID="{1C976034-EEC6-4D7C-8A99-8B74F7CE1B83}" presName="thickLine" presStyleLbl="alignNode1" presStyleIdx="3" presStyleCnt="6"/>
      <dgm:spPr/>
    </dgm:pt>
    <dgm:pt modelId="{6BD637F9-E606-0F44-8952-35DF61FF7909}" type="pres">
      <dgm:prSet presAssocID="{1C976034-EEC6-4D7C-8A99-8B74F7CE1B83}" presName="horz1" presStyleCnt="0"/>
      <dgm:spPr/>
    </dgm:pt>
    <dgm:pt modelId="{BCA886D7-1E66-4D46-AC6C-369CB8895419}" type="pres">
      <dgm:prSet presAssocID="{1C976034-EEC6-4D7C-8A99-8B74F7CE1B83}" presName="tx1" presStyleLbl="revTx" presStyleIdx="3" presStyleCnt="6"/>
      <dgm:spPr/>
    </dgm:pt>
    <dgm:pt modelId="{F1B8E54A-7481-B647-BAAF-A9DD9C3387E4}" type="pres">
      <dgm:prSet presAssocID="{1C976034-EEC6-4D7C-8A99-8B74F7CE1B83}" presName="vert1" presStyleCnt="0"/>
      <dgm:spPr/>
    </dgm:pt>
    <dgm:pt modelId="{94DF40D6-C1A7-9545-99C2-5E3A97E43842}" type="pres">
      <dgm:prSet presAssocID="{A4AE7B4B-0DC4-45BC-818D-274A3F8FBEE1}" presName="thickLine" presStyleLbl="alignNode1" presStyleIdx="4" presStyleCnt="6"/>
      <dgm:spPr/>
    </dgm:pt>
    <dgm:pt modelId="{3F1A142E-F350-BF4D-9811-838D2E1E2B7C}" type="pres">
      <dgm:prSet presAssocID="{A4AE7B4B-0DC4-45BC-818D-274A3F8FBEE1}" presName="horz1" presStyleCnt="0"/>
      <dgm:spPr/>
    </dgm:pt>
    <dgm:pt modelId="{E4DC4B33-1ED3-4448-9037-C39FECD83B1F}" type="pres">
      <dgm:prSet presAssocID="{A4AE7B4B-0DC4-45BC-818D-274A3F8FBEE1}" presName="tx1" presStyleLbl="revTx" presStyleIdx="4" presStyleCnt="6"/>
      <dgm:spPr/>
    </dgm:pt>
    <dgm:pt modelId="{08056083-7184-A24B-A144-80A2A95BBEA2}" type="pres">
      <dgm:prSet presAssocID="{A4AE7B4B-0DC4-45BC-818D-274A3F8FBEE1}" presName="vert1" presStyleCnt="0"/>
      <dgm:spPr/>
    </dgm:pt>
    <dgm:pt modelId="{7371B8AF-2987-AD45-A4E1-1309172E5FA9}" type="pres">
      <dgm:prSet presAssocID="{B1A3E067-A4DF-4949-86AF-73719FB12AB3}" presName="thickLine" presStyleLbl="alignNode1" presStyleIdx="5" presStyleCnt="6"/>
      <dgm:spPr/>
    </dgm:pt>
    <dgm:pt modelId="{53E35863-02AD-484D-A567-752022A9C324}" type="pres">
      <dgm:prSet presAssocID="{B1A3E067-A4DF-4949-86AF-73719FB12AB3}" presName="horz1" presStyleCnt="0"/>
      <dgm:spPr/>
    </dgm:pt>
    <dgm:pt modelId="{D5C04C73-4951-0D48-973F-C23882F1999D}" type="pres">
      <dgm:prSet presAssocID="{B1A3E067-A4DF-4949-86AF-73719FB12AB3}" presName="tx1" presStyleLbl="revTx" presStyleIdx="5" presStyleCnt="6"/>
      <dgm:spPr/>
    </dgm:pt>
    <dgm:pt modelId="{1A0AAA6D-2744-B94C-BE8A-55218A33A0A2}" type="pres">
      <dgm:prSet presAssocID="{B1A3E067-A4DF-4949-86AF-73719FB12AB3}" presName="vert1" presStyleCnt="0"/>
      <dgm:spPr/>
    </dgm:pt>
  </dgm:ptLst>
  <dgm:cxnLst>
    <dgm:cxn modelId="{6746B612-8D1B-4B3E-B616-95E00551183A}" srcId="{D3882AAB-DC2F-42A8-992D-532A96613F5F}" destId="{16E8F54B-70F2-471C-B80F-DD7F654C2127}" srcOrd="2" destOrd="0" parTransId="{6C607F26-DC8A-4C89-8E20-4DA42C59C311}" sibTransId="{230441C5-ECEE-486F-A51E-F88CC662B81D}"/>
    <dgm:cxn modelId="{EF20DA24-03F7-5D45-84CD-A89CD5BFBDF0}" type="presOf" srcId="{1472D94E-2E2E-4CCC-A176-04BFD6096627}" destId="{2E6E2931-A659-DC4F-AD5F-CD1A74E8C040}" srcOrd="0" destOrd="0" presId="urn:microsoft.com/office/officeart/2008/layout/LinedList"/>
    <dgm:cxn modelId="{780B063C-7BE0-5943-AD0F-6983A4443392}" type="presOf" srcId="{A4AE7B4B-0DC4-45BC-818D-274A3F8FBEE1}" destId="{E4DC4B33-1ED3-4448-9037-C39FECD83B1F}" srcOrd="0" destOrd="0" presId="urn:microsoft.com/office/officeart/2008/layout/LinedList"/>
    <dgm:cxn modelId="{1217FF3C-F931-47D7-BF61-C77FCFBB207B}" srcId="{D3882AAB-DC2F-42A8-992D-532A96613F5F}" destId="{220F7C69-6A6E-4C6D-9B3B-44C05F6DD59D}" srcOrd="1" destOrd="0" parTransId="{E0F1980C-8736-4A51-9A7B-3D5CC09DC8C3}" sibTransId="{88E2D94D-514A-4A94-B2F0-2405DE8C0075}"/>
    <dgm:cxn modelId="{A673294A-21A6-294F-BC66-DA0DD6AE7DB1}" type="presOf" srcId="{1C976034-EEC6-4D7C-8A99-8B74F7CE1B83}" destId="{BCA886D7-1E66-4D46-AC6C-369CB8895419}" srcOrd="0" destOrd="0" presId="urn:microsoft.com/office/officeart/2008/layout/LinedList"/>
    <dgm:cxn modelId="{43500A83-4222-DB43-A00A-46973804EC75}" type="presOf" srcId="{B1A3E067-A4DF-4949-86AF-73719FB12AB3}" destId="{D5C04C73-4951-0D48-973F-C23882F1999D}" srcOrd="0" destOrd="0" presId="urn:microsoft.com/office/officeart/2008/layout/LinedList"/>
    <dgm:cxn modelId="{E68B8C85-5F63-4EF5-9760-0F28BC97F8DD}" srcId="{D3882AAB-DC2F-42A8-992D-532A96613F5F}" destId="{A4AE7B4B-0DC4-45BC-818D-274A3F8FBEE1}" srcOrd="4" destOrd="0" parTransId="{F1DDD1FD-F123-476B-A7EB-312FB034CB1D}" sibTransId="{D4D4808C-F51F-4735-B6AE-0EA9A0E00EE7}"/>
    <dgm:cxn modelId="{FF447D9A-BC41-4217-BC6E-1D30F326B054}" srcId="{D3882AAB-DC2F-42A8-992D-532A96613F5F}" destId="{1C976034-EEC6-4D7C-8A99-8B74F7CE1B83}" srcOrd="3" destOrd="0" parTransId="{8B948E51-F605-4762-A7D0-7F730FF3F454}" sibTransId="{759035A8-D4D9-4A1C-96C1-0909D14605CE}"/>
    <dgm:cxn modelId="{D27FABA1-5D2B-7C44-BC4C-57C4DE868140}" type="presOf" srcId="{D3882AAB-DC2F-42A8-992D-532A96613F5F}" destId="{77418F38-96EF-D040-BB45-B4C895048C5F}" srcOrd="0" destOrd="0" presId="urn:microsoft.com/office/officeart/2008/layout/LinedList"/>
    <dgm:cxn modelId="{8A2AB8A2-82BE-4252-90D3-15363DF5817A}" srcId="{D3882AAB-DC2F-42A8-992D-532A96613F5F}" destId="{B1A3E067-A4DF-4949-86AF-73719FB12AB3}" srcOrd="5" destOrd="0" parTransId="{3ABC4247-7AD3-481D-B13F-C443FF94ABEA}" sibTransId="{6958FB4F-49C5-46E6-A79C-DB4827E35543}"/>
    <dgm:cxn modelId="{9D629BB9-AF05-0A4A-86B3-972249E43DA8}" type="presOf" srcId="{220F7C69-6A6E-4C6D-9B3B-44C05F6DD59D}" destId="{D3B612BD-3D99-7647-A2BB-554A34144E5A}" srcOrd="0" destOrd="0" presId="urn:microsoft.com/office/officeart/2008/layout/LinedList"/>
    <dgm:cxn modelId="{BFC196EC-1128-0642-8170-15DD92F97B85}" type="presOf" srcId="{16E8F54B-70F2-471C-B80F-DD7F654C2127}" destId="{0853E4B0-7D4D-9745-97A2-77F313786E2B}" srcOrd="0" destOrd="0" presId="urn:microsoft.com/office/officeart/2008/layout/LinedList"/>
    <dgm:cxn modelId="{D6795AF1-83AE-4F08-B8E7-A8AC517A8F2A}" srcId="{D3882AAB-DC2F-42A8-992D-532A96613F5F}" destId="{1472D94E-2E2E-4CCC-A176-04BFD6096627}" srcOrd="0" destOrd="0" parTransId="{8F2E3A55-426C-4C87-8303-1C6D21189645}" sibTransId="{45EE7F32-0E1D-4A1B-BBB0-59BABA58A27D}"/>
    <dgm:cxn modelId="{A797C524-EF77-8749-8BD5-7C6B387C4197}" type="presParOf" srcId="{77418F38-96EF-D040-BB45-B4C895048C5F}" destId="{8964BE41-8549-8B46-940A-ED5050F4602D}" srcOrd="0" destOrd="0" presId="urn:microsoft.com/office/officeart/2008/layout/LinedList"/>
    <dgm:cxn modelId="{EB052323-6862-8247-A5D3-6DD3F12C54B9}" type="presParOf" srcId="{77418F38-96EF-D040-BB45-B4C895048C5F}" destId="{0740B90D-7B12-1B4D-99DC-3BAD5401FCC6}" srcOrd="1" destOrd="0" presId="urn:microsoft.com/office/officeart/2008/layout/LinedList"/>
    <dgm:cxn modelId="{35283B14-27AE-A047-B227-67E9CCC98E52}" type="presParOf" srcId="{0740B90D-7B12-1B4D-99DC-3BAD5401FCC6}" destId="{2E6E2931-A659-DC4F-AD5F-CD1A74E8C040}" srcOrd="0" destOrd="0" presId="urn:microsoft.com/office/officeart/2008/layout/LinedList"/>
    <dgm:cxn modelId="{17594BBC-ECA3-0D4C-B987-3F750EDC0041}" type="presParOf" srcId="{0740B90D-7B12-1B4D-99DC-3BAD5401FCC6}" destId="{FC88928B-2330-DB49-83D7-697EA9A1C33B}" srcOrd="1" destOrd="0" presId="urn:microsoft.com/office/officeart/2008/layout/LinedList"/>
    <dgm:cxn modelId="{E1528CE7-9F13-B149-92E6-3C56543EED73}" type="presParOf" srcId="{77418F38-96EF-D040-BB45-B4C895048C5F}" destId="{D2DC8E4A-5323-D84F-BFC6-BF461CFD59DF}" srcOrd="2" destOrd="0" presId="urn:microsoft.com/office/officeart/2008/layout/LinedList"/>
    <dgm:cxn modelId="{3DDD034A-DCCB-1F47-AE15-2C94B7D76D18}" type="presParOf" srcId="{77418F38-96EF-D040-BB45-B4C895048C5F}" destId="{1664EF70-46E9-3C41-A43E-CF2E06260EF3}" srcOrd="3" destOrd="0" presId="urn:microsoft.com/office/officeart/2008/layout/LinedList"/>
    <dgm:cxn modelId="{4D48C092-3417-5749-B903-5C43A154F9A1}" type="presParOf" srcId="{1664EF70-46E9-3C41-A43E-CF2E06260EF3}" destId="{D3B612BD-3D99-7647-A2BB-554A34144E5A}" srcOrd="0" destOrd="0" presId="urn:microsoft.com/office/officeart/2008/layout/LinedList"/>
    <dgm:cxn modelId="{6ADA1075-4C2A-8747-8EAC-CF9F4AE2524B}" type="presParOf" srcId="{1664EF70-46E9-3C41-A43E-CF2E06260EF3}" destId="{6907EC2E-0018-F749-869A-57139BE80411}" srcOrd="1" destOrd="0" presId="urn:microsoft.com/office/officeart/2008/layout/LinedList"/>
    <dgm:cxn modelId="{1A9D508A-32BC-7B43-B4A6-F946C03AC2F3}" type="presParOf" srcId="{77418F38-96EF-D040-BB45-B4C895048C5F}" destId="{BB1E9D0A-5A73-F248-9E45-5B42D3286854}" srcOrd="4" destOrd="0" presId="urn:microsoft.com/office/officeart/2008/layout/LinedList"/>
    <dgm:cxn modelId="{1F47CAEA-86C5-5D40-AAC8-B9269A891683}" type="presParOf" srcId="{77418F38-96EF-D040-BB45-B4C895048C5F}" destId="{031E5656-7E12-B941-A799-EF6E75E83987}" srcOrd="5" destOrd="0" presId="urn:microsoft.com/office/officeart/2008/layout/LinedList"/>
    <dgm:cxn modelId="{AC092F7F-8D2C-E04D-874C-3F42BDAD7A0E}" type="presParOf" srcId="{031E5656-7E12-B941-A799-EF6E75E83987}" destId="{0853E4B0-7D4D-9745-97A2-77F313786E2B}" srcOrd="0" destOrd="0" presId="urn:microsoft.com/office/officeart/2008/layout/LinedList"/>
    <dgm:cxn modelId="{C5C0A7BB-C416-2A4A-A835-D7E0354179BE}" type="presParOf" srcId="{031E5656-7E12-B941-A799-EF6E75E83987}" destId="{1623F8DB-D20B-404E-91B4-4BEB15659802}" srcOrd="1" destOrd="0" presId="urn:microsoft.com/office/officeart/2008/layout/LinedList"/>
    <dgm:cxn modelId="{E8D352B0-B0D4-E148-8422-A88FC6D8E3A6}" type="presParOf" srcId="{77418F38-96EF-D040-BB45-B4C895048C5F}" destId="{4FC0BCE8-03A7-4847-8777-66649AC39955}" srcOrd="6" destOrd="0" presId="urn:microsoft.com/office/officeart/2008/layout/LinedList"/>
    <dgm:cxn modelId="{7349CDE4-89B3-DC4A-8957-078D5FC68F0E}" type="presParOf" srcId="{77418F38-96EF-D040-BB45-B4C895048C5F}" destId="{6BD637F9-E606-0F44-8952-35DF61FF7909}" srcOrd="7" destOrd="0" presId="urn:microsoft.com/office/officeart/2008/layout/LinedList"/>
    <dgm:cxn modelId="{D1B00C9C-81A1-AC4B-B1F8-8ED5A7EC19E9}" type="presParOf" srcId="{6BD637F9-E606-0F44-8952-35DF61FF7909}" destId="{BCA886D7-1E66-4D46-AC6C-369CB8895419}" srcOrd="0" destOrd="0" presId="urn:microsoft.com/office/officeart/2008/layout/LinedList"/>
    <dgm:cxn modelId="{DECDD3B5-6FF9-0949-ACB9-DD0F2E4B7F16}" type="presParOf" srcId="{6BD637F9-E606-0F44-8952-35DF61FF7909}" destId="{F1B8E54A-7481-B647-BAAF-A9DD9C3387E4}" srcOrd="1" destOrd="0" presId="urn:microsoft.com/office/officeart/2008/layout/LinedList"/>
    <dgm:cxn modelId="{C49E7212-96FD-124D-934B-95372470275D}" type="presParOf" srcId="{77418F38-96EF-D040-BB45-B4C895048C5F}" destId="{94DF40D6-C1A7-9545-99C2-5E3A97E43842}" srcOrd="8" destOrd="0" presId="urn:microsoft.com/office/officeart/2008/layout/LinedList"/>
    <dgm:cxn modelId="{1F5F5204-D62E-9844-84AA-D76948CC1C12}" type="presParOf" srcId="{77418F38-96EF-D040-BB45-B4C895048C5F}" destId="{3F1A142E-F350-BF4D-9811-838D2E1E2B7C}" srcOrd="9" destOrd="0" presId="urn:microsoft.com/office/officeart/2008/layout/LinedList"/>
    <dgm:cxn modelId="{F12F649B-6A8F-D64F-B4CC-2D07B12A0F3C}" type="presParOf" srcId="{3F1A142E-F350-BF4D-9811-838D2E1E2B7C}" destId="{E4DC4B33-1ED3-4448-9037-C39FECD83B1F}" srcOrd="0" destOrd="0" presId="urn:microsoft.com/office/officeart/2008/layout/LinedList"/>
    <dgm:cxn modelId="{9EB3A4F8-7480-E94B-BC3B-C919E7B7451E}" type="presParOf" srcId="{3F1A142E-F350-BF4D-9811-838D2E1E2B7C}" destId="{08056083-7184-A24B-A144-80A2A95BBEA2}" srcOrd="1" destOrd="0" presId="urn:microsoft.com/office/officeart/2008/layout/LinedList"/>
    <dgm:cxn modelId="{9B8BD30C-F885-1841-986E-0A6478FA125C}" type="presParOf" srcId="{77418F38-96EF-D040-BB45-B4C895048C5F}" destId="{7371B8AF-2987-AD45-A4E1-1309172E5FA9}" srcOrd="10" destOrd="0" presId="urn:microsoft.com/office/officeart/2008/layout/LinedList"/>
    <dgm:cxn modelId="{41254151-3F54-044D-803C-77CCF31A294C}" type="presParOf" srcId="{77418F38-96EF-D040-BB45-B4C895048C5F}" destId="{53E35863-02AD-484D-A567-752022A9C324}" srcOrd="11" destOrd="0" presId="urn:microsoft.com/office/officeart/2008/layout/LinedList"/>
    <dgm:cxn modelId="{2590B14A-B3A7-5841-BB33-CCA51C1774C5}" type="presParOf" srcId="{53E35863-02AD-484D-A567-752022A9C324}" destId="{D5C04C73-4951-0D48-973F-C23882F1999D}" srcOrd="0" destOrd="0" presId="urn:microsoft.com/office/officeart/2008/layout/LinedList"/>
    <dgm:cxn modelId="{F8D4551E-DEAC-6D4E-AF01-3AA1D6456908}" type="presParOf" srcId="{53E35863-02AD-484D-A567-752022A9C324}" destId="{1A0AAA6D-2744-B94C-BE8A-55218A33A0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F13CA-A18A-48F9-BC82-03EED9EDA3E1}">
      <dsp:nvSpPr>
        <dsp:cNvPr id="0" name=""/>
        <dsp:cNvSpPr/>
      </dsp:nvSpPr>
      <dsp:spPr>
        <a:xfrm>
          <a:off x="0" y="2297"/>
          <a:ext cx="6900512" cy="11645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2428A-04CF-4C6A-B736-7E407E2C7837}">
      <dsp:nvSpPr>
        <dsp:cNvPr id="0" name=""/>
        <dsp:cNvSpPr/>
      </dsp:nvSpPr>
      <dsp:spPr>
        <a:xfrm>
          <a:off x="352272" y="264318"/>
          <a:ext cx="640494" cy="640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44F1C-EB69-4AE1-A0DC-D5F5C7F70365}">
      <dsp:nvSpPr>
        <dsp:cNvPr id="0" name=""/>
        <dsp:cNvSpPr/>
      </dsp:nvSpPr>
      <dsp:spPr>
        <a:xfrm>
          <a:off x="1345038" y="229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Clients can see the details of the car in the inventory before they make a reservation.</a:t>
          </a:r>
          <a:endParaRPr lang="en-US" sz="2200" kern="1200"/>
        </a:p>
      </dsp:txBody>
      <dsp:txXfrm>
        <a:off x="1345038" y="2297"/>
        <a:ext cx="5555473" cy="1164535"/>
      </dsp:txXfrm>
    </dsp:sp>
    <dsp:sp modelId="{F06308F1-5FD7-4FD5-B4C5-9732B48A0B17}">
      <dsp:nvSpPr>
        <dsp:cNvPr id="0" name=""/>
        <dsp:cNvSpPr/>
      </dsp:nvSpPr>
      <dsp:spPr>
        <a:xfrm>
          <a:off x="0" y="1457967"/>
          <a:ext cx="6900512" cy="11645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7B1F3-122B-4A7D-8A2A-0402689B0B95}">
      <dsp:nvSpPr>
        <dsp:cNvPr id="0" name=""/>
        <dsp:cNvSpPr/>
      </dsp:nvSpPr>
      <dsp:spPr>
        <a:xfrm>
          <a:off x="352272" y="1719988"/>
          <a:ext cx="640494" cy="640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26F96-7FC7-493E-AC46-160A7E0A08F0}">
      <dsp:nvSpPr>
        <dsp:cNvPr id="0" name=""/>
        <dsp:cNvSpPr/>
      </dsp:nvSpPr>
      <dsp:spPr>
        <a:xfrm>
          <a:off x="1345038" y="145796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Clients can book reservations with our highly experienced reservation specialist through the C.R.S system.</a:t>
          </a:r>
          <a:endParaRPr lang="en-US" sz="2200" kern="1200"/>
        </a:p>
      </dsp:txBody>
      <dsp:txXfrm>
        <a:off x="1345038" y="1457967"/>
        <a:ext cx="5555473" cy="1164535"/>
      </dsp:txXfrm>
    </dsp:sp>
    <dsp:sp modelId="{4A91679B-CBA5-4045-A8A0-DFFB60F5F1C2}">
      <dsp:nvSpPr>
        <dsp:cNvPr id="0" name=""/>
        <dsp:cNvSpPr/>
      </dsp:nvSpPr>
      <dsp:spPr>
        <a:xfrm>
          <a:off x="0" y="2913637"/>
          <a:ext cx="6900512" cy="1164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18D95-EFD9-42BB-8A17-AF78B3524790}">
      <dsp:nvSpPr>
        <dsp:cNvPr id="0" name=""/>
        <dsp:cNvSpPr/>
      </dsp:nvSpPr>
      <dsp:spPr>
        <a:xfrm>
          <a:off x="352272" y="3175658"/>
          <a:ext cx="640494" cy="640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1AA37-6A56-42E7-8436-7B03FA469368}">
      <dsp:nvSpPr>
        <dsp:cNvPr id="0" name=""/>
        <dsp:cNvSpPr/>
      </dsp:nvSpPr>
      <dsp:spPr>
        <a:xfrm>
          <a:off x="1345038" y="291363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Clients can update and cancel their reservations.</a:t>
          </a:r>
          <a:endParaRPr lang="en-US" sz="2200" kern="1200"/>
        </a:p>
      </dsp:txBody>
      <dsp:txXfrm>
        <a:off x="1345038" y="2913637"/>
        <a:ext cx="5555473" cy="1164535"/>
      </dsp:txXfrm>
    </dsp:sp>
    <dsp:sp modelId="{A112A75C-8E31-4371-B6CE-466177879341}">
      <dsp:nvSpPr>
        <dsp:cNvPr id="0" name=""/>
        <dsp:cNvSpPr/>
      </dsp:nvSpPr>
      <dsp:spPr>
        <a:xfrm>
          <a:off x="0" y="4369307"/>
          <a:ext cx="6900512" cy="11645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27442-1BD8-445D-B1B6-12E9895D88EA}">
      <dsp:nvSpPr>
        <dsp:cNvPr id="0" name=""/>
        <dsp:cNvSpPr/>
      </dsp:nvSpPr>
      <dsp:spPr>
        <a:xfrm>
          <a:off x="352272" y="4631327"/>
          <a:ext cx="640494" cy="640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EEB1A-F604-4C64-B24A-C29CA1A26F76}">
      <dsp:nvSpPr>
        <dsp:cNvPr id="0" name=""/>
        <dsp:cNvSpPr/>
      </dsp:nvSpPr>
      <dsp:spPr>
        <a:xfrm>
          <a:off x="1345038" y="436930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Clients can see their invoices after they are done making reservations. </a:t>
          </a:r>
          <a:endParaRPr lang="en-US" sz="2200" kern="1200"/>
        </a:p>
      </dsp:txBody>
      <dsp:txXfrm>
        <a:off x="1345038" y="4369307"/>
        <a:ext cx="5555473" cy="116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0B81-D7B9-4D67-9F29-DAAC9AF3FA3F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A2879-196B-4285-AEB8-6DA2225E191F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FA1F8-44CC-4281-BB04-73BEED7064D1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Flexible in booking and canceling the reservations</a:t>
          </a:r>
          <a:endParaRPr lang="en-US" sz="2500" kern="1200"/>
        </a:p>
      </dsp:txBody>
      <dsp:txXfrm>
        <a:off x="1826480" y="675"/>
        <a:ext cx="5074031" cy="1581368"/>
      </dsp:txXfrm>
    </dsp:sp>
    <dsp:sp modelId="{9084C3AA-43E6-477A-8464-1BE74445BD74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15219-941D-49D6-BAEB-10928D482802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B2DCA-EC28-48A6-AFF6-1C29AD0468A3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Able to add balance if user doesn’t have sufficient balance to reserve</a:t>
          </a:r>
          <a:endParaRPr lang="en-US" sz="2500" kern="1200"/>
        </a:p>
      </dsp:txBody>
      <dsp:txXfrm>
        <a:off x="1826480" y="1977386"/>
        <a:ext cx="5074031" cy="1581368"/>
      </dsp:txXfrm>
    </dsp:sp>
    <dsp:sp modelId="{4148A3EE-6630-412C-A7DA-A8F1969A8DB5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9667C-1D66-4978-B01C-4BE82D05E58C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13451-BB12-47DE-9D1C-B6CC18709415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Able to view the inventory while making reservations</a:t>
          </a:r>
          <a:endParaRPr lang="en-US" sz="2500" kern="1200"/>
        </a:p>
      </dsp:txBody>
      <dsp:txXfrm>
        <a:off x="1826480" y="3954096"/>
        <a:ext cx="5074031" cy="1581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A45E7-380F-F74E-879B-C0DFB695C9A2}">
      <dsp:nvSpPr>
        <dsp:cNvPr id="0" name=""/>
        <dsp:cNvSpPr/>
      </dsp:nvSpPr>
      <dsp:spPr>
        <a:xfrm>
          <a:off x="0" y="48990"/>
          <a:ext cx="6900512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/>
            <a:t>Able to Logged in as an admin</a:t>
          </a:r>
          <a:endParaRPr lang="en-US" sz="5200" kern="1200" dirty="0"/>
        </a:p>
      </dsp:txBody>
      <dsp:txXfrm>
        <a:off x="60884" y="109874"/>
        <a:ext cx="6778744" cy="1125452"/>
      </dsp:txXfrm>
    </dsp:sp>
    <dsp:sp modelId="{685EFFF1-2FF4-E148-B338-463BA3EFE395}">
      <dsp:nvSpPr>
        <dsp:cNvPr id="0" name=""/>
        <dsp:cNvSpPr/>
      </dsp:nvSpPr>
      <dsp:spPr>
        <a:xfrm>
          <a:off x="0" y="1445970"/>
          <a:ext cx="6900512" cy="1247220"/>
        </a:xfrm>
        <a:prstGeom prst="round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/>
            <a:t>Payment (Credit Card/Loan)</a:t>
          </a:r>
          <a:endParaRPr lang="en-US" sz="5200" kern="1200"/>
        </a:p>
      </dsp:txBody>
      <dsp:txXfrm>
        <a:off x="60884" y="1506854"/>
        <a:ext cx="6778744" cy="1125452"/>
      </dsp:txXfrm>
    </dsp:sp>
    <dsp:sp modelId="{189B45DB-B647-8644-92FD-7045D556DCEC}">
      <dsp:nvSpPr>
        <dsp:cNvPr id="0" name=""/>
        <dsp:cNvSpPr/>
      </dsp:nvSpPr>
      <dsp:spPr>
        <a:xfrm>
          <a:off x="0" y="2842950"/>
          <a:ext cx="6900512" cy="1247220"/>
        </a:xfrm>
        <a:prstGeom prst="round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/>
            <a:t>Graphical User Interface(GUI)</a:t>
          </a:r>
          <a:endParaRPr lang="en-US" sz="5200" kern="1200"/>
        </a:p>
      </dsp:txBody>
      <dsp:txXfrm>
        <a:off x="60884" y="2903834"/>
        <a:ext cx="6778744" cy="1125452"/>
      </dsp:txXfrm>
    </dsp:sp>
    <dsp:sp modelId="{D0E7CE0C-E249-FC4D-AA9D-97144909A8A0}">
      <dsp:nvSpPr>
        <dsp:cNvPr id="0" name=""/>
        <dsp:cNvSpPr/>
      </dsp:nvSpPr>
      <dsp:spPr>
        <a:xfrm>
          <a:off x="0" y="4239930"/>
          <a:ext cx="6900512" cy="12472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/>
            <a:t>Database </a:t>
          </a:r>
          <a:endParaRPr lang="en-US" sz="5200" kern="1200"/>
        </a:p>
      </dsp:txBody>
      <dsp:txXfrm>
        <a:off x="60884" y="4300814"/>
        <a:ext cx="6778744" cy="1125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4BE41-8549-8B46-940A-ED5050F4602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E2931-A659-DC4F-AD5F-CD1A74E8C04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TeamWork</a:t>
          </a:r>
          <a:r>
            <a:rPr lang="en-US" sz="3700" kern="1200" dirty="0"/>
            <a:t> (mob/pair programming)</a:t>
          </a:r>
        </a:p>
      </dsp:txBody>
      <dsp:txXfrm>
        <a:off x="0" y="2703"/>
        <a:ext cx="6900512" cy="921789"/>
      </dsp:txXfrm>
    </dsp:sp>
    <dsp:sp modelId="{D2DC8E4A-5323-D84F-BFC6-BF461CFD59DF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612BD-3D99-7647-A2BB-554A34144E5A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Unit Tests</a:t>
          </a:r>
        </a:p>
      </dsp:txBody>
      <dsp:txXfrm>
        <a:off x="0" y="924492"/>
        <a:ext cx="6900512" cy="921789"/>
      </dsp:txXfrm>
    </dsp:sp>
    <dsp:sp modelId="{BB1E9D0A-5A73-F248-9E45-5B42D328685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3E4B0-7D4D-9745-97A2-77F313786E2B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Git Commands (commit, push, pull, merge, rebase, squashing)</a:t>
          </a:r>
        </a:p>
      </dsp:txBody>
      <dsp:txXfrm>
        <a:off x="0" y="1846281"/>
        <a:ext cx="6900512" cy="921789"/>
      </dsp:txXfrm>
    </dsp:sp>
    <dsp:sp modelId="{4FC0BCE8-03A7-4847-8777-66649AC3995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886D7-1E66-4D46-AC6C-369CB8895419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Building new repositories from the ground up</a:t>
          </a:r>
        </a:p>
      </dsp:txBody>
      <dsp:txXfrm>
        <a:off x="0" y="2768070"/>
        <a:ext cx="6900512" cy="921789"/>
      </dsp:txXfrm>
    </dsp:sp>
    <dsp:sp modelId="{94DF40D6-C1A7-9545-99C2-5E3A97E4384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C4B33-1ED3-4448-9037-C39FECD83B1F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Debugging</a:t>
          </a:r>
        </a:p>
      </dsp:txBody>
      <dsp:txXfrm>
        <a:off x="0" y="3689859"/>
        <a:ext cx="6900512" cy="921789"/>
      </dsp:txXfrm>
    </dsp:sp>
    <dsp:sp modelId="{7371B8AF-2987-AD45-A4E1-1309172E5FA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04C73-4951-0D48-973F-C23882F1999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Clean code and proper coding practices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7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8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67568-6D22-E146-5D21-92E3E4C93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/>
              <a:t>CAR RESERVATION SYSTEM (C.R.S)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F76F-5E80-FE92-286B-834C484B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sz="3200"/>
              <a:t>Alex, Chongwei, Rupesh</a:t>
            </a:r>
            <a:endParaRPr lang="en-US" sz="3200" dirty="0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3" descr="Network connection abstract against a white background">
            <a:extLst>
              <a:ext uri="{FF2B5EF4-FFF2-40B4-BE49-F238E27FC236}">
                <a16:creationId xmlns:a16="http://schemas.microsoft.com/office/drawing/2014/main" id="{F84F7D37-61AC-B8A1-14B3-D1353FA9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364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59AC2-C79E-2FB1-EDFA-4524E5F7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b="1"/>
              <a:t>Questions?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E9305"/>
          </a:solidFill>
          <a:ln w="38100" cap="rnd">
            <a:solidFill>
              <a:srgbClr val="EE930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D74D1365-E33B-5376-977E-15AEB4F0C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9" r="199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64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F4957-45C8-264D-0C28-2E62E9A5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/>
              <a:t>Thank You!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D2E6170-CCDA-4A8E-93E5-71658BFB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1EFE-2A5C-0DB4-CED2-8EB4C1C6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4175758" cy="5568696"/>
          </a:xfrm>
        </p:spPr>
        <p:txBody>
          <a:bodyPr>
            <a:normAutofit/>
          </a:bodyPr>
          <a:lstStyle/>
          <a:p>
            <a:r>
              <a:rPr lang="en-US" sz="7200"/>
              <a:t>Team C.A.R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A80EBCDD-54A3-491E-9753-1240601E7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2D86-5027-7778-E514-2E23ABB4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404" y="644652"/>
            <a:ext cx="4985348" cy="5568695"/>
          </a:xfrm>
        </p:spPr>
        <p:txBody>
          <a:bodyPr anchor="ctr">
            <a:normAutofit/>
          </a:bodyPr>
          <a:lstStyle/>
          <a:p>
            <a:r>
              <a:rPr lang="en-US" b="1" dirty="0"/>
              <a:t>Alex Aguilar (AWS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 err="1"/>
              <a:t>Chongwei</a:t>
            </a:r>
            <a:r>
              <a:rPr lang="en-US" b="1" dirty="0"/>
              <a:t> Ma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b="1" dirty="0"/>
              <a:t>Rupesh Ghimire(AWS Pricing) </a:t>
            </a:r>
            <a:br>
              <a:rPr lang="en-US" b="1" dirty="0"/>
            </a:br>
            <a:r>
              <a:rPr lang="en-US" b="1" dirty="0"/>
              <a:t>-I like playing outdoor games and I was a ping pong champion during my freshman year in college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59386-90D0-AB04-1546-7286D154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BackGroung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FE70E71-B6C6-34FF-BC0D-174DB6898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4868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97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307D6-76F2-43D0-FBDD-C4E0941E3A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00275"/>
            <a:ext cx="2705100" cy="2071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Flow Diagram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DDE8F"/>
          </a:solidFill>
          <a:ln w="38100" cap="rnd">
            <a:solidFill>
              <a:srgbClr val="3DDE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CE8662D-F84B-2243-1F9E-08A55718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72" y="601010"/>
            <a:ext cx="9005653" cy="59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F73FF-AA89-1A9D-D7E9-141F217B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/>
              <a:t>Demo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A1644-3789-3555-7FE6-1E9CB29D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Values, Benefits and ImpaCt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4622B20-B3DB-9CFE-2B90-8C0B46247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2550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CFA3C-3671-1CD1-6280-0D5F0598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Plans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E4A92BD-5780-BD94-6C2E-CDC27C2E4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482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19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99817-3291-FFFF-C2FD-9E82CEB3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 b="1"/>
              <a:t>Technologies USED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15B4-56E9-2B3B-81CF-8F9EF020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Java</a:t>
            </a:r>
          </a:p>
          <a:p>
            <a:r>
              <a:rPr lang="en-US" sz="4400" b="1" dirty="0"/>
              <a:t>IntelliJ</a:t>
            </a:r>
          </a:p>
          <a:p>
            <a:r>
              <a:rPr lang="en-US" sz="4400" b="1" dirty="0"/>
              <a:t>GitHub</a:t>
            </a:r>
          </a:p>
          <a:p>
            <a:r>
              <a:rPr lang="en-US" sz="4400" b="1" dirty="0"/>
              <a:t>Figma</a:t>
            </a:r>
          </a:p>
          <a:p>
            <a:r>
              <a:rPr lang="en-US" sz="4400" b="1" dirty="0"/>
              <a:t>Trello Board</a:t>
            </a:r>
          </a:p>
        </p:txBody>
      </p:sp>
    </p:spTree>
    <p:extLst>
      <p:ext uri="{BB962C8B-B14F-4D97-AF65-F5344CB8AC3E}">
        <p14:creationId xmlns:p14="http://schemas.microsoft.com/office/powerpoint/2010/main" val="7773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1D390-109B-4514-7D7D-1B33D79F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/>
              <a:t>Key LESSONS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17707AE-CD1C-F0F6-AC15-FED3DE40C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2289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32563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225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The Hand Bold</vt:lpstr>
      <vt:lpstr>The Serif Hand Black</vt:lpstr>
      <vt:lpstr>SketchyVTI</vt:lpstr>
      <vt:lpstr>CAR RESERVATION SYSTEM (C.R.S)</vt:lpstr>
      <vt:lpstr>Team C.A.R</vt:lpstr>
      <vt:lpstr>Project BackGroung</vt:lpstr>
      <vt:lpstr>Flow Diagram</vt:lpstr>
      <vt:lpstr>Demo</vt:lpstr>
      <vt:lpstr>Values, Benefits and ImpaCt</vt:lpstr>
      <vt:lpstr>Future Plans</vt:lpstr>
      <vt:lpstr>Technologies USED</vt:lpstr>
      <vt:lpstr>Key LESSONS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RESERVATION SYSTEM</dc:title>
  <dc:creator>Microsoft Office User</dc:creator>
  <cp:lastModifiedBy>Microsoft Office User</cp:lastModifiedBy>
  <cp:revision>2</cp:revision>
  <dcterms:created xsi:type="dcterms:W3CDTF">2022-11-17T16:57:22Z</dcterms:created>
  <dcterms:modified xsi:type="dcterms:W3CDTF">2022-11-17T18:50:18Z</dcterms:modified>
</cp:coreProperties>
</file>