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3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2.xml" ContentType="application/vnd.openxmlformats-officedocument.presentationml.slide+xml"/>
  <Override PartName="/ppt/tableStyles.xml" ContentType="application/vnd.openxmlformats-officedocument.presentationml.tableStyles+xml"/>
  <Override PartName="/ppt/tags/tag1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42"/>
  </p:notesMasterIdLst>
  <p:handoutMasterIdLst>
    <p:handoutMasterId r:id="rId143"/>
  </p:handoutMasterIdLst>
  <p:sldIdLst>
    <p:sldId id="2134960025" r:id="rId3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9497"/>
    <a:srgbClr val="1C7E9E"/>
    <a:srgbClr val="082531"/>
    <a:srgbClr val="0B3441"/>
    <a:srgbClr val="B38145"/>
    <a:srgbClr val="F1C896"/>
    <a:srgbClr val="0C3441"/>
    <a:srgbClr val="5E6790"/>
    <a:srgbClr val="0744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47" autoAdjust="0"/>
    <p:restoredTop sz="94987" autoAdjust="0"/>
  </p:normalViewPr>
  <p:slideViewPr>
    <p:cSldViewPr snapToGrid="0" snapToObjects="1">
      <p:cViewPr varScale="1">
        <p:scale>
          <a:sx n="119" d="100"/>
          <a:sy n="119" d="100"/>
        </p:scale>
        <p:origin x="696" y="192"/>
      </p:cViewPr>
      <p:guideLst/>
    </p:cSldViewPr>
  </p:slideViewPr>
  <p:outlineViewPr>
    <p:cViewPr>
      <p:scale>
        <a:sx n="33" d="100"/>
        <a:sy n="33" d="100"/>
      </p:scale>
      <p:origin x="0" y="-21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662"/>
    </p:cViewPr>
  </p:sorterViewPr>
  <p:notesViewPr>
    <p:cSldViewPr snapToGrid="0" snapToObjects="1">
      <p:cViewPr varScale="1">
        <p:scale>
          <a:sx n="151" d="100"/>
          <a:sy n="151" d="100"/>
        </p:scale>
        <p:origin x="3984" y="19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Master" Target="slideMasters/slideMaster1.xml"/><Relationship Id="rId145" Type="http://schemas.openxmlformats.org/officeDocument/2006/relationships/viewProps" Target="viewProps.xml"/><Relationship Id="rId1" Type="http://schemas.openxmlformats.org/officeDocument/2006/relationships/customXml" Target="../customXml/item1.xml"/><Relationship Id="rId146" Type="http://schemas.openxmlformats.org/officeDocument/2006/relationships/theme" Target="theme/theme1.xml"/><Relationship Id="rId2" Type="http://schemas.openxmlformats.org/officeDocument/2006/relationships/customXml" Target="../customXml/item2.xml"/><Relationship Id="rId147" Type="http://schemas.openxmlformats.org/officeDocument/2006/relationships/tableStyles" Target="tableStyles.xml"/><Relationship Id="rId14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43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37" Type="http://schemas.openxmlformats.org/officeDocument/2006/relationships/slide" Target="slides/slide32.xml"/><Relationship Id="rId14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AC698C-573B-2645-822C-EB630962E3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773C3-3F6A-5E47-992F-9E36DA6F77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8625986-F7E3-FB4E-BFD2-9CA1D5A44BFD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94A69-5FE4-3E4E-848D-98E71AC782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34878-53A5-D441-A64C-EF631CD25B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AAC908-D68A-B146-BE89-B13BCB38E5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7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20CC4C0-4BEC-6A42-B274-47FC6FF54BFE}" type="datetimeFigureOut">
              <a:rPr lang="en-US" smtClean="0"/>
              <a:t>8/5/21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BF232A-D0AC-9B4F-A822-05618EDB3A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4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32.xml.rels><?xml version='1.0' encoding='UTF-8' standalone='yes'?>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73100"/>
            <a:ext cx="5486400" cy="3086100"/>
          </a:xfrm>
        </p:spPr>
      </p:sp>
      <p:sp>
        <p:nvSpPr>
          <p:cNvPr id="3" name="PH_Note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29F333-FACE-DF47-A5BE-6161F3AB7EC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0170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9A11B6D-85FD-BA46-B0C1-FEA93902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15" y="428595"/>
            <a:ext cx="11269255" cy="485806"/>
          </a:xfrm>
        </p:spPr>
        <p:txBody>
          <a:bodyPr lIns="0" tIns="0" rIns="0" bIns="0" anchor="t" anchorCtr="0"/>
          <a:lstStyle>
            <a:lvl1pPr>
              <a:defRPr b="0" i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3949077-E0E8-B647-A11F-24C62D2D4087}"/>
              </a:ext>
            </a:extLst>
          </p:cNvPr>
          <p:cNvSpPr txBox="1">
            <a:spLocks/>
          </p:cNvSpPr>
          <p:nvPr userDrawn="1"/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lumMod val="40000"/>
                    <a:lumOff val="60000"/>
                  </a:schemeClr>
                </a:solidFill>
                <a:latin typeface="Trebuchet MS" panose="020B070302020209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223C2-369B-0242-8D15-16A79D082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E97CD-2D7C-4240-9E21-A3092411D0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193" y="989273"/>
            <a:ext cx="83002" cy="83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43A7CF-B52B-7A44-A8E1-067532B87B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123" y="989273"/>
            <a:ext cx="83002" cy="83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F9DEE1-918B-9B4F-8250-5395ECC91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0949" y="995979"/>
            <a:ext cx="83002" cy="830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16D34-C542-334B-BC30-C19F3F512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7879" y="995979"/>
            <a:ext cx="83002" cy="83002"/>
          </a:xfrm>
          <a:prstGeom prst="rect">
            <a:avLst/>
          </a:prstGeom>
        </p:spPr>
      </p:pic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16BD00C1-AB9F-0848-A237-C4F5105A61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319657" y="6074229"/>
            <a:ext cx="1661328" cy="618062"/>
          </a:xfrm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8586362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D506E-9CFA-5744-8CC1-366D985D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924674" cy="9675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Master Slide Template – 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A9B1D-8809-B740-A68B-9969B712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42677"/>
            <a:ext cx="10924674" cy="423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marL="15875" lvl="1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None/>
              <a:tabLst/>
            </a:pPr>
            <a:r>
              <a:rPr lang="en-US" dirty="0"/>
              <a:t>Second level</a:t>
            </a:r>
          </a:p>
          <a:p>
            <a:pPr marL="287338" lvl="2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 dirty="0"/>
              <a:t>Third level</a:t>
            </a:r>
          </a:p>
          <a:p>
            <a:pPr marL="693738" lvl="3" indent="-1698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pple Symbols" panose="02000000000000000000" pitchFamily="2" charset="-79"/>
              <a:buChar char="⎼"/>
              <a:tabLst/>
            </a:pPr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A8E2B-2B06-3049-8A99-94E0B3F72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1015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bg2"/>
                </a:solidFill>
                <a:latin typeface="Trebuchet MS" panose="020B0703020202090204" pitchFamily="34" charset="0"/>
              </a:defRPr>
            </a:lvl1pPr>
          </a:lstStyle>
          <a:p>
            <a:fld id="{4BEAA09E-D67E-864E-8466-C38E88600C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37C4B3-C390-1B4B-9F24-930CD9AE7CA0}"/>
              </a:ext>
            </a:extLst>
          </p:cNvPr>
          <p:cNvSpPr txBox="1">
            <a:spLocks/>
          </p:cNvSpPr>
          <p:nvPr userDrawn="1"/>
        </p:nvSpPr>
        <p:spPr>
          <a:xfrm>
            <a:off x="4700337" y="6400799"/>
            <a:ext cx="2743200" cy="291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latin typeface="Trebuchet MS" panose="020B0703020202090204" pitchFamily="34" charset="0"/>
              </a:rPr>
              <a:t>Confidential – 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398384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1" kern="800" spc="0" baseline="0">
          <a:solidFill>
            <a:schemeClr val="accent1"/>
          </a:solidFill>
          <a:latin typeface="Helvetica Neue Light" panose="02000403000000020004" pitchFamily="2" charset="0"/>
          <a:ea typeface="Helvetica Neue Light" panose="02000403000000020004" pitchFamily="2" charset="0"/>
          <a:cs typeface="Helvetica Neue Light" panose="02000403000000020004" pitchFamily="2" charset="0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i="1" kern="1600" spc="-50" baseline="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29051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800" b="0" i="1" kern="1600" spc="-50" baseline="0" dirty="0">
          <a:solidFill>
            <a:schemeClr val="tx1"/>
          </a:solidFill>
          <a:latin typeface="Helvetica Neue Medium" panose="02000503000000020004" pitchFamily="2" charset="0"/>
          <a:ea typeface="Helvetica Neue Medium" panose="02000503000000020004" pitchFamily="2" charset="0"/>
          <a:cs typeface="Helvetica Neue Medium" panose="02000503000000020004" pitchFamily="2" charset="0"/>
        </a:defRPr>
      </a:lvl2pPr>
      <a:lvl3pPr marL="4032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600" b="0" i="0" kern="1600" spc="-50" baseline="0" dirty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809625" indent="-2857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lang="en-US" sz="1400" b="1" i="0" kern="1600" spc="-50" baseline="0" dirty="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1376363" indent="-174625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Apple Symbols" panose="02000000000000000000" pitchFamily="2" charset="-79"/>
        <a:buChar char="⎼"/>
        <a:tabLst/>
        <a:defRPr sz="1200" b="0" i="0" kern="1600" spc="-50" baseline="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32.xml.rels><?xml version='1.0' encoding='UTF-8' standalone='yes'?>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90B5-B8E8-4408-8F71-8B5929C5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Cycle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2D1DAA2-117B-44F3-9346-5EFDFA0F7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142D2A73-6F80-4FF6-9BE4-B190DC1D1603}"/>
              </a:ext>
            </a:extLst>
          </p:cNvPr>
          <p:cNvSpPr>
            <a:spLocks/>
          </p:cNvSpPr>
          <p:nvPr/>
        </p:nvSpPr>
        <p:spPr bwMode="auto">
          <a:xfrm>
            <a:off x="6096003" y="2266726"/>
            <a:ext cx="1858964" cy="3719513"/>
          </a:xfrm>
          <a:custGeom>
            <a:avLst/>
            <a:gdLst>
              <a:gd name="T0" fmla="*/ 0 w 9756"/>
              <a:gd name="T1" fmla="*/ 0 h 19511"/>
              <a:gd name="T2" fmla="*/ 9756 w 9756"/>
              <a:gd name="T3" fmla="*/ 9755 h 19511"/>
              <a:gd name="T4" fmla="*/ 0 w 9756"/>
              <a:gd name="T5" fmla="*/ 19511 h 19511"/>
              <a:gd name="T6" fmla="*/ 0 w 9756"/>
              <a:gd name="T7" fmla="*/ 13755 h 19511"/>
              <a:gd name="T8" fmla="*/ 4000 w 9756"/>
              <a:gd name="T9" fmla="*/ 9755 h 19511"/>
              <a:gd name="T10" fmla="*/ 0 w 9756"/>
              <a:gd name="T11" fmla="*/ 5756 h 19511"/>
              <a:gd name="T12" fmla="*/ 0 w 9756"/>
              <a:gd name="T13" fmla="*/ 0 h 19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56" h="19511">
                <a:moveTo>
                  <a:pt x="0" y="0"/>
                </a:moveTo>
                <a:cubicBezTo>
                  <a:pt x="5388" y="0"/>
                  <a:pt x="9756" y="4367"/>
                  <a:pt x="9756" y="9755"/>
                </a:cubicBezTo>
                <a:cubicBezTo>
                  <a:pt x="9756" y="15143"/>
                  <a:pt x="5388" y="19511"/>
                  <a:pt x="0" y="19511"/>
                </a:cubicBezTo>
                <a:lnTo>
                  <a:pt x="0" y="13755"/>
                </a:lnTo>
                <a:cubicBezTo>
                  <a:pt x="2209" y="13755"/>
                  <a:pt x="4000" y="11964"/>
                  <a:pt x="4000" y="9755"/>
                </a:cubicBezTo>
                <a:cubicBezTo>
                  <a:pt x="4000" y="7546"/>
                  <a:pt x="2209" y="5756"/>
                  <a:pt x="0" y="575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tx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351" dirty="0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B94B919A-7754-4E8D-B70C-A471064EC3C9}"/>
              </a:ext>
            </a:extLst>
          </p:cNvPr>
          <p:cNvSpPr>
            <a:spLocks/>
          </p:cNvSpPr>
          <p:nvPr/>
        </p:nvSpPr>
        <p:spPr bwMode="auto">
          <a:xfrm>
            <a:off x="4237039" y="2266726"/>
            <a:ext cx="1858964" cy="3719513"/>
          </a:xfrm>
          <a:custGeom>
            <a:avLst/>
            <a:gdLst>
              <a:gd name="T0" fmla="*/ 9755 w 9755"/>
              <a:gd name="T1" fmla="*/ 19511 h 19511"/>
              <a:gd name="T2" fmla="*/ 0 w 9755"/>
              <a:gd name="T3" fmla="*/ 9755 h 19511"/>
              <a:gd name="T4" fmla="*/ 9755 w 9755"/>
              <a:gd name="T5" fmla="*/ 0 h 19511"/>
              <a:gd name="T6" fmla="*/ 9755 w 9755"/>
              <a:gd name="T7" fmla="*/ 5756 h 19511"/>
              <a:gd name="T8" fmla="*/ 5756 w 9755"/>
              <a:gd name="T9" fmla="*/ 9755 h 19511"/>
              <a:gd name="T10" fmla="*/ 9755 w 9755"/>
              <a:gd name="T11" fmla="*/ 13755 h 19511"/>
              <a:gd name="T12" fmla="*/ 9755 w 9755"/>
              <a:gd name="T13" fmla="*/ 19511 h 19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55" h="19511">
                <a:moveTo>
                  <a:pt x="9755" y="19511"/>
                </a:moveTo>
                <a:cubicBezTo>
                  <a:pt x="4368" y="19511"/>
                  <a:pt x="0" y="15143"/>
                  <a:pt x="0" y="9755"/>
                </a:cubicBezTo>
                <a:cubicBezTo>
                  <a:pt x="0" y="4367"/>
                  <a:pt x="4368" y="0"/>
                  <a:pt x="9755" y="0"/>
                </a:cubicBezTo>
                <a:lnTo>
                  <a:pt x="9755" y="5756"/>
                </a:lnTo>
                <a:cubicBezTo>
                  <a:pt x="7546" y="5756"/>
                  <a:pt x="5756" y="7546"/>
                  <a:pt x="5756" y="9755"/>
                </a:cubicBezTo>
                <a:cubicBezTo>
                  <a:pt x="5756" y="11964"/>
                  <a:pt x="7546" y="13755"/>
                  <a:pt x="9755" y="13755"/>
                </a:cubicBezTo>
                <a:lnTo>
                  <a:pt x="9755" y="1951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351" dirty="0"/>
          </a:p>
        </p:txBody>
      </p:sp>
      <p:sp>
        <p:nvSpPr>
          <p:cNvPr id="15" name="Shape1_20210511_105311">
            <a:extLst>
              <a:ext uri="{FF2B5EF4-FFF2-40B4-BE49-F238E27FC236}">
                <a16:creationId xmlns:a16="http://schemas.microsoft.com/office/drawing/2014/main" id="{D0C35A90-BF9F-42BE-A348-FEF815119A60}"/>
              </a:ext>
            </a:extLst>
          </p:cNvPr>
          <p:cNvSpPr/>
          <p:nvPr/>
        </p:nvSpPr>
        <p:spPr>
          <a:xfrm>
            <a:off x="7671887" y="3863723"/>
            <a:ext cx="525516" cy="525516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Verdana" panose="020B0604030504040204" pitchFamily="34" charset="0"/>
              </a:rPr>
              <a:t>01</a:t>
            </a:r>
            <a:endParaRPr lang="en-IN" sz="2000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Shape1_20210511_105311">
            <a:extLst>
              <a:ext uri="{FF2B5EF4-FFF2-40B4-BE49-F238E27FC236}">
                <a16:creationId xmlns:a16="http://schemas.microsoft.com/office/drawing/2014/main" id="{335D8EE7-CE85-4F7B-9F08-FEF5E0E3F2BF}"/>
              </a:ext>
            </a:extLst>
          </p:cNvPr>
          <p:cNvSpPr/>
          <p:nvPr/>
        </p:nvSpPr>
        <p:spPr>
          <a:xfrm>
            <a:off x="3963487" y="3863723"/>
            <a:ext cx="525516" cy="525516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sz="2000" b="1" dirty="0">
                <a:solidFill>
                  <a:srgbClr val="FFFFFF"/>
                </a:solidFill>
                <a:latin typeface="Verdana" panose="020B0604030504040204" pitchFamily="34" charset="0"/>
              </a:rPr>
              <a:t>02</a:t>
            </a:r>
            <a:endParaRPr lang="en-IN" sz="2000" b="1" dirty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Shape0_20210507_125257">
            <a:extLst>
              <a:ext uri="{FF2B5EF4-FFF2-40B4-BE49-F238E27FC236}">
                <a16:creationId xmlns:a16="http://schemas.microsoft.com/office/drawing/2014/main" id="{65B20F9E-8C48-472C-AEED-0463D5C1A2A9}"/>
              </a:ext>
            </a:extLst>
          </p:cNvPr>
          <p:cNvSpPr txBox="1"/>
          <p:nvPr/>
        </p:nvSpPr>
        <p:spPr>
          <a:xfrm>
            <a:off x="940029" y="1969613"/>
            <a:ext cx="2341651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>
              <a:defRPr/>
            </a:pPr>
            <a:r>
              <a:rPr lang="en-US" sz="2000" b="1" noProof="1">
                <a:latin typeface="Verdana" panose="020B0604030504040204" pitchFamily="34" charset="0"/>
              </a:rPr>
              <a:t>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98D0B1-DDAD-43D7-8CFB-F5058CA8A504}"/>
              </a:ext>
            </a:extLst>
          </p:cNvPr>
          <p:cNvSpPr txBox="1"/>
          <p:nvPr/>
        </p:nvSpPr>
        <p:spPr>
          <a:xfrm>
            <a:off x="337947" y="2397994"/>
            <a:ext cx="2926080" cy="3385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>
              <a:defRPr/>
            </a:pPr>
            <a:r>
              <a:rPr lang="en-US" sz="1600" dirty="0">
                <a:latin typeface="Verdana" panose="020B0604030504040204" pitchFamily="34" charset="0"/>
              </a:rPr>
              <a:t>Insert Text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592E82-21ED-48BE-B0CD-9036680F3F0E}"/>
              </a:ext>
            </a:extLst>
          </p:cNvPr>
          <p:cNvSpPr/>
          <p:nvPr/>
        </p:nvSpPr>
        <p:spPr>
          <a:xfrm>
            <a:off x="3413333" y="2037307"/>
            <a:ext cx="274320" cy="264724"/>
          </a:xfrm>
          <a:prstGeom prst="rect">
            <a:avLst/>
          </a:pr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buClrTx/>
            </a:pPr>
            <a:endParaRPr lang="en-IN" sz="2400" dirty="0">
              <a:solidFill>
                <a:srgbClr val="000000"/>
              </a:solidFill>
            </a:endParaRPr>
          </a:p>
        </p:txBody>
      </p:sp>
      <p:sp>
        <p:nvSpPr>
          <p:cNvPr id="21" name="Shape2_20210507_125257">
            <a:extLst>
              <a:ext uri="{FF2B5EF4-FFF2-40B4-BE49-F238E27FC236}">
                <a16:creationId xmlns:a16="http://schemas.microsoft.com/office/drawing/2014/main" id="{D43A8471-8B08-4F60-9649-E053168E57C4}"/>
              </a:ext>
            </a:extLst>
          </p:cNvPr>
          <p:cNvSpPr txBox="1"/>
          <p:nvPr/>
        </p:nvSpPr>
        <p:spPr>
          <a:xfrm>
            <a:off x="9127035" y="1969613"/>
            <a:ext cx="2476092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>
              <a:defRPr/>
            </a:pPr>
            <a:r>
              <a:rPr lang="en-US" sz="2000" b="1" noProof="1">
                <a:latin typeface="Verdana" panose="020B0604030504040204" pitchFamily="34" charset="0"/>
              </a:rPr>
              <a:t>Title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24EB9D-674D-4F32-A0B1-03FDB2262DC8}"/>
              </a:ext>
            </a:extLst>
          </p:cNvPr>
          <p:cNvSpPr txBox="1"/>
          <p:nvPr/>
        </p:nvSpPr>
        <p:spPr>
          <a:xfrm>
            <a:off x="9066215" y="2397994"/>
            <a:ext cx="2926080" cy="3385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sz="1600" dirty="0">
                <a:latin typeface="Verdana" panose="020B0604030504040204" pitchFamily="34" charset="0"/>
              </a:rPr>
              <a:t>Insert Text Here</a:t>
            </a:r>
          </a:p>
        </p:txBody>
      </p:sp>
      <p:sp>
        <p:nvSpPr>
          <p:cNvPr id="23" name="Shape0_20210511_105311">
            <a:extLst>
              <a:ext uri="{FF2B5EF4-FFF2-40B4-BE49-F238E27FC236}">
                <a16:creationId xmlns:a16="http://schemas.microsoft.com/office/drawing/2014/main" id="{28CAF3B7-D44A-433E-87D9-3DECC061BC4C}"/>
              </a:ext>
            </a:extLst>
          </p:cNvPr>
          <p:cNvSpPr/>
          <p:nvPr/>
        </p:nvSpPr>
        <p:spPr>
          <a:xfrm>
            <a:off x="8735459" y="2037307"/>
            <a:ext cx="274320" cy="264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2400" dirty="0">
              <a:solidFill>
                <a:srgbClr val="FFFFFF"/>
              </a:solidFill>
            </a:endParaRPr>
          </a:p>
        </p:txBody>
      </p:sp>
      <p:sp>
        <p:nvSpPr>
          <p:cNvPr id="24" name="Shape1_20210507_125257">
            <a:extLst>
              <a:ext uri="{FF2B5EF4-FFF2-40B4-BE49-F238E27FC236}">
                <a16:creationId xmlns:a16="http://schemas.microsoft.com/office/drawing/2014/main" id="{59ADEFA1-C043-42C3-A389-8575505E92F1}"/>
              </a:ext>
            </a:extLst>
          </p:cNvPr>
          <p:cNvSpPr/>
          <p:nvPr/>
        </p:nvSpPr>
        <p:spPr>
          <a:xfrm>
            <a:off x="5594832" y="3895650"/>
            <a:ext cx="1002341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Verdana" panose="020B0604030504040204" pitchFamily="34" charset="0"/>
              </a:rPr>
              <a:t>Title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8985681"/>
      </p:ext>
    </p:extLst>
  </p:cSld>
  <p:clrMapOvr>
    <a:masterClrMapping/>
  </p:clrMapOvr>
</p:sld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0032"/>
  <p:tag name="PARENTID" val="0031"/>
</p:tagLst>
</file>

<file path=ppt/theme/theme1.xml><?xml version="1.0" encoding="utf-8"?>
<a:theme xmlns:a="http://schemas.openxmlformats.org/drawingml/2006/main" name="Creating Possible">
  <a:themeElements>
    <a:clrScheme name="Custom 37">
      <a:dk1>
        <a:srgbClr val="54565B"/>
      </a:dk1>
      <a:lt1>
        <a:srgbClr val="FFFFFF"/>
      </a:lt1>
      <a:dk2>
        <a:srgbClr val="0B3441"/>
      </a:dk2>
      <a:lt2>
        <a:srgbClr val="C6CAC6"/>
      </a:lt2>
      <a:accent1>
        <a:srgbClr val="6BB8BB"/>
      </a:accent1>
      <a:accent2>
        <a:srgbClr val="B38045"/>
      </a:accent2>
      <a:accent3>
        <a:srgbClr val="EFC695"/>
      </a:accent3>
      <a:accent4>
        <a:srgbClr val="9D6957"/>
      </a:accent4>
      <a:accent5>
        <a:srgbClr val="C2D1D2"/>
      </a:accent5>
      <a:accent6>
        <a:srgbClr val="E6B69D"/>
      </a:accent6>
      <a:hlink>
        <a:srgbClr val="3A6C8A"/>
      </a:hlink>
      <a:folHlink>
        <a:srgbClr val="8F7F9E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c2f875ff-20bd-4758-bb3f-3226c8545cda" ContentTypeId="0x01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51EBF99D13C4380AA49EB64DFCC79" ma:contentTypeVersion="3" ma:contentTypeDescription="Create a new document." ma:contentTypeScope="" ma:versionID="7b842f6614264c75bf4291623fecba40">
  <xsd:schema xmlns:xsd="http://www.w3.org/2001/XMLSchema" xmlns:xs="http://www.w3.org/2001/XMLSchema" xmlns:p="http://schemas.microsoft.com/office/2006/metadata/properties" xmlns:ns1="http://schemas.microsoft.com/sharepoint/v3" xmlns:ns2="79a3f7b5-05d2-49ee-af7e-f6c06e9003db" targetNamespace="http://schemas.microsoft.com/office/2006/metadata/properties" ma:root="true" ma:fieldsID="b8fe13d527f4a719e86d5e2679609a9a" ns1:_="" ns2:_="">
    <xsd:import namespace="http://schemas.microsoft.com/sharepoint/v3"/>
    <xsd:import namespace="79a3f7b5-05d2-49ee-af7e-f6c06e9003db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Category" minOccurs="0"/>
                <xsd:element ref="ns2:Display_x0020_Ord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3f7b5-05d2-49ee-af7e-f6c06e9003db" elementFormDefault="qualified">
    <xsd:import namespace="http://schemas.microsoft.com/office/2006/documentManagement/types"/>
    <xsd:import namespace="http://schemas.microsoft.com/office/infopath/2007/PartnerControls"/>
    <xsd:element name="Category" ma:index="10" nillable="true" ma:displayName="Category" ma:internalName="Category">
      <xsd:simpleType>
        <xsd:restriction base="dms:Text">
          <xsd:maxLength value="255"/>
        </xsd:restriction>
      </xsd:simpleType>
    </xsd:element>
    <xsd:element name="Display_x0020_Order" ma:index="11" nillable="true" ma:displayName="Display Order" ma:internalName="Display_x0020_Order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79a3f7b5-05d2-49ee-af7e-f6c06e9003db" xsi:nil="true"/>
    <Display_x0020_Order xmlns="79a3f7b5-05d2-49ee-af7e-f6c06e9003db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DDE0D81-E951-440D-B433-F03E302A01F0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E0A6E41-F5B9-4468-8C2E-7C2A7450C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3B2600-1FDF-41E9-8433-F84E9DF367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9a3f7b5-05d2-49ee-af7e-f6c06e9003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83EA792-2B25-4630-9A46-AB0FB24D86C4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79a3f7b5-05d2-49ee-af7e-f6c06e9003db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14568</TotalTime>
  <Words>16082</Words>
  <Application>Microsoft Macintosh PowerPoint</Application>
  <PresentationFormat>Widescreen</PresentationFormat>
  <Paragraphs>1880</Paragraphs>
  <Slides>136</Slides>
  <Notes>136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8" baseType="lpstr">
      <vt:lpstr>Apple Symbols</vt:lpstr>
      <vt:lpstr>Arial</vt:lpstr>
      <vt:lpstr>Calibri</vt:lpstr>
      <vt:lpstr>Franklin Gothic Book</vt:lpstr>
      <vt:lpstr>Franklin Gothic Medium</vt:lpstr>
      <vt:lpstr>Helvetica Neue</vt:lpstr>
      <vt:lpstr>Helvetica Neue Light</vt:lpstr>
      <vt:lpstr>Helvetica Neue Medium</vt:lpstr>
      <vt:lpstr>Trebuchet MS</vt:lpstr>
      <vt:lpstr>Verdana</vt:lpstr>
      <vt:lpstr>Wingdings</vt:lpstr>
      <vt:lpstr>Creating Possible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PowerPoint Presentation</vt:lpstr>
      <vt:lpstr>Cycle</vt:lpstr>
      <vt:lpstr>Cycle</vt:lpstr>
      <vt:lpstr>Cycle</vt:lpstr>
      <vt:lpstr>Cycle</vt:lpstr>
      <vt:lpstr>Cycle</vt:lpstr>
      <vt:lpstr>Cycle</vt:lpstr>
      <vt:lpstr>Cycle</vt:lpstr>
      <vt:lpstr>Cycle</vt:lpstr>
      <vt:lpstr>PowerPoint Presentation</vt:lpstr>
      <vt:lpstr>Cycle</vt:lpstr>
      <vt:lpstr>Cycle</vt:lpstr>
      <vt:lpstr>Cycle</vt:lpstr>
      <vt:lpstr>Cycle</vt:lpstr>
      <vt:lpstr>Cycle</vt:lpstr>
      <vt:lpstr>Cycle</vt:lpstr>
      <vt:lpstr>PowerPoint Presentation</vt:lpstr>
      <vt:lpstr>Cycle</vt:lpstr>
      <vt:lpstr>Cycle</vt:lpstr>
      <vt:lpstr>Cycle</vt:lpstr>
      <vt:lpstr>Cycle</vt:lpstr>
      <vt:lpstr>Cycle</vt:lpstr>
      <vt:lpstr>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Lavigne</dc:creator>
  <cp:lastModifiedBy>Derek</cp:lastModifiedBy>
  <cp:revision>514</cp:revision>
  <cp:lastPrinted>2020-02-21T21:57:10Z</cp:lastPrinted>
  <dcterms:created xsi:type="dcterms:W3CDTF">2018-05-31T15:44:29Z</dcterms:created>
  <dcterms:modified xsi:type="dcterms:W3CDTF">2021-08-05T18:50:44Z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0x01010095E51EBF99D13C4380AA49EB64DFCC79</vt:lpwstr>
  </property>
</Properties>
</file>