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sldIdLst>
    <p:sldId id="264" r:id="rId2"/>
    <p:sldId id="265" r:id="rId3"/>
    <p:sldId id="267" r:id="rId4"/>
    <p:sldId id="266" r:id="rId5"/>
    <p:sldId id="26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2F57FF"/>
    <a:srgbClr val="64A9FC"/>
    <a:srgbClr val="888787"/>
    <a:srgbClr val="DFDF13"/>
    <a:srgbClr val="DEDEDE"/>
    <a:srgbClr val="8CA9D4"/>
    <a:srgbClr val="C5F727"/>
    <a:srgbClr val="212121"/>
    <a:srgbClr val="7BB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F453-89C3-4E66-8028-F598FEBCA043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A1C4-0AAA-47C6-A040-308FDFE7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425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F453-89C3-4E66-8028-F598FEBCA043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A1C4-0AAA-47C6-A040-308FDFE7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8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F453-89C3-4E66-8028-F598FEBCA043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A1C4-0AAA-47C6-A040-308FDFE7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1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F453-89C3-4E66-8028-F598FEBCA043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A1C4-0AAA-47C6-A040-308FDFE7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7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F453-89C3-4E66-8028-F598FEBCA043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A1C4-0AAA-47C6-A040-308FDFE7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7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F453-89C3-4E66-8028-F598FEBCA043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A1C4-0AAA-47C6-A040-308FDFE7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F453-89C3-4E66-8028-F598FEBCA043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A1C4-0AAA-47C6-A040-308FDFE7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9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F453-89C3-4E66-8028-F598FEBCA043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A1C4-0AAA-47C6-A040-308FDFE7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6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F453-89C3-4E66-8028-F598FEBCA043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A1C4-0AAA-47C6-A040-308FDFE7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86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F453-89C3-4E66-8028-F598FEBCA043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A1C4-0AAA-47C6-A040-308FDFE7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18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F453-89C3-4E66-8028-F598FEBCA043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A1C4-0AAA-47C6-A040-308FDFE7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4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5F453-89C3-4E66-8028-F598FEBCA043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9A1C4-0AAA-47C6-A040-308FDFE7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2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487DA16-5D2C-4E28-AA46-BF1A611E2D15}"/>
              </a:ext>
            </a:extLst>
          </p:cNvPr>
          <p:cNvSpPr txBox="1"/>
          <p:nvPr/>
        </p:nvSpPr>
        <p:spPr>
          <a:xfrm>
            <a:off x="1225994" y="1283746"/>
            <a:ext cx="90392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ACES WEB DESIGNING COMPETITION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85A2FD-8D5F-46CE-B0D2-0290FF2767B8}"/>
              </a:ext>
            </a:extLst>
          </p:cNvPr>
          <p:cNvSpPr/>
          <p:nvPr/>
        </p:nvSpPr>
        <p:spPr>
          <a:xfrm>
            <a:off x="942447" y="1463522"/>
            <a:ext cx="103740" cy="41647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6334C3-EDF1-44DC-9554-8C9991F05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993" y="243835"/>
            <a:ext cx="1630903" cy="13115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05BD33-DBA4-4809-BD70-F56AF34D90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303" y="52292"/>
            <a:ext cx="1339709" cy="150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5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88"/>
    </mc:Choice>
    <mc:Fallback xmlns="">
      <p:transition spd="slow" advTm="71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C7C87F-9526-4323-96A8-4A6DCFD51965}"/>
              </a:ext>
            </a:extLst>
          </p:cNvPr>
          <p:cNvSpPr txBox="1"/>
          <p:nvPr/>
        </p:nvSpPr>
        <p:spPr>
          <a:xfrm>
            <a:off x="1038664" y="604912"/>
            <a:ext cx="11153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TEAM–BEGINNERS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07DE0E-6AF8-404A-B9E4-34BD6CF4A990}"/>
              </a:ext>
            </a:extLst>
          </p:cNvPr>
          <p:cNvSpPr txBox="1"/>
          <p:nvPr/>
        </p:nvSpPr>
        <p:spPr>
          <a:xfrm>
            <a:off x="1038664" y="2111231"/>
            <a:ext cx="66821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Kushal Adhikari</a:t>
            </a:r>
          </a:p>
          <a:p>
            <a:r>
              <a:rPr lang="en-US" sz="4400" dirty="0"/>
              <a:t>Rupesh </a:t>
            </a:r>
            <a:r>
              <a:rPr lang="en-US" sz="4400" dirty="0" err="1"/>
              <a:t>Gyawali</a:t>
            </a:r>
            <a:endParaRPr lang="en-US" sz="4400" dirty="0"/>
          </a:p>
          <a:p>
            <a:r>
              <a:rPr lang="en-US" sz="4400" dirty="0"/>
              <a:t>Aashish Bhattrai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E78210-76AF-42ED-8005-3CA182C4B96C}"/>
              </a:ext>
            </a:extLst>
          </p:cNvPr>
          <p:cNvCxnSpPr/>
          <p:nvPr/>
        </p:nvCxnSpPr>
        <p:spPr>
          <a:xfrm>
            <a:off x="897986" y="3552888"/>
            <a:ext cx="0" cy="49236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E4A94F-C94C-4B0C-B0B0-9A02CC6472BF}"/>
              </a:ext>
            </a:extLst>
          </p:cNvPr>
          <p:cNvCxnSpPr/>
          <p:nvPr/>
        </p:nvCxnSpPr>
        <p:spPr>
          <a:xfrm>
            <a:off x="897986" y="2284451"/>
            <a:ext cx="0" cy="49236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C5C393-72A6-4ABB-A3E9-29CB1D678439}"/>
              </a:ext>
            </a:extLst>
          </p:cNvPr>
          <p:cNvCxnSpPr/>
          <p:nvPr/>
        </p:nvCxnSpPr>
        <p:spPr>
          <a:xfrm>
            <a:off x="897986" y="2926875"/>
            <a:ext cx="0" cy="49236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06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88"/>
    </mc:Choice>
    <mc:Fallback xmlns="">
      <p:transition spd="slow" advTm="718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2C669C-A546-442A-A289-2170C4461FCC}"/>
              </a:ext>
            </a:extLst>
          </p:cNvPr>
          <p:cNvSpPr txBox="1"/>
          <p:nvPr/>
        </p:nvSpPr>
        <p:spPr>
          <a:xfrm>
            <a:off x="841828" y="706120"/>
            <a:ext cx="9927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we used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564FD-928E-4EF7-A203-CADE8A42A975}"/>
              </a:ext>
            </a:extLst>
          </p:cNvPr>
          <p:cNvSpPr txBox="1"/>
          <p:nvPr/>
        </p:nvSpPr>
        <p:spPr>
          <a:xfrm>
            <a:off x="1524000" y="2151727"/>
            <a:ext cx="31350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HTML</a:t>
            </a:r>
          </a:p>
          <a:p>
            <a:r>
              <a:rPr lang="en-US" sz="4000" dirty="0"/>
              <a:t>CSS</a:t>
            </a:r>
          </a:p>
          <a:p>
            <a:r>
              <a:rPr lang="en-US" sz="4000" dirty="0"/>
              <a:t>BOOTSTRAP </a:t>
            </a:r>
          </a:p>
          <a:p>
            <a:r>
              <a:rPr lang="en-US" sz="4000" dirty="0"/>
              <a:t>JS &amp; JQUERY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13BCEF-57F1-4A03-84D9-7B23C8BCBBD5}"/>
              </a:ext>
            </a:extLst>
          </p:cNvPr>
          <p:cNvCxnSpPr>
            <a:cxnSpLocks/>
          </p:cNvCxnSpPr>
          <p:nvPr/>
        </p:nvCxnSpPr>
        <p:spPr>
          <a:xfrm>
            <a:off x="1422400" y="2217041"/>
            <a:ext cx="0" cy="2423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75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88"/>
    </mc:Choice>
    <mc:Fallback xmlns="">
      <p:transition spd="slow" advTm="718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706247-02B0-4B49-A8E2-50E9E1B16B19}"/>
              </a:ext>
            </a:extLst>
          </p:cNvPr>
          <p:cNvSpPr txBox="1"/>
          <p:nvPr/>
        </p:nvSpPr>
        <p:spPr>
          <a:xfrm>
            <a:off x="2678668" y="1859339"/>
            <a:ext cx="76845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dirty="0"/>
              <a:t>Lets see it up…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82BB78C-5167-4962-8C5F-1BDD914909E9}"/>
              </a:ext>
            </a:extLst>
          </p:cNvPr>
          <p:cNvGrpSpPr/>
          <p:nvPr/>
        </p:nvGrpSpPr>
        <p:grpSpPr>
          <a:xfrm>
            <a:off x="2656115" y="1814286"/>
            <a:ext cx="7692571" cy="1614714"/>
            <a:chOff x="2656115" y="1814286"/>
            <a:chExt cx="7692571" cy="161471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FC263BF-7C5D-49FB-9AB9-CC0B32F6D6BE}"/>
                </a:ext>
              </a:extLst>
            </p:cNvPr>
            <p:cNvSpPr/>
            <p:nvPr/>
          </p:nvSpPr>
          <p:spPr>
            <a:xfrm>
              <a:off x="2670629" y="1814286"/>
              <a:ext cx="7678057" cy="16147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F1BFE50-AC7C-4FCF-80B3-BDC53CB230F3}"/>
                </a:ext>
              </a:extLst>
            </p:cNvPr>
            <p:cNvCxnSpPr/>
            <p:nvPr/>
          </p:nvCxnSpPr>
          <p:spPr>
            <a:xfrm>
              <a:off x="2656115" y="1814286"/>
              <a:ext cx="7692571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296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88"/>
    </mc:Choice>
    <mc:Fallback xmlns="">
      <p:transition spd="slow" advTm="71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A7EE7F-59B1-4CFF-A524-DA575470BA3B}"/>
              </a:ext>
            </a:extLst>
          </p:cNvPr>
          <p:cNvSpPr txBox="1"/>
          <p:nvPr/>
        </p:nvSpPr>
        <p:spPr>
          <a:xfrm>
            <a:off x="1567543" y="2228671"/>
            <a:ext cx="9056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Why ACES needs a site?</a:t>
            </a:r>
          </a:p>
        </p:txBody>
      </p:sp>
    </p:spTree>
    <p:extLst>
      <p:ext uri="{BB962C8B-B14F-4D97-AF65-F5344CB8AC3E}">
        <p14:creationId xmlns:p14="http://schemas.microsoft.com/office/powerpoint/2010/main" val="1557006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</TotalTime>
  <Words>34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45</cp:revision>
  <dcterms:created xsi:type="dcterms:W3CDTF">2018-02-18T15:24:04Z</dcterms:created>
  <dcterms:modified xsi:type="dcterms:W3CDTF">2018-02-21T06:46:36Z</dcterms:modified>
</cp:coreProperties>
</file>