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59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>
            <a:spLocks noGrp="1"/>
          </p:cNvSpPr>
          <p:nvPr userDrawn="1">
            <p:ph type="ctrTitle"/>
          </p:nvPr>
        </p:nvSpPr>
        <p:spPr>
          <a:xfrm>
            <a:off x="1526117" y="2808227"/>
            <a:ext cx="10363200" cy="91440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ts val="3200"/>
              </a:lnSpc>
              <a:defRPr sz="32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526117" y="3738033"/>
            <a:ext cx="10363200" cy="609600"/>
          </a:xfrm>
          <a:prstGeom prst="rect">
            <a:avLst/>
          </a:prstGeom>
          <a:effectLst/>
        </p:spPr>
        <p:txBody>
          <a:bodyPr lIns="0" tIns="0" rIns="0" bIns="0"/>
          <a:lstStyle>
            <a:lvl1pPr marL="0" marR="0" indent="0" algn="l" defTabSz="12190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2400" cap="none" baseline="0">
                <a:solidFill>
                  <a:schemeClr val="tx1"/>
                </a:solidFill>
                <a:latin typeface="+mn-lt"/>
              </a:defRPr>
            </a:lvl1pPr>
            <a:lvl2pPr marL="609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2154" y="6553934"/>
            <a:ext cx="411305" cy="287309"/>
          </a:xfrm>
          <a:prstGeom prst="rect">
            <a:avLst/>
          </a:prstGeom>
          <a:noFill/>
        </p:spPr>
        <p:txBody>
          <a:bodyPr wrap="none" lIns="121907" tIns="60953" rIns="121907" bIns="60953" rtlCol="0">
            <a:spAutoFit/>
          </a:bodyPr>
          <a:lstStyle/>
          <a:p>
            <a:fld id="{111F478C-84AE-4601-9BE4-60468A3A6C06}" type="slidenum">
              <a:rPr lang="en-US" sz="1067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1067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1526115" y="4950962"/>
            <a:ext cx="10363203" cy="1221239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FontTx/>
              <a:buNone/>
              <a:defRPr sz="16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-6" y="1099479"/>
            <a:ext cx="12194155" cy="74352"/>
            <a:chOff x="-4" y="818839"/>
            <a:chExt cx="9145616" cy="55764"/>
          </a:xfrm>
        </p:grpSpPr>
        <p:sp>
          <p:nvSpPr>
            <p:cNvPr id="7" name="正方形/長方形 11"/>
            <p:cNvSpPr>
              <a:spLocks noChangeArrowheads="1"/>
            </p:cNvSpPr>
            <p:nvPr/>
          </p:nvSpPr>
          <p:spPr bwMode="auto">
            <a:xfrm>
              <a:off x="1481331" y="818839"/>
              <a:ext cx="7664281" cy="54864"/>
            </a:xfrm>
            <a:prstGeom prst="rect">
              <a:avLst/>
            </a:prstGeom>
            <a:solidFill>
              <a:srgbClr val="73737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" name="正方形/長方形 62"/>
            <p:cNvSpPr/>
            <p:nvPr/>
          </p:nvSpPr>
          <p:spPr bwMode="auto">
            <a:xfrm>
              <a:off x="741260" y="819734"/>
              <a:ext cx="740071" cy="54864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" name="正方形/長方形 63"/>
            <p:cNvSpPr/>
            <p:nvPr/>
          </p:nvSpPr>
          <p:spPr bwMode="auto">
            <a:xfrm>
              <a:off x="-4" y="819739"/>
              <a:ext cx="741265" cy="54864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10246551" y="301104"/>
            <a:ext cx="1663872" cy="475553"/>
            <a:chOff x="2751138" y="3262313"/>
            <a:chExt cx="4665662" cy="1333500"/>
          </a:xfrm>
          <a:solidFill>
            <a:srgbClr val="414141"/>
          </a:solidFill>
        </p:grpSpPr>
        <p:sp>
          <p:nvSpPr>
            <p:cNvPr id="1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768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6BB968A-10CA-4FFF-84E4-4796B0AB56E5}"/>
              </a:ext>
            </a:extLst>
          </p:cNvPr>
          <p:cNvGrpSpPr/>
          <p:nvPr userDrawn="1"/>
        </p:nvGrpSpPr>
        <p:grpSpPr>
          <a:xfrm>
            <a:off x="10246551" y="301104"/>
            <a:ext cx="1663872" cy="475553"/>
            <a:chOff x="2751138" y="3262313"/>
            <a:chExt cx="4665662" cy="1333500"/>
          </a:xfrm>
          <a:solidFill>
            <a:srgbClr val="414141"/>
          </a:solidFill>
        </p:grpSpPr>
        <p:sp>
          <p:nvSpPr>
            <p:cNvPr id="3" name="Freeform 1">
              <a:extLst>
                <a:ext uri="{FF2B5EF4-FFF2-40B4-BE49-F238E27FC236}">
                  <a16:creationId xmlns:a16="http://schemas.microsoft.com/office/drawing/2014/main" id="{04EFD45F-EEC4-4024-BA7E-9830FB3E7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" name="Freeform 2">
              <a:extLst>
                <a:ext uri="{FF2B5EF4-FFF2-40B4-BE49-F238E27FC236}">
                  <a16:creationId xmlns:a16="http://schemas.microsoft.com/office/drawing/2014/main" id="{315D78DA-968E-46A2-AD1D-A2D2AC8D7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55D803D8-388B-48E4-B92F-070F7D5D4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D02F1B06-99B1-4175-89AA-16BE91ADC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1341F45A-6A6E-40E2-9F8E-2284A6CAB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5336083-6F86-4FA0-837F-E2AFCD7F9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E25E9308-0781-4C4B-BC38-0FC6A6976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921CC065-5133-428E-B8AD-BA0A76BD7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C14DDD3F-B049-4CB7-B59B-761063A58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5D9DAF8-C73D-4F26-8BCC-3AE7BDCF8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9E27B3DB-187D-48B6-ABB3-B530AC020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C1D5B597-D1EE-4C86-8DEB-233C8D04E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7C077FB7-7CA6-4802-B643-7CDFE6EA6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8F8B4AD4-48B3-4C15-AD4E-97F1123FB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BDAC98D-D339-401E-BCFF-E59D4A116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6C5C1694-D37E-448E-8FB4-4ED8FBF03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68E3554-1C53-46DC-884A-F0FBCFF42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F9F71D62-50BA-4AEB-9F8C-824925D5B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C5401CE-5BC3-4265-859D-77414663E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5D54B00F-DDDE-4770-9B7F-841F47A89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9F9A576-E60F-4834-9095-ED6E954C7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091D51A9-D8A6-4F44-8169-CD4C49CF2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19F1F4D2-65E8-41E9-B813-FA5B95091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065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197600" y="1290106"/>
            <a:ext cx="5198533" cy="5745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352213" y="1290100"/>
            <a:ext cx="5506720" cy="152862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2213" y="70818"/>
            <a:ext cx="9401387" cy="976588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D736603-22BC-473A-82F6-5FE25D56BEBD}"/>
              </a:ext>
            </a:extLst>
          </p:cNvPr>
          <p:cNvGrpSpPr/>
          <p:nvPr userDrawn="1"/>
        </p:nvGrpSpPr>
        <p:grpSpPr>
          <a:xfrm>
            <a:off x="10246551" y="301104"/>
            <a:ext cx="1663872" cy="475553"/>
            <a:chOff x="2751138" y="3262313"/>
            <a:chExt cx="4665662" cy="1333500"/>
          </a:xfrm>
          <a:solidFill>
            <a:srgbClr val="414141"/>
          </a:solidFill>
        </p:grpSpPr>
        <p:sp>
          <p:nvSpPr>
            <p:cNvPr id="6" name="Freeform 1">
              <a:extLst>
                <a:ext uri="{FF2B5EF4-FFF2-40B4-BE49-F238E27FC236}">
                  <a16:creationId xmlns:a16="http://schemas.microsoft.com/office/drawing/2014/main" id="{97D7CE04-3631-4E5D-86FC-671C1F724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" name="Freeform 2">
              <a:extLst>
                <a:ext uri="{FF2B5EF4-FFF2-40B4-BE49-F238E27FC236}">
                  <a16:creationId xmlns:a16="http://schemas.microsoft.com/office/drawing/2014/main" id="{E7191CA2-196C-4964-9116-987BAB5EE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B999E0C4-8CBA-4E71-9476-3967085D1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19804772-E36A-445A-BE23-95F7CE6A2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51AA241B-1DFE-47A0-9A6F-767BD2718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21B82AF-FC82-40AE-8448-1791084BE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18E4A2FE-C0D7-40C0-BFF5-279FD40CC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12B4A373-7E09-4B51-AF76-6206BD36F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B1CD7427-58EB-408B-8C6C-1391CACDF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2D6C077-93BC-4A06-BE12-0BC407EA1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40CAC6FC-59A8-49AA-A032-36F615008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6AB88530-23FB-49D6-920C-8C03CD436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15500C88-FAD1-4ADD-82C4-286BEC71D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CB3D8DD-4C52-44C9-A33C-C5D999DE4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A8B04760-6F5E-4173-8C5E-B42BAADB0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CACBF9D7-684D-4257-AE01-B52C3B46B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C0BE67D-46A5-4053-8B0F-87BE9B7FF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590FC778-87F1-4A38-9CA1-7D130C4FE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6317DCF-78F5-4480-A924-3D0A1D3D1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E0EE575-B734-4039-B0E9-BF7558F73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54E23DD0-3828-4720-9EBC-9DAB60A47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590B9D51-6AE0-4D54-B865-47D6FF598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14C03B16-6EAB-4251-B78A-761758499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803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with small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53"/>
          <p:cNvSpPr>
            <a:spLocks noGrp="1"/>
          </p:cNvSpPr>
          <p:nvPr>
            <p:ph idx="50" hasCustomPrompt="1"/>
          </p:nvPr>
        </p:nvSpPr>
        <p:spPr>
          <a:xfrm>
            <a:off x="6052459" y="4601399"/>
            <a:ext cx="2813760" cy="389787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bg2"/>
              </a:buClr>
              <a:buSzPct val="60000"/>
              <a:buFont typeface="Wingdings" charset="2"/>
              <a:buNone/>
              <a:tabLst/>
              <a:defRPr sz="1333" b="0">
                <a:solidFill>
                  <a:schemeClr val="tx1"/>
                </a:solidFill>
              </a:defRPr>
            </a:lvl1pPr>
            <a:lvl2pPr marL="385224" indent="-152396">
              <a:lnSpc>
                <a:spcPct val="95000"/>
              </a:lnSpc>
              <a:spcBef>
                <a:spcPts val="267"/>
              </a:spcBef>
              <a:spcAft>
                <a:spcPts val="267"/>
              </a:spcAft>
              <a:buClr>
                <a:schemeClr val="bg1"/>
              </a:buClr>
              <a:tabLst/>
              <a:defRPr sz="1200" b="0">
                <a:solidFill>
                  <a:schemeClr val="tx1"/>
                </a:solidFill>
              </a:defRPr>
            </a:lvl2pPr>
            <a:lvl3pPr marL="1140714" indent="-374595">
              <a:lnSpc>
                <a:spcPct val="100000"/>
              </a:lnSpc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lnSpc>
                <a:spcPct val="100000"/>
              </a:lnSpc>
              <a:defRPr sz="1600" baseline="0"/>
            </a:lvl4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textClick</a:t>
            </a:r>
            <a:r>
              <a:rPr lang="en-US" dirty="0"/>
              <a:t> to add text</a:t>
            </a:r>
          </a:p>
        </p:txBody>
      </p:sp>
      <p:sp>
        <p:nvSpPr>
          <p:cNvPr id="11" name="Text Placeholder 6"/>
          <p:cNvSpPr txBox="1">
            <a:spLocks/>
          </p:cNvSpPr>
          <p:nvPr userDrawn="1"/>
        </p:nvSpPr>
        <p:spPr>
          <a:xfrm>
            <a:off x="9105969" y="2512313"/>
            <a:ext cx="2779776" cy="302515"/>
          </a:xfrm>
          <a:prstGeom prst="rect">
            <a:avLst/>
          </a:prstGeom>
          <a:solidFill>
            <a:schemeClr val="accent1"/>
          </a:solidFill>
        </p:spPr>
        <p:txBody>
          <a:bodyPr vert="horz" lIns="121920" tIns="121920" rIns="121920" bIns="12192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Tx/>
              <a:buNone/>
              <a:defRPr sz="12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33"/>
              </a:lnSpc>
            </a:pPr>
            <a:endParaRPr lang="en-US" sz="1333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45" hasCustomPrompt="1"/>
          </p:nvPr>
        </p:nvSpPr>
        <p:spPr>
          <a:xfrm>
            <a:off x="9104552" y="2499425"/>
            <a:ext cx="2681048" cy="32829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8"/>
          <p:cNvSpPr txBox="1">
            <a:spLocks/>
          </p:cNvSpPr>
          <p:nvPr userDrawn="1"/>
        </p:nvSpPr>
        <p:spPr>
          <a:xfrm>
            <a:off x="6170199" y="2512313"/>
            <a:ext cx="2779776" cy="304800"/>
          </a:xfrm>
          <a:prstGeom prst="rect">
            <a:avLst/>
          </a:prstGeom>
          <a:solidFill>
            <a:schemeClr val="bg2"/>
          </a:solidFill>
        </p:spPr>
        <p:txBody>
          <a:bodyPr vert="horz" lIns="121907" tIns="121907" rIns="121907" bIns="121907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SzPct val="75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33"/>
              </a:lnSpc>
            </a:pPr>
            <a:endParaRPr lang="en-US" sz="1333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44" hasCustomPrompt="1"/>
          </p:nvPr>
        </p:nvSpPr>
        <p:spPr>
          <a:xfrm>
            <a:off x="6178472" y="2499425"/>
            <a:ext cx="2681048" cy="32829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Text Placeholder 8"/>
          <p:cNvSpPr txBox="1">
            <a:spLocks/>
          </p:cNvSpPr>
          <p:nvPr userDrawn="1"/>
        </p:nvSpPr>
        <p:spPr>
          <a:xfrm>
            <a:off x="294966" y="2512313"/>
            <a:ext cx="5717188" cy="302515"/>
          </a:xfrm>
          <a:prstGeom prst="rect">
            <a:avLst/>
          </a:prstGeom>
          <a:solidFill>
            <a:schemeClr val="bg2"/>
          </a:solidFill>
        </p:spPr>
        <p:txBody>
          <a:bodyPr vert="horz" lIns="121907" tIns="121907" rIns="121907" bIns="121907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SzPct val="75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33"/>
              </a:lnSpc>
            </a:pPr>
            <a:endParaRPr lang="en-US" sz="1333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306462" y="2499425"/>
            <a:ext cx="4876701" cy="32829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43"/>
          </p:nvPr>
        </p:nvSpPr>
        <p:spPr>
          <a:xfrm>
            <a:off x="9104961" y="3117343"/>
            <a:ext cx="2780280" cy="3038095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7152" y="2512315"/>
            <a:ext cx="0" cy="3659885"/>
          </a:xfrm>
          <a:prstGeom prst="line">
            <a:avLst/>
          </a:prstGeom>
          <a:ln w="6350">
            <a:solidFill>
              <a:srgbClr val="919D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8"/>
          <p:cNvSpPr txBox="1">
            <a:spLocks/>
          </p:cNvSpPr>
          <p:nvPr userDrawn="1"/>
        </p:nvSpPr>
        <p:spPr>
          <a:xfrm>
            <a:off x="9104961" y="2814828"/>
            <a:ext cx="2779776" cy="304800"/>
          </a:xfrm>
          <a:prstGeom prst="rect">
            <a:avLst/>
          </a:prstGeom>
          <a:solidFill>
            <a:schemeClr val="accent1"/>
          </a:solidFill>
        </p:spPr>
        <p:txBody>
          <a:bodyPr vert="horz" lIns="121907" tIns="121907" rIns="121907" bIns="121907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SzPct val="75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33"/>
              </a:lnSpc>
            </a:pPr>
            <a:endParaRPr lang="en-US" sz="1333" dirty="0"/>
          </a:p>
        </p:txBody>
      </p:sp>
      <p:sp>
        <p:nvSpPr>
          <p:cNvPr id="14" name="Text Placeholder 8"/>
          <p:cNvSpPr txBox="1">
            <a:spLocks/>
          </p:cNvSpPr>
          <p:nvPr userDrawn="1"/>
        </p:nvSpPr>
        <p:spPr>
          <a:xfrm>
            <a:off x="6170199" y="4342257"/>
            <a:ext cx="2779776" cy="304800"/>
          </a:xfrm>
          <a:prstGeom prst="rect">
            <a:avLst/>
          </a:prstGeom>
          <a:solidFill>
            <a:schemeClr val="bg2"/>
          </a:solidFill>
        </p:spPr>
        <p:txBody>
          <a:bodyPr vert="horz" lIns="121907" tIns="121907" rIns="121907" bIns="121907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SzPct val="75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33"/>
              </a:lnSpc>
            </a:pPr>
            <a:endParaRPr lang="en-US" sz="1333" dirty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46" hasCustomPrompt="1"/>
          </p:nvPr>
        </p:nvSpPr>
        <p:spPr>
          <a:xfrm>
            <a:off x="9104552" y="2793282"/>
            <a:ext cx="2681048" cy="32829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51" hasCustomPrompt="1"/>
          </p:nvPr>
        </p:nvSpPr>
        <p:spPr>
          <a:xfrm>
            <a:off x="6178472" y="4328225"/>
            <a:ext cx="2681048" cy="32829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Text Placeholder 53"/>
          <p:cNvSpPr>
            <a:spLocks noGrp="1"/>
          </p:cNvSpPr>
          <p:nvPr>
            <p:ph idx="52" hasCustomPrompt="1"/>
          </p:nvPr>
        </p:nvSpPr>
        <p:spPr>
          <a:xfrm>
            <a:off x="186794" y="2857968"/>
            <a:ext cx="5613525" cy="54361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60863" indent="-160863">
              <a:lnSpc>
                <a:spcPct val="85000"/>
              </a:lnSpc>
              <a:tabLst/>
              <a:defRPr sz="1333"/>
            </a:lvl1pPr>
            <a:lvl2pPr>
              <a:lnSpc>
                <a:spcPct val="85000"/>
              </a:lnSpc>
              <a:defRPr sz="1333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53"/>
          <p:cNvSpPr>
            <a:spLocks noGrp="1"/>
          </p:cNvSpPr>
          <p:nvPr>
            <p:ph idx="53" hasCustomPrompt="1"/>
          </p:nvPr>
        </p:nvSpPr>
        <p:spPr>
          <a:xfrm>
            <a:off x="186794" y="3685929"/>
            <a:ext cx="5613525" cy="54361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60863" indent="-160863">
              <a:lnSpc>
                <a:spcPct val="85000"/>
              </a:lnSpc>
              <a:tabLst/>
              <a:defRPr sz="1333"/>
            </a:lvl1pPr>
            <a:lvl2pPr>
              <a:lnSpc>
                <a:spcPct val="85000"/>
              </a:lnSpc>
              <a:defRPr sz="1333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1" name="Text Placeholder 53"/>
          <p:cNvSpPr>
            <a:spLocks noGrp="1"/>
          </p:cNvSpPr>
          <p:nvPr>
            <p:ph idx="54" hasCustomPrompt="1"/>
          </p:nvPr>
        </p:nvSpPr>
        <p:spPr>
          <a:xfrm>
            <a:off x="186794" y="4509065"/>
            <a:ext cx="5613525" cy="54361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60863" indent="-160863">
              <a:lnSpc>
                <a:spcPct val="85000"/>
              </a:lnSpc>
              <a:tabLst/>
              <a:defRPr sz="1333"/>
            </a:lvl1pPr>
            <a:lvl2pPr>
              <a:lnSpc>
                <a:spcPct val="85000"/>
              </a:lnSpc>
              <a:defRPr sz="1333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53"/>
          <p:cNvSpPr>
            <a:spLocks noGrp="1"/>
          </p:cNvSpPr>
          <p:nvPr>
            <p:ph idx="55" hasCustomPrompt="1"/>
          </p:nvPr>
        </p:nvSpPr>
        <p:spPr>
          <a:xfrm>
            <a:off x="6044752" y="2857968"/>
            <a:ext cx="2814768" cy="54361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60863" indent="-160863">
              <a:lnSpc>
                <a:spcPct val="85000"/>
              </a:lnSpc>
              <a:tabLst/>
              <a:defRPr sz="1333"/>
            </a:lvl1pPr>
            <a:lvl2pPr>
              <a:lnSpc>
                <a:spcPct val="85000"/>
              </a:lnSpc>
              <a:defRPr sz="1333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352213" y="1169940"/>
            <a:ext cx="11433387" cy="22390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400" b="0"/>
            </a:lvl1pPr>
          </a:lstStyle>
          <a:p>
            <a:r>
              <a:rPr lang="en-US" dirty="0"/>
              <a:t>Slide subtitle</a:t>
            </a:r>
          </a:p>
        </p:txBody>
      </p:sp>
    </p:spTree>
    <p:extLst>
      <p:ext uri="{BB962C8B-B14F-4D97-AF65-F5344CB8AC3E}">
        <p14:creationId xmlns:p14="http://schemas.microsoft.com/office/powerpoint/2010/main" val="2010809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2213" y="70818"/>
            <a:ext cx="9401387" cy="976588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0793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divi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526116" y="2808227"/>
            <a:ext cx="10363200" cy="91440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ts val="3200"/>
              </a:lnSpc>
              <a:defRPr sz="32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Section divider slide format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-6" y="1099479"/>
            <a:ext cx="12194155" cy="74352"/>
            <a:chOff x="-4" y="818839"/>
            <a:chExt cx="9145616" cy="55764"/>
          </a:xfrm>
        </p:grpSpPr>
        <p:sp>
          <p:nvSpPr>
            <p:cNvPr id="4" name="正方形/長方形 11"/>
            <p:cNvSpPr>
              <a:spLocks noChangeArrowheads="1"/>
            </p:cNvSpPr>
            <p:nvPr/>
          </p:nvSpPr>
          <p:spPr bwMode="auto">
            <a:xfrm>
              <a:off x="1481331" y="818839"/>
              <a:ext cx="7664281" cy="54864"/>
            </a:xfrm>
            <a:prstGeom prst="rect">
              <a:avLst/>
            </a:prstGeom>
            <a:solidFill>
              <a:srgbClr val="73737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" name="正方形/長方形 62"/>
            <p:cNvSpPr/>
            <p:nvPr/>
          </p:nvSpPr>
          <p:spPr bwMode="auto">
            <a:xfrm>
              <a:off x="741260" y="819734"/>
              <a:ext cx="740071" cy="54864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" name="正方形/長方形 63"/>
            <p:cNvSpPr/>
            <p:nvPr/>
          </p:nvSpPr>
          <p:spPr bwMode="auto">
            <a:xfrm>
              <a:off x="-4" y="819739"/>
              <a:ext cx="741265" cy="54864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7" name="Group 6"/>
          <p:cNvGrpSpPr/>
          <p:nvPr userDrawn="1"/>
        </p:nvGrpSpPr>
        <p:grpSpPr>
          <a:xfrm>
            <a:off x="10246551" y="301104"/>
            <a:ext cx="1663872" cy="475553"/>
            <a:chOff x="2751138" y="3262313"/>
            <a:chExt cx="4665662" cy="1333500"/>
          </a:xfrm>
          <a:solidFill>
            <a:srgbClr val="414141"/>
          </a:solidFill>
        </p:grpSpPr>
        <p:sp>
          <p:nvSpPr>
            <p:cNvPr id="8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468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9448800" cy="109728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06917" y="1905000"/>
            <a:ext cx="11582400" cy="42672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sz="16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17842" y="6553933"/>
            <a:ext cx="5420165" cy="3040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07" tIns="60953" rIns="121907" bIns="60953" rtlCol="0" anchor="ctr"/>
          <a:lstStyle/>
          <a:p>
            <a:pPr algn="ctr"/>
            <a:endParaRPr lang="en-US" sz="240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306919" y="1295400"/>
            <a:ext cx="11582399" cy="613833"/>
          </a:xfrm>
        </p:spPr>
        <p:txBody>
          <a:bodyPr anchor="t"/>
          <a:lstStyle>
            <a:lvl1pPr>
              <a:lnSpc>
                <a:spcPts val="2400"/>
              </a:lnSpc>
              <a:spcBef>
                <a:spcPts val="0"/>
              </a:spcBef>
              <a:defRPr sz="2400"/>
            </a:lvl1pPr>
          </a:lstStyle>
          <a:p>
            <a:r>
              <a:rPr lang="en-US" dirty="0"/>
              <a:t>Slide subtitle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-6" y="1099479"/>
            <a:ext cx="12194155" cy="74352"/>
            <a:chOff x="-4" y="818839"/>
            <a:chExt cx="9145616" cy="55764"/>
          </a:xfrm>
        </p:grpSpPr>
        <p:sp>
          <p:nvSpPr>
            <p:cNvPr id="9" name="正方形/長方形 11"/>
            <p:cNvSpPr>
              <a:spLocks noChangeArrowheads="1"/>
            </p:cNvSpPr>
            <p:nvPr/>
          </p:nvSpPr>
          <p:spPr bwMode="auto">
            <a:xfrm>
              <a:off x="1481331" y="818839"/>
              <a:ext cx="7664281" cy="54864"/>
            </a:xfrm>
            <a:prstGeom prst="rect">
              <a:avLst/>
            </a:prstGeom>
            <a:solidFill>
              <a:srgbClr val="73737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正方形/長方形 62"/>
            <p:cNvSpPr/>
            <p:nvPr/>
          </p:nvSpPr>
          <p:spPr bwMode="auto">
            <a:xfrm>
              <a:off x="741260" y="819734"/>
              <a:ext cx="740071" cy="54864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" name="正方形/長方形 63"/>
            <p:cNvSpPr/>
            <p:nvPr/>
          </p:nvSpPr>
          <p:spPr bwMode="auto">
            <a:xfrm>
              <a:off x="-4" y="819739"/>
              <a:ext cx="741265" cy="54864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0246551" y="301104"/>
            <a:ext cx="1663872" cy="475553"/>
            <a:chOff x="2751138" y="3262313"/>
            <a:chExt cx="4665662" cy="1333500"/>
          </a:xfrm>
          <a:solidFill>
            <a:srgbClr val="414141"/>
          </a:solidFill>
        </p:grpSpPr>
        <p:sp>
          <p:nvSpPr>
            <p:cNvPr id="15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6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7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8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0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6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7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430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layout -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-1056"/>
            <a:ext cx="9448800" cy="109728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17842" y="6553933"/>
            <a:ext cx="5420165" cy="3040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07" tIns="60953" rIns="121907" bIns="60953" rtlCol="0" anchor="ctr"/>
          <a:lstStyle/>
          <a:p>
            <a:pPr algn="ctr"/>
            <a:endParaRPr lang="en-US" sz="2400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-6" y="1099479"/>
            <a:ext cx="12194155" cy="74352"/>
            <a:chOff x="-4" y="818839"/>
            <a:chExt cx="9145616" cy="55764"/>
          </a:xfrm>
        </p:grpSpPr>
        <p:sp>
          <p:nvSpPr>
            <p:cNvPr id="6" name="正方形/長方形 11"/>
            <p:cNvSpPr>
              <a:spLocks noChangeArrowheads="1"/>
            </p:cNvSpPr>
            <p:nvPr/>
          </p:nvSpPr>
          <p:spPr bwMode="auto">
            <a:xfrm>
              <a:off x="1481331" y="818839"/>
              <a:ext cx="7664281" cy="54864"/>
            </a:xfrm>
            <a:prstGeom prst="rect">
              <a:avLst/>
            </a:prstGeom>
            <a:solidFill>
              <a:srgbClr val="73737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" name="正方形/長方形 62"/>
            <p:cNvSpPr/>
            <p:nvPr/>
          </p:nvSpPr>
          <p:spPr bwMode="auto">
            <a:xfrm>
              <a:off x="741260" y="819734"/>
              <a:ext cx="740071" cy="54864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" name="正方形/長方形 63"/>
            <p:cNvSpPr/>
            <p:nvPr/>
          </p:nvSpPr>
          <p:spPr bwMode="auto">
            <a:xfrm>
              <a:off x="-4" y="819739"/>
              <a:ext cx="741265" cy="54864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10246551" y="301104"/>
            <a:ext cx="1663872" cy="475553"/>
            <a:chOff x="2751138" y="3262313"/>
            <a:chExt cx="4665662" cy="1333500"/>
          </a:xfrm>
          <a:solidFill>
            <a:srgbClr val="414141"/>
          </a:solidFill>
        </p:grpSpPr>
        <p:sp>
          <p:nvSpPr>
            <p:cNvPr id="1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668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ward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6919" y="0"/>
            <a:ext cx="9448800" cy="109728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06917" y="1905000"/>
            <a:ext cx="8534400" cy="42672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sz="16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9087491" y="1295401"/>
            <a:ext cx="829056" cy="732367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9087491" y="2332567"/>
            <a:ext cx="1816608" cy="730251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9087492" y="3344334"/>
            <a:ext cx="2779776" cy="181610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087492" y="5439833"/>
            <a:ext cx="1292352" cy="693759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10596965" y="5439833"/>
            <a:ext cx="1292352" cy="693759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3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10073875" y="1295401"/>
            <a:ext cx="829056" cy="732367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4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11060261" y="1295401"/>
            <a:ext cx="829056" cy="732367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5" name="Picture Placeholder 16"/>
          <p:cNvSpPr>
            <a:spLocks noGrp="1"/>
          </p:cNvSpPr>
          <p:nvPr>
            <p:ph type="pic" sz="quarter" idx="22"/>
          </p:nvPr>
        </p:nvSpPr>
        <p:spPr>
          <a:xfrm>
            <a:off x="11060261" y="2332567"/>
            <a:ext cx="829056" cy="730251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417842" y="6553933"/>
            <a:ext cx="5420165" cy="3040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07" tIns="60953" rIns="121907" bIns="60953" rtlCol="0" anchor="ctr"/>
          <a:lstStyle/>
          <a:p>
            <a:pPr algn="ctr"/>
            <a:endParaRPr lang="en-US" sz="2400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306920" y="1295400"/>
            <a:ext cx="8534400" cy="613833"/>
          </a:xfrm>
        </p:spPr>
        <p:txBody>
          <a:bodyPr anchor="t"/>
          <a:lstStyle>
            <a:lvl1pPr>
              <a:lnSpc>
                <a:spcPts val="2400"/>
              </a:lnSpc>
              <a:spcBef>
                <a:spcPts val="0"/>
              </a:spcBef>
              <a:defRPr sz="2400"/>
            </a:lvl1pPr>
          </a:lstStyle>
          <a:p>
            <a:r>
              <a:rPr lang="en-US" dirty="0"/>
              <a:t>Slide subtitle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6" y="1099479"/>
            <a:ext cx="12194155" cy="74352"/>
            <a:chOff x="-4" y="818839"/>
            <a:chExt cx="9145616" cy="55764"/>
          </a:xfrm>
        </p:grpSpPr>
        <p:sp>
          <p:nvSpPr>
            <p:cNvPr id="16" name="正方形/長方形 11"/>
            <p:cNvSpPr>
              <a:spLocks noChangeArrowheads="1"/>
            </p:cNvSpPr>
            <p:nvPr/>
          </p:nvSpPr>
          <p:spPr bwMode="auto">
            <a:xfrm>
              <a:off x="1481331" y="818839"/>
              <a:ext cx="7664281" cy="54864"/>
            </a:xfrm>
            <a:prstGeom prst="rect">
              <a:avLst/>
            </a:prstGeom>
            <a:solidFill>
              <a:srgbClr val="73737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" name="正方形/長方形 62"/>
            <p:cNvSpPr/>
            <p:nvPr/>
          </p:nvSpPr>
          <p:spPr bwMode="auto">
            <a:xfrm>
              <a:off x="741260" y="819734"/>
              <a:ext cx="740071" cy="54864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0" name="正方形/長方形 63"/>
            <p:cNvSpPr/>
            <p:nvPr/>
          </p:nvSpPr>
          <p:spPr bwMode="auto">
            <a:xfrm>
              <a:off x="-4" y="819739"/>
              <a:ext cx="741265" cy="54864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10246551" y="301104"/>
            <a:ext cx="1663872" cy="475553"/>
            <a:chOff x="2751138" y="3262313"/>
            <a:chExt cx="4665662" cy="1333500"/>
          </a:xfrm>
          <a:solidFill>
            <a:srgbClr val="414141"/>
          </a:solidFill>
        </p:grpSpPr>
        <p:sp>
          <p:nvSpPr>
            <p:cNvPr id="2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6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7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8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9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0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1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2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3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4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5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6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7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8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9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0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1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2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343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logo &quot;NASCAR&quot;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16"/>
          <p:cNvSpPr>
            <a:spLocks noGrp="1"/>
          </p:cNvSpPr>
          <p:nvPr>
            <p:ph type="pic" sz="quarter" idx="25"/>
          </p:nvPr>
        </p:nvSpPr>
        <p:spPr>
          <a:xfrm>
            <a:off x="2281767" y="1295401"/>
            <a:ext cx="1682751" cy="732367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5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96491" y="1295401"/>
            <a:ext cx="1686827" cy="732367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6917" y="-1056"/>
            <a:ext cx="9448800" cy="109728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8" name="Picture Placeholder 16"/>
          <p:cNvSpPr>
            <a:spLocks noGrp="1"/>
          </p:cNvSpPr>
          <p:nvPr>
            <p:ph type="pic" sz="quarter" idx="26"/>
          </p:nvPr>
        </p:nvSpPr>
        <p:spPr>
          <a:xfrm>
            <a:off x="4262967" y="1295401"/>
            <a:ext cx="1682752" cy="732367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9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6244167" y="1295401"/>
            <a:ext cx="1686984" cy="732367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2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8225367" y="1295401"/>
            <a:ext cx="1682752" cy="732367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Picture Placeholder 16"/>
          <p:cNvSpPr>
            <a:spLocks noGrp="1"/>
          </p:cNvSpPr>
          <p:nvPr>
            <p:ph type="pic" sz="quarter" idx="29"/>
          </p:nvPr>
        </p:nvSpPr>
        <p:spPr>
          <a:xfrm>
            <a:off x="10204451" y="1295401"/>
            <a:ext cx="1684867" cy="732367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5" name="Picture Placeholder 16"/>
          <p:cNvSpPr>
            <a:spLocks noGrp="1"/>
          </p:cNvSpPr>
          <p:nvPr>
            <p:ph type="pic" sz="quarter" idx="30"/>
          </p:nvPr>
        </p:nvSpPr>
        <p:spPr>
          <a:xfrm>
            <a:off x="2281767" y="2332567"/>
            <a:ext cx="1682751" cy="730251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6" name="Picture Placeholder 16"/>
          <p:cNvSpPr>
            <a:spLocks noGrp="1"/>
          </p:cNvSpPr>
          <p:nvPr>
            <p:ph type="pic" sz="quarter" idx="31"/>
          </p:nvPr>
        </p:nvSpPr>
        <p:spPr>
          <a:xfrm>
            <a:off x="4262967" y="2332567"/>
            <a:ext cx="1682752" cy="730251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7" name="Picture Placeholder 16"/>
          <p:cNvSpPr>
            <a:spLocks noGrp="1"/>
          </p:cNvSpPr>
          <p:nvPr>
            <p:ph type="pic" sz="quarter" idx="32"/>
          </p:nvPr>
        </p:nvSpPr>
        <p:spPr>
          <a:xfrm>
            <a:off x="6244167" y="2332567"/>
            <a:ext cx="1686984" cy="730251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8" name="Picture Placeholder 16"/>
          <p:cNvSpPr>
            <a:spLocks noGrp="1"/>
          </p:cNvSpPr>
          <p:nvPr>
            <p:ph type="pic" sz="quarter" idx="33"/>
          </p:nvPr>
        </p:nvSpPr>
        <p:spPr>
          <a:xfrm>
            <a:off x="8225367" y="2332567"/>
            <a:ext cx="1682752" cy="730251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Picture Placeholder 16"/>
          <p:cNvSpPr>
            <a:spLocks noGrp="1"/>
          </p:cNvSpPr>
          <p:nvPr>
            <p:ph type="pic" sz="quarter" idx="34"/>
          </p:nvPr>
        </p:nvSpPr>
        <p:spPr>
          <a:xfrm>
            <a:off x="10204451" y="2332567"/>
            <a:ext cx="1684867" cy="730251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Picture Placeholder 16"/>
          <p:cNvSpPr>
            <a:spLocks noGrp="1"/>
          </p:cNvSpPr>
          <p:nvPr>
            <p:ph type="pic" sz="quarter" idx="35"/>
          </p:nvPr>
        </p:nvSpPr>
        <p:spPr>
          <a:xfrm>
            <a:off x="2281767" y="3367618"/>
            <a:ext cx="1682751" cy="732367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Picture Placeholder 16"/>
          <p:cNvSpPr>
            <a:spLocks noGrp="1"/>
          </p:cNvSpPr>
          <p:nvPr>
            <p:ph type="pic" sz="quarter" idx="36"/>
          </p:nvPr>
        </p:nvSpPr>
        <p:spPr>
          <a:xfrm>
            <a:off x="4262967" y="3367618"/>
            <a:ext cx="1682752" cy="732367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2" name="Picture Placeholder 16"/>
          <p:cNvSpPr>
            <a:spLocks noGrp="1"/>
          </p:cNvSpPr>
          <p:nvPr>
            <p:ph type="pic" sz="quarter" idx="37"/>
          </p:nvPr>
        </p:nvSpPr>
        <p:spPr>
          <a:xfrm>
            <a:off x="6244167" y="3367618"/>
            <a:ext cx="1686984" cy="732367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3" name="Picture Placeholder 16"/>
          <p:cNvSpPr>
            <a:spLocks noGrp="1"/>
          </p:cNvSpPr>
          <p:nvPr>
            <p:ph type="pic" sz="quarter" idx="38"/>
          </p:nvPr>
        </p:nvSpPr>
        <p:spPr>
          <a:xfrm>
            <a:off x="8225367" y="3367618"/>
            <a:ext cx="1682752" cy="732367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4" name="Picture Placeholder 16"/>
          <p:cNvSpPr>
            <a:spLocks noGrp="1"/>
          </p:cNvSpPr>
          <p:nvPr>
            <p:ph type="pic" sz="quarter" idx="39"/>
          </p:nvPr>
        </p:nvSpPr>
        <p:spPr>
          <a:xfrm>
            <a:off x="10204451" y="3367618"/>
            <a:ext cx="1684867" cy="732367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5" name="Picture Placeholder 16"/>
          <p:cNvSpPr>
            <a:spLocks noGrp="1"/>
          </p:cNvSpPr>
          <p:nvPr>
            <p:ph type="pic" sz="quarter" idx="40"/>
          </p:nvPr>
        </p:nvSpPr>
        <p:spPr>
          <a:xfrm>
            <a:off x="2281767" y="4404785"/>
            <a:ext cx="1682751" cy="730249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6" name="Picture Placeholder 16"/>
          <p:cNvSpPr>
            <a:spLocks noGrp="1"/>
          </p:cNvSpPr>
          <p:nvPr>
            <p:ph type="pic" sz="quarter" idx="41"/>
          </p:nvPr>
        </p:nvSpPr>
        <p:spPr>
          <a:xfrm>
            <a:off x="4262967" y="4404785"/>
            <a:ext cx="1682752" cy="730249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7" name="Picture Placeholder 16"/>
          <p:cNvSpPr>
            <a:spLocks noGrp="1"/>
          </p:cNvSpPr>
          <p:nvPr>
            <p:ph type="pic" sz="quarter" idx="42"/>
          </p:nvPr>
        </p:nvSpPr>
        <p:spPr>
          <a:xfrm>
            <a:off x="6244167" y="4404785"/>
            <a:ext cx="1686984" cy="730249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8" name="Picture Placeholder 16"/>
          <p:cNvSpPr>
            <a:spLocks noGrp="1"/>
          </p:cNvSpPr>
          <p:nvPr>
            <p:ph type="pic" sz="quarter" idx="43"/>
          </p:nvPr>
        </p:nvSpPr>
        <p:spPr>
          <a:xfrm>
            <a:off x="8225367" y="4404785"/>
            <a:ext cx="1682752" cy="730249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9" name="Picture Placeholder 16"/>
          <p:cNvSpPr>
            <a:spLocks noGrp="1"/>
          </p:cNvSpPr>
          <p:nvPr>
            <p:ph type="pic" sz="quarter" idx="44"/>
          </p:nvPr>
        </p:nvSpPr>
        <p:spPr>
          <a:xfrm>
            <a:off x="10204451" y="4404785"/>
            <a:ext cx="1684867" cy="730249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0" name="Picture Placeholder 16"/>
          <p:cNvSpPr>
            <a:spLocks noGrp="1"/>
          </p:cNvSpPr>
          <p:nvPr>
            <p:ph type="pic" sz="quarter" idx="45"/>
          </p:nvPr>
        </p:nvSpPr>
        <p:spPr>
          <a:xfrm>
            <a:off x="2281767" y="5439833"/>
            <a:ext cx="1682751" cy="72390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1" name="Picture Placeholder 16"/>
          <p:cNvSpPr>
            <a:spLocks noGrp="1"/>
          </p:cNvSpPr>
          <p:nvPr>
            <p:ph type="pic" sz="quarter" idx="46"/>
          </p:nvPr>
        </p:nvSpPr>
        <p:spPr>
          <a:xfrm>
            <a:off x="4262967" y="5439833"/>
            <a:ext cx="1682752" cy="72390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2" name="Picture Placeholder 16"/>
          <p:cNvSpPr>
            <a:spLocks noGrp="1"/>
          </p:cNvSpPr>
          <p:nvPr>
            <p:ph type="pic" sz="quarter" idx="47"/>
          </p:nvPr>
        </p:nvSpPr>
        <p:spPr>
          <a:xfrm>
            <a:off x="6244167" y="5439833"/>
            <a:ext cx="1686984" cy="72390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3" name="Picture Placeholder 16"/>
          <p:cNvSpPr>
            <a:spLocks noGrp="1"/>
          </p:cNvSpPr>
          <p:nvPr>
            <p:ph type="pic" sz="quarter" idx="48"/>
          </p:nvPr>
        </p:nvSpPr>
        <p:spPr>
          <a:xfrm>
            <a:off x="8225367" y="5439833"/>
            <a:ext cx="1682752" cy="72390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4" name="Picture Placeholder 16"/>
          <p:cNvSpPr>
            <a:spLocks noGrp="1"/>
          </p:cNvSpPr>
          <p:nvPr>
            <p:ph type="pic" sz="quarter" idx="49"/>
          </p:nvPr>
        </p:nvSpPr>
        <p:spPr>
          <a:xfrm>
            <a:off x="10204451" y="5439833"/>
            <a:ext cx="1684867" cy="72390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5" name="Picture Placeholder 16"/>
          <p:cNvSpPr>
            <a:spLocks noGrp="1"/>
          </p:cNvSpPr>
          <p:nvPr>
            <p:ph type="pic" sz="quarter" idx="50"/>
          </p:nvPr>
        </p:nvSpPr>
        <p:spPr>
          <a:xfrm>
            <a:off x="296491" y="2332567"/>
            <a:ext cx="1686827" cy="730251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6" name="Picture Placeholder 16"/>
          <p:cNvSpPr>
            <a:spLocks noGrp="1"/>
          </p:cNvSpPr>
          <p:nvPr>
            <p:ph type="pic" sz="quarter" idx="51"/>
          </p:nvPr>
        </p:nvSpPr>
        <p:spPr>
          <a:xfrm>
            <a:off x="296491" y="3367618"/>
            <a:ext cx="1686827" cy="732367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7" name="Picture Placeholder 16"/>
          <p:cNvSpPr>
            <a:spLocks noGrp="1"/>
          </p:cNvSpPr>
          <p:nvPr>
            <p:ph type="pic" sz="quarter" idx="52"/>
          </p:nvPr>
        </p:nvSpPr>
        <p:spPr>
          <a:xfrm>
            <a:off x="296491" y="4404785"/>
            <a:ext cx="1686827" cy="730249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8" name="Picture Placeholder 16"/>
          <p:cNvSpPr>
            <a:spLocks noGrp="1"/>
          </p:cNvSpPr>
          <p:nvPr>
            <p:ph type="pic" sz="quarter" idx="53"/>
          </p:nvPr>
        </p:nvSpPr>
        <p:spPr>
          <a:xfrm>
            <a:off x="296491" y="5439833"/>
            <a:ext cx="1686827" cy="72390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417842" y="6553933"/>
            <a:ext cx="5420165" cy="3040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07" tIns="60953" rIns="121907" bIns="60953" rtlCol="0" anchor="ctr"/>
          <a:lstStyle/>
          <a:p>
            <a:pPr algn="ctr"/>
            <a:endParaRPr lang="en-US" sz="2400" dirty="0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-6" y="1099479"/>
            <a:ext cx="12194155" cy="74352"/>
            <a:chOff x="-4" y="818839"/>
            <a:chExt cx="9145616" cy="55764"/>
          </a:xfrm>
        </p:grpSpPr>
        <p:sp>
          <p:nvSpPr>
            <p:cNvPr id="36" name="正方形/長方形 11"/>
            <p:cNvSpPr>
              <a:spLocks noChangeArrowheads="1"/>
            </p:cNvSpPr>
            <p:nvPr/>
          </p:nvSpPr>
          <p:spPr bwMode="auto">
            <a:xfrm>
              <a:off x="1481331" y="818839"/>
              <a:ext cx="7664281" cy="54864"/>
            </a:xfrm>
            <a:prstGeom prst="rect">
              <a:avLst/>
            </a:prstGeom>
            <a:solidFill>
              <a:srgbClr val="73737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" name="正方形/長方形 62"/>
            <p:cNvSpPr/>
            <p:nvPr/>
          </p:nvSpPr>
          <p:spPr bwMode="auto">
            <a:xfrm>
              <a:off x="741260" y="819734"/>
              <a:ext cx="740071" cy="54864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8" name="正方形/長方形 63"/>
            <p:cNvSpPr/>
            <p:nvPr/>
          </p:nvSpPr>
          <p:spPr bwMode="auto">
            <a:xfrm>
              <a:off x="-4" y="819739"/>
              <a:ext cx="741265" cy="54864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10246551" y="301104"/>
            <a:ext cx="1663872" cy="475553"/>
            <a:chOff x="2751138" y="3262313"/>
            <a:chExt cx="4665662" cy="1333500"/>
          </a:xfrm>
          <a:solidFill>
            <a:srgbClr val="414141"/>
          </a:solidFill>
        </p:grpSpPr>
        <p:sp>
          <p:nvSpPr>
            <p:cNvPr id="4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1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28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layout -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-1056"/>
            <a:ext cx="9448800" cy="109728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17842" y="6553933"/>
            <a:ext cx="5420165" cy="3040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07" tIns="60953" rIns="121907" bIns="60953" rtlCol="0" anchor="ctr"/>
          <a:lstStyle/>
          <a:p>
            <a:pPr algn="ctr"/>
            <a:endParaRPr lang="en-US" sz="2400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-6" y="1099479"/>
            <a:ext cx="12194155" cy="74352"/>
            <a:chOff x="-4" y="818839"/>
            <a:chExt cx="9145616" cy="55764"/>
          </a:xfrm>
        </p:grpSpPr>
        <p:sp>
          <p:nvSpPr>
            <p:cNvPr id="6" name="正方形/長方形 11"/>
            <p:cNvSpPr>
              <a:spLocks noChangeArrowheads="1"/>
            </p:cNvSpPr>
            <p:nvPr/>
          </p:nvSpPr>
          <p:spPr bwMode="auto">
            <a:xfrm>
              <a:off x="1481331" y="818839"/>
              <a:ext cx="7664281" cy="54864"/>
            </a:xfrm>
            <a:prstGeom prst="rect">
              <a:avLst/>
            </a:prstGeom>
            <a:solidFill>
              <a:srgbClr val="73737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" name="正方形/長方形 62"/>
            <p:cNvSpPr/>
            <p:nvPr/>
          </p:nvSpPr>
          <p:spPr bwMode="auto">
            <a:xfrm>
              <a:off x="741260" y="819734"/>
              <a:ext cx="740071" cy="54864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" name="正方形/長方形 63"/>
            <p:cNvSpPr/>
            <p:nvPr/>
          </p:nvSpPr>
          <p:spPr bwMode="auto">
            <a:xfrm>
              <a:off x="-4" y="819739"/>
              <a:ext cx="741265" cy="54864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10246551" y="301104"/>
            <a:ext cx="1663872" cy="475553"/>
            <a:chOff x="2751138" y="3262313"/>
            <a:chExt cx="4665662" cy="1333500"/>
          </a:xfrm>
          <a:solidFill>
            <a:srgbClr val="414141"/>
          </a:solidFill>
        </p:grpSpPr>
        <p:sp>
          <p:nvSpPr>
            <p:cNvPr id="1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595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ward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6919" y="0"/>
            <a:ext cx="9448800" cy="109728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06917" y="1905000"/>
            <a:ext cx="8534400" cy="42672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sz="16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9087491" y="1295401"/>
            <a:ext cx="829056" cy="732367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9087491" y="2332567"/>
            <a:ext cx="1816608" cy="730251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9087492" y="3344334"/>
            <a:ext cx="2779776" cy="181610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087492" y="5439833"/>
            <a:ext cx="1292352" cy="693759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10596965" y="5439833"/>
            <a:ext cx="1292352" cy="693759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3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10073875" y="1295401"/>
            <a:ext cx="829056" cy="732367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4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11060261" y="1295401"/>
            <a:ext cx="829056" cy="732367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5" name="Picture Placeholder 16"/>
          <p:cNvSpPr>
            <a:spLocks noGrp="1"/>
          </p:cNvSpPr>
          <p:nvPr>
            <p:ph type="pic" sz="quarter" idx="22"/>
          </p:nvPr>
        </p:nvSpPr>
        <p:spPr>
          <a:xfrm>
            <a:off x="11060261" y="2332567"/>
            <a:ext cx="829056" cy="730251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417842" y="6553933"/>
            <a:ext cx="5420165" cy="3040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07" tIns="60953" rIns="121907" bIns="60953" rtlCol="0" anchor="ctr"/>
          <a:lstStyle/>
          <a:p>
            <a:pPr algn="ctr"/>
            <a:endParaRPr lang="en-US" sz="2400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306920" y="1295400"/>
            <a:ext cx="8534400" cy="613833"/>
          </a:xfrm>
        </p:spPr>
        <p:txBody>
          <a:bodyPr anchor="t"/>
          <a:lstStyle>
            <a:lvl1pPr>
              <a:lnSpc>
                <a:spcPts val="2400"/>
              </a:lnSpc>
              <a:spcBef>
                <a:spcPts val="0"/>
              </a:spcBef>
              <a:defRPr sz="2400"/>
            </a:lvl1pPr>
          </a:lstStyle>
          <a:p>
            <a:r>
              <a:rPr lang="en-US" dirty="0"/>
              <a:t>Slide subtitle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6" y="1099479"/>
            <a:ext cx="12194155" cy="74352"/>
            <a:chOff x="-4" y="818839"/>
            <a:chExt cx="9145616" cy="55764"/>
          </a:xfrm>
        </p:grpSpPr>
        <p:sp>
          <p:nvSpPr>
            <p:cNvPr id="16" name="正方形/長方形 11"/>
            <p:cNvSpPr>
              <a:spLocks noChangeArrowheads="1"/>
            </p:cNvSpPr>
            <p:nvPr/>
          </p:nvSpPr>
          <p:spPr bwMode="auto">
            <a:xfrm>
              <a:off x="1481331" y="818839"/>
              <a:ext cx="7664281" cy="54864"/>
            </a:xfrm>
            <a:prstGeom prst="rect">
              <a:avLst/>
            </a:prstGeom>
            <a:solidFill>
              <a:srgbClr val="73737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" name="正方形/長方形 62"/>
            <p:cNvSpPr/>
            <p:nvPr/>
          </p:nvSpPr>
          <p:spPr bwMode="auto">
            <a:xfrm>
              <a:off x="741260" y="819734"/>
              <a:ext cx="740071" cy="54864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0" name="正方形/長方形 63"/>
            <p:cNvSpPr/>
            <p:nvPr/>
          </p:nvSpPr>
          <p:spPr bwMode="auto">
            <a:xfrm>
              <a:off x="-4" y="819739"/>
              <a:ext cx="741265" cy="54864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10246551" y="301104"/>
            <a:ext cx="1663872" cy="475553"/>
            <a:chOff x="2751138" y="3262313"/>
            <a:chExt cx="4665662" cy="1333500"/>
          </a:xfrm>
          <a:solidFill>
            <a:srgbClr val="414141"/>
          </a:solidFill>
        </p:grpSpPr>
        <p:sp>
          <p:nvSpPr>
            <p:cNvPr id="2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6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7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8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9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0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1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2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3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4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5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6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7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8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9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0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1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2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2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ient logo &quot;NASCAR&quot;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16"/>
          <p:cNvSpPr>
            <a:spLocks noGrp="1"/>
          </p:cNvSpPr>
          <p:nvPr>
            <p:ph type="pic" sz="quarter" idx="25"/>
          </p:nvPr>
        </p:nvSpPr>
        <p:spPr>
          <a:xfrm>
            <a:off x="2281767" y="1295401"/>
            <a:ext cx="1682751" cy="732367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5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96491" y="1295401"/>
            <a:ext cx="1686827" cy="732367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6917" y="-1056"/>
            <a:ext cx="9448800" cy="109728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8" name="Picture Placeholder 16"/>
          <p:cNvSpPr>
            <a:spLocks noGrp="1"/>
          </p:cNvSpPr>
          <p:nvPr>
            <p:ph type="pic" sz="quarter" idx="26"/>
          </p:nvPr>
        </p:nvSpPr>
        <p:spPr>
          <a:xfrm>
            <a:off x="4262967" y="1295401"/>
            <a:ext cx="1682752" cy="732367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9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6244167" y="1295401"/>
            <a:ext cx="1686984" cy="732367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2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8225367" y="1295401"/>
            <a:ext cx="1682752" cy="732367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Picture Placeholder 16"/>
          <p:cNvSpPr>
            <a:spLocks noGrp="1"/>
          </p:cNvSpPr>
          <p:nvPr>
            <p:ph type="pic" sz="quarter" idx="29"/>
          </p:nvPr>
        </p:nvSpPr>
        <p:spPr>
          <a:xfrm>
            <a:off x="10204451" y="1295401"/>
            <a:ext cx="1684867" cy="732367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5" name="Picture Placeholder 16"/>
          <p:cNvSpPr>
            <a:spLocks noGrp="1"/>
          </p:cNvSpPr>
          <p:nvPr>
            <p:ph type="pic" sz="quarter" idx="30"/>
          </p:nvPr>
        </p:nvSpPr>
        <p:spPr>
          <a:xfrm>
            <a:off x="2281767" y="2332567"/>
            <a:ext cx="1682751" cy="730251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6" name="Picture Placeholder 16"/>
          <p:cNvSpPr>
            <a:spLocks noGrp="1"/>
          </p:cNvSpPr>
          <p:nvPr>
            <p:ph type="pic" sz="quarter" idx="31"/>
          </p:nvPr>
        </p:nvSpPr>
        <p:spPr>
          <a:xfrm>
            <a:off x="4262967" y="2332567"/>
            <a:ext cx="1682752" cy="730251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7" name="Picture Placeholder 16"/>
          <p:cNvSpPr>
            <a:spLocks noGrp="1"/>
          </p:cNvSpPr>
          <p:nvPr>
            <p:ph type="pic" sz="quarter" idx="32"/>
          </p:nvPr>
        </p:nvSpPr>
        <p:spPr>
          <a:xfrm>
            <a:off x="6244167" y="2332567"/>
            <a:ext cx="1686984" cy="730251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8" name="Picture Placeholder 16"/>
          <p:cNvSpPr>
            <a:spLocks noGrp="1"/>
          </p:cNvSpPr>
          <p:nvPr>
            <p:ph type="pic" sz="quarter" idx="33"/>
          </p:nvPr>
        </p:nvSpPr>
        <p:spPr>
          <a:xfrm>
            <a:off x="8225367" y="2332567"/>
            <a:ext cx="1682752" cy="730251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Picture Placeholder 16"/>
          <p:cNvSpPr>
            <a:spLocks noGrp="1"/>
          </p:cNvSpPr>
          <p:nvPr>
            <p:ph type="pic" sz="quarter" idx="34"/>
          </p:nvPr>
        </p:nvSpPr>
        <p:spPr>
          <a:xfrm>
            <a:off x="10204451" y="2332567"/>
            <a:ext cx="1684867" cy="730251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Picture Placeholder 16"/>
          <p:cNvSpPr>
            <a:spLocks noGrp="1"/>
          </p:cNvSpPr>
          <p:nvPr>
            <p:ph type="pic" sz="quarter" idx="35"/>
          </p:nvPr>
        </p:nvSpPr>
        <p:spPr>
          <a:xfrm>
            <a:off x="2281767" y="3367618"/>
            <a:ext cx="1682751" cy="732367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Picture Placeholder 16"/>
          <p:cNvSpPr>
            <a:spLocks noGrp="1"/>
          </p:cNvSpPr>
          <p:nvPr>
            <p:ph type="pic" sz="quarter" idx="36"/>
          </p:nvPr>
        </p:nvSpPr>
        <p:spPr>
          <a:xfrm>
            <a:off x="4262967" y="3367618"/>
            <a:ext cx="1682752" cy="732367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2" name="Picture Placeholder 16"/>
          <p:cNvSpPr>
            <a:spLocks noGrp="1"/>
          </p:cNvSpPr>
          <p:nvPr>
            <p:ph type="pic" sz="quarter" idx="37"/>
          </p:nvPr>
        </p:nvSpPr>
        <p:spPr>
          <a:xfrm>
            <a:off x="6244167" y="3367618"/>
            <a:ext cx="1686984" cy="732367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3" name="Picture Placeholder 16"/>
          <p:cNvSpPr>
            <a:spLocks noGrp="1"/>
          </p:cNvSpPr>
          <p:nvPr>
            <p:ph type="pic" sz="quarter" idx="38"/>
          </p:nvPr>
        </p:nvSpPr>
        <p:spPr>
          <a:xfrm>
            <a:off x="8225367" y="3367618"/>
            <a:ext cx="1682752" cy="732367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4" name="Picture Placeholder 16"/>
          <p:cNvSpPr>
            <a:spLocks noGrp="1"/>
          </p:cNvSpPr>
          <p:nvPr>
            <p:ph type="pic" sz="quarter" idx="39"/>
          </p:nvPr>
        </p:nvSpPr>
        <p:spPr>
          <a:xfrm>
            <a:off x="10204451" y="3367618"/>
            <a:ext cx="1684867" cy="732367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5" name="Picture Placeholder 16"/>
          <p:cNvSpPr>
            <a:spLocks noGrp="1"/>
          </p:cNvSpPr>
          <p:nvPr>
            <p:ph type="pic" sz="quarter" idx="40"/>
          </p:nvPr>
        </p:nvSpPr>
        <p:spPr>
          <a:xfrm>
            <a:off x="2281767" y="4404785"/>
            <a:ext cx="1682751" cy="730249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6" name="Picture Placeholder 16"/>
          <p:cNvSpPr>
            <a:spLocks noGrp="1"/>
          </p:cNvSpPr>
          <p:nvPr>
            <p:ph type="pic" sz="quarter" idx="41"/>
          </p:nvPr>
        </p:nvSpPr>
        <p:spPr>
          <a:xfrm>
            <a:off x="4262967" y="4404785"/>
            <a:ext cx="1682752" cy="730249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7" name="Picture Placeholder 16"/>
          <p:cNvSpPr>
            <a:spLocks noGrp="1"/>
          </p:cNvSpPr>
          <p:nvPr>
            <p:ph type="pic" sz="quarter" idx="42"/>
          </p:nvPr>
        </p:nvSpPr>
        <p:spPr>
          <a:xfrm>
            <a:off x="6244167" y="4404785"/>
            <a:ext cx="1686984" cy="730249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8" name="Picture Placeholder 16"/>
          <p:cNvSpPr>
            <a:spLocks noGrp="1"/>
          </p:cNvSpPr>
          <p:nvPr>
            <p:ph type="pic" sz="quarter" idx="43"/>
          </p:nvPr>
        </p:nvSpPr>
        <p:spPr>
          <a:xfrm>
            <a:off x="8225367" y="4404785"/>
            <a:ext cx="1682752" cy="730249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9" name="Picture Placeholder 16"/>
          <p:cNvSpPr>
            <a:spLocks noGrp="1"/>
          </p:cNvSpPr>
          <p:nvPr>
            <p:ph type="pic" sz="quarter" idx="44"/>
          </p:nvPr>
        </p:nvSpPr>
        <p:spPr>
          <a:xfrm>
            <a:off x="10204451" y="4404785"/>
            <a:ext cx="1684867" cy="730249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0" name="Picture Placeholder 16"/>
          <p:cNvSpPr>
            <a:spLocks noGrp="1"/>
          </p:cNvSpPr>
          <p:nvPr>
            <p:ph type="pic" sz="quarter" idx="45"/>
          </p:nvPr>
        </p:nvSpPr>
        <p:spPr>
          <a:xfrm>
            <a:off x="2281767" y="5439833"/>
            <a:ext cx="1682751" cy="72390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1" name="Picture Placeholder 16"/>
          <p:cNvSpPr>
            <a:spLocks noGrp="1"/>
          </p:cNvSpPr>
          <p:nvPr>
            <p:ph type="pic" sz="quarter" idx="46"/>
          </p:nvPr>
        </p:nvSpPr>
        <p:spPr>
          <a:xfrm>
            <a:off x="4262967" y="5439833"/>
            <a:ext cx="1682752" cy="72390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2" name="Picture Placeholder 16"/>
          <p:cNvSpPr>
            <a:spLocks noGrp="1"/>
          </p:cNvSpPr>
          <p:nvPr>
            <p:ph type="pic" sz="quarter" idx="47"/>
          </p:nvPr>
        </p:nvSpPr>
        <p:spPr>
          <a:xfrm>
            <a:off x="6244167" y="5439833"/>
            <a:ext cx="1686984" cy="72390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3" name="Picture Placeholder 16"/>
          <p:cNvSpPr>
            <a:spLocks noGrp="1"/>
          </p:cNvSpPr>
          <p:nvPr>
            <p:ph type="pic" sz="quarter" idx="48"/>
          </p:nvPr>
        </p:nvSpPr>
        <p:spPr>
          <a:xfrm>
            <a:off x="8225367" y="5439833"/>
            <a:ext cx="1682752" cy="72390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4" name="Picture Placeholder 16"/>
          <p:cNvSpPr>
            <a:spLocks noGrp="1"/>
          </p:cNvSpPr>
          <p:nvPr>
            <p:ph type="pic" sz="quarter" idx="49"/>
          </p:nvPr>
        </p:nvSpPr>
        <p:spPr>
          <a:xfrm>
            <a:off x="10204451" y="5439833"/>
            <a:ext cx="1684867" cy="72390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5" name="Picture Placeholder 16"/>
          <p:cNvSpPr>
            <a:spLocks noGrp="1"/>
          </p:cNvSpPr>
          <p:nvPr>
            <p:ph type="pic" sz="quarter" idx="50"/>
          </p:nvPr>
        </p:nvSpPr>
        <p:spPr>
          <a:xfrm>
            <a:off x="296491" y="2332567"/>
            <a:ext cx="1686827" cy="730251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6" name="Picture Placeholder 16"/>
          <p:cNvSpPr>
            <a:spLocks noGrp="1"/>
          </p:cNvSpPr>
          <p:nvPr>
            <p:ph type="pic" sz="quarter" idx="51"/>
          </p:nvPr>
        </p:nvSpPr>
        <p:spPr>
          <a:xfrm>
            <a:off x="296491" y="3367618"/>
            <a:ext cx="1686827" cy="732367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7" name="Picture Placeholder 16"/>
          <p:cNvSpPr>
            <a:spLocks noGrp="1"/>
          </p:cNvSpPr>
          <p:nvPr>
            <p:ph type="pic" sz="quarter" idx="52"/>
          </p:nvPr>
        </p:nvSpPr>
        <p:spPr>
          <a:xfrm>
            <a:off x="296491" y="4404785"/>
            <a:ext cx="1686827" cy="730249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8" name="Picture Placeholder 16"/>
          <p:cNvSpPr>
            <a:spLocks noGrp="1"/>
          </p:cNvSpPr>
          <p:nvPr>
            <p:ph type="pic" sz="quarter" idx="53"/>
          </p:nvPr>
        </p:nvSpPr>
        <p:spPr>
          <a:xfrm>
            <a:off x="296491" y="5439833"/>
            <a:ext cx="1686827" cy="72390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-6" y="1099479"/>
            <a:ext cx="12194155" cy="74352"/>
            <a:chOff x="-4" y="818839"/>
            <a:chExt cx="9145616" cy="55764"/>
          </a:xfrm>
        </p:grpSpPr>
        <p:sp>
          <p:nvSpPr>
            <p:cNvPr id="36" name="正方形/長方形 11"/>
            <p:cNvSpPr>
              <a:spLocks noChangeArrowheads="1"/>
            </p:cNvSpPr>
            <p:nvPr/>
          </p:nvSpPr>
          <p:spPr bwMode="auto">
            <a:xfrm>
              <a:off x="1481331" y="818839"/>
              <a:ext cx="7664281" cy="54864"/>
            </a:xfrm>
            <a:prstGeom prst="rect">
              <a:avLst/>
            </a:prstGeom>
            <a:solidFill>
              <a:srgbClr val="73737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" name="正方形/長方形 62"/>
            <p:cNvSpPr/>
            <p:nvPr/>
          </p:nvSpPr>
          <p:spPr bwMode="auto">
            <a:xfrm>
              <a:off x="741260" y="819734"/>
              <a:ext cx="740071" cy="54864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8" name="正方形/長方形 63"/>
            <p:cNvSpPr/>
            <p:nvPr/>
          </p:nvSpPr>
          <p:spPr bwMode="auto">
            <a:xfrm>
              <a:off x="-4" y="819739"/>
              <a:ext cx="741265" cy="54864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10246551" y="301104"/>
            <a:ext cx="1663872" cy="475553"/>
            <a:chOff x="2751138" y="3262313"/>
            <a:chExt cx="4665662" cy="1333500"/>
          </a:xfrm>
          <a:solidFill>
            <a:srgbClr val="414141"/>
          </a:solidFill>
        </p:grpSpPr>
        <p:sp>
          <p:nvSpPr>
            <p:cNvPr id="4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1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2190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450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917" y="1295400"/>
            <a:ext cx="11582400" cy="4876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06917" y="1"/>
            <a:ext cx="9446683" cy="10972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87906" y="6548293"/>
            <a:ext cx="3601412" cy="3048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r>
              <a:rPr lang="en-US" sz="1067" dirty="0">
                <a:solidFill>
                  <a:srgbClr val="999999">
                    <a:lumMod val="75000"/>
                    <a:alpha val="50000"/>
                  </a:srgbClr>
                </a:solidFill>
                <a:latin typeface="+mn-lt"/>
              </a:rPr>
              <a:t>© 2020 Hitachi Vantara 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8467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/>
  <p:txStyles>
    <p:titleStyle>
      <a:lvl1pPr algn="l" defTabSz="609585" rtl="0" eaLnBrk="1" latinLnBrk="0" hangingPunct="1">
        <a:spcBef>
          <a:spcPct val="0"/>
        </a:spcBef>
        <a:buNone/>
        <a:defRPr sz="3200" b="1" kern="1200" baseline="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lnSpc>
          <a:spcPts val="1600"/>
        </a:lnSpc>
        <a:spcBef>
          <a:spcPts val="0"/>
        </a:spcBef>
        <a:spcAft>
          <a:spcPts val="800"/>
        </a:spcAft>
        <a:buSzPct val="75000"/>
        <a:buFontTx/>
        <a:buNone/>
        <a:defRPr sz="1600" kern="1200">
          <a:solidFill>
            <a:schemeClr val="tx1"/>
          </a:solidFill>
          <a:latin typeface="Arial"/>
          <a:ea typeface="+mn-ea"/>
          <a:cs typeface="+mn-cs"/>
        </a:defRPr>
      </a:lvl1pPr>
      <a:lvl2pPr marL="234945" indent="-234945" algn="l" defTabSz="609585" rtl="0" eaLnBrk="1" latinLnBrk="0" hangingPunct="1">
        <a:lnSpc>
          <a:spcPts val="1600"/>
        </a:lnSpc>
        <a:spcBef>
          <a:spcPts val="0"/>
        </a:spcBef>
        <a:spcAft>
          <a:spcPts val="800"/>
        </a:spcAft>
        <a:buClr>
          <a:srgbClr val="DA291C"/>
        </a:buClr>
        <a:buSzPct val="80000"/>
        <a:buFont typeface="Arial" panose="020B0604020202020204" pitchFamily="34" charset="0"/>
        <a:buChar char="■"/>
        <a:defRPr sz="1600" kern="1200">
          <a:solidFill>
            <a:schemeClr val="tx1"/>
          </a:solidFill>
          <a:latin typeface="Arial"/>
          <a:ea typeface="+mn-ea"/>
          <a:cs typeface="+mn-cs"/>
        </a:defRPr>
      </a:lvl2pPr>
      <a:lvl3pPr marL="529153" indent="-218012" algn="l" defTabSz="609585" rtl="0" eaLnBrk="1" latinLnBrk="0" hangingPunct="1">
        <a:lnSpc>
          <a:spcPts val="16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/>
          <a:ea typeface="+mn-ea"/>
          <a:cs typeface="+mn-cs"/>
        </a:defRPr>
      </a:lvl3pPr>
      <a:lvl4pPr marL="838179" indent="-228594" algn="l" defTabSz="609585" rtl="0" eaLnBrk="1" latinLnBrk="0" hangingPunct="1">
        <a:lnSpc>
          <a:spcPts val="1600"/>
        </a:lnSpc>
        <a:spcBef>
          <a:spcPts val="0"/>
        </a:spcBef>
        <a:spcAft>
          <a:spcPts val="800"/>
        </a:spcAft>
        <a:buClr>
          <a:srgbClr val="919D9D"/>
        </a:buClr>
        <a:buFont typeface="Arial" panose="020B0604020202020204" pitchFamily="34" charset="0"/>
        <a:buChar char="■"/>
        <a:defRPr sz="1600" kern="1200">
          <a:solidFill>
            <a:schemeClr val="tx1"/>
          </a:solidFill>
          <a:latin typeface="Arial"/>
          <a:ea typeface="+mn-ea"/>
          <a:cs typeface="+mn-cs"/>
        </a:defRPr>
      </a:lvl4pPr>
      <a:lvl5pPr marL="1212820" indent="-292093" algn="l" defTabSz="609585" rtl="0" eaLnBrk="1" latinLnBrk="0" hangingPunct="1">
        <a:lnSpc>
          <a:spcPts val="1600"/>
        </a:lnSpc>
        <a:spcBef>
          <a:spcPts val="0"/>
        </a:spcBef>
        <a:spcAft>
          <a:spcPts val="800"/>
        </a:spcAft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57"/>
          <p:cNvSpPr>
            <a:spLocks noGrp="1"/>
          </p:cNvSpPr>
          <p:nvPr>
            <p:ph idx="50"/>
          </p:nvPr>
        </p:nvSpPr>
        <p:spPr>
          <a:xfrm>
            <a:off x="6178472" y="4670672"/>
            <a:ext cx="2687747" cy="800027"/>
          </a:xfrm>
        </p:spPr>
        <p:txBody>
          <a:bodyPr/>
          <a:lstStyle/>
          <a:p>
            <a:r>
              <a:rPr lang="en-US" dirty="0"/>
              <a:t>Bachelor of Science in Information Technology From University of Mumbai 2014.</a:t>
            </a: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 Rupesh Jaiprakash Singh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Functional expertise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Major Achievements</a:t>
            </a:r>
          </a:p>
        </p:txBody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Full Stack Developer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294967295"/>
          </p:nvPr>
        </p:nvSpPr>
        <p:spPr>
          <a:xfrm>
            <a:off x="352213" y="1169941"/>
            <a:ext cx="11433387" cy="1107996"/>
          </a:xfrm>
        </p:spPr>
        <p:txBody>
          <a:bodyPr/>
          <a:lstStyle/>
          <a:p>
            <a:r>
              <a:rPr lang="en-US" dirty="0"/>
              <a:t>10 years of technical experience in roles including Asp. Net C#, .NET Core , MVC, SQL , Angular, React, AWS, Azure and Docker Kuber native. </a:t>
            </a:r>
            <a:r>
              <a:rPr lang="en-IN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Completed Training with self-learning on Docker, Kubernetes, RabbitMQ, Kafka Dapper Microservices, Azure Architecture Style and Redis hands-on and Implemented MVC concepts like Dependency Injection, Middle wires, Route, and Session management technique.</a:t>
            </a:r>
            <a:endParaRPr lang="en-US" dirty="0"/>
          </a:p>
        </p:txBody>
      </p:sp>
      <p:sp>
        <p:nvSpPr>
          <p:cNvPr id="72" name="Text Placeholder 71"/>
          <p:cNvSpPr>
            <a:spLocks noGrp="1"/>
          </p:cNvSpPr>
          <p:nvPr>
            <p:ph type="body" sz="quarter" idx="46"/>
          </p:nvPr>
        </p:nvSpPr>
        <p:spPr>
          <a:xfrm>
            <a:off x="9104552" y="2793282"/>
            <a:ext cx="2681048" cy="328295"/>
          </a:xfrm>
        </p:spPr>
        <p:txBody>
          <a:bodyPr/>
          <a:lstStyle/>
          <a:p>
            <a:r>
              <a:rPr lang="en-US" dirty="0"/>
              <a:t> Senior Consultant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51"/>
          </p:nvPr>
        </p:nvSpPr>
        <p:spPr>
          <a:xfrm>
            <a:off x="6178472" y="4342703"/>
            <a:ext cx="2681048" cy="328295"/>
          </a:xfrm>
        </p:spPr>
        <p:txBody>
          <a:bodyPr/>
          <a:lstStyle/>
          <a:p>
            <a:r>
              <a:rPr lang="en-US" dirty="0"/>
              <a:t>Education / Certifications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idx="52"/>
          </p:nvPr>
        </p:nvSpPr>
        <p:spPr>
          <a:xfrm>
            <a:off x="186794" y="2867963"/>
            <a:ext cx="5613525" cy="1923114"/>
          </a:xfrm>
        </p:spPr>
        <p:txBody>
          <a:bodyPr/>
          <a:lstStyle/>
          <a:p>
            <a:r>
              <a:rPr lang="en-US" b="1" dirty="0"/>
              <a:t>.NET Developer</a:t>
            </a:r>
            <a:br>
              <a:rPr lang="en-US" dirty="0"/>
            </a:br>
            <a:r>
              <a:rPr lang="en-US" dirty="0"/>
              <a:t>Worked on various .NET Backend Applications. Developed New Data Access Layer with Redis. Focus on Performance Optimization.       New Microservices Development and Support as well.</a:t>
            </a:r>
          </a:p>
          <a:p>
            <a:r>
              <a:rPr lang="en-US" b="1" dirty="0"/>
              <a:t>Production Support</a:t>
            </a:r>
            <a:br>
              <a:rPr lang="en-US" dirty="0"/>
            </a:br>
            <a:r>
              <a:rPr lang="en-US" dirty="0"/>
              <a:t>Production Support provided for various backend apps and Microservices with Cloud. Modifying existing logic and added new feature for business requirements.</a:t>
            </a: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working closely with business stakeholders (such as traders) to resolve any issues with technical systems and applications.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3" name="Content Placeholder 42"/>
          <p:cNvSpPr>
            <a:spLocks noGrp="1"/>
          </p:cNvSpPr>
          <p:nvPr>
            <p:ph idx="54"/>
          </p:nvPr>
        </p:nvSpPr>
        <p:spPr>
          <a:xfrm>
            <a:off x="186794" y="4791076"/>
            <a:ext cx="5613525" cy="1589666"/>
          </a:xfrm>
        </p:spPr>
        <p:txBody>
          <a:bodyPr/>
          <a:lstStyle/>
          <a:p>
            <a:r>
              <a:rPr lang="en-US" b="1" dirty="0"/>
              <a:t>Full Stack Developer </a:t>
            </a:r>
            <a:br>
              <a:rPr lang="en-US" dirty="0"/>
            </a:br>
            <a:r>
              <a:rPr lang="en-US" dirty="0"/>
              <a:t>Created Responsive and Interactive Apps by Angular and React. Provided Production support and Implemented Data management and Smooth calling of Web Services.</a:t>
            </a:r>
          </a:p>
          <a:p>
            <a:r>
              <a:rPr lang="en-US" b="1" dirty="0"/>
              <a:t>Performance Optimization </a:t>
            </a:r>
            <a:br>
              <a:rPr lang="en-US" dirty="0"/>
            </a:br>
            <a:r>
              <a:rPr lang="en-US" dirty="0"/>
              <a:t>Work Done on SQL, Backend API, Data Access Layer used Caching technique and Reduce Throughput of SQL Hits. Event and Object management with Garbage Collection.</a:t>
            </a:r>
            <a:endParaRPr lang="en-US" b="1" dirty="0"/>
          </a:p>
        </p:txBody>
      </p:sp>
      <p:sp>
        <p:nvSpPr>
          <p:cNvPr id="44" name="Content Placeholder 43"/>
          <p:cNvSpPr>
            <a:spLocks noGrp="1"/>
          </p:cNvSpPr>
          <p:nvPr>
            <p:ph idx="55"/>
          </p:nvPr>
        </p:nvSpPr>
        <p:spPr>
          <a:xfrm>
            <a:off x="5998327" y="2768098"/>
            <a:ext cx="3105627" cy="1528175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   Asp.net C#, MVC, Angular 10, SQL Server, React Docker, Kubernetes, RabbitMQ, Kafka Dapper Microservices, Azure, AWS, Azure Architecture Style,  .NET Core, Redis Dependency Injection, Middle wires, Route, Session.</a:t>
            </a:r>
            <a:endParaRPr lang="fr-FR" dirty="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061630E5-67F5-4206-A9E8-F678FEEB98D6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03953" y="3280531"/>
            <a:ext cx="2780280" cy="2780280"/>
          </a:xfrm>
        </p:spPr>
      </p:pic>
    </p:spTree>
    <p:extLst>
      <p:ext uri="{BB962C8B-B14F-4D97-AF65-F5344CB8AC3E}">
        <p14:creationId xmlns:p14="http://schemas.microsoft.com/office/powerpoint/2010/main" val="235185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01 - Proposal Shell Template - PowerPoint">
  <a:themeElements>
    <a:clrScheme name="HCC rebrand (2017)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AC1F25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919D9D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1B026E1ED41C44AC73099CD097378D" ma:contentTypeVersion="11" ma:contentTypeDescription="Create a new document." ma:contentTypeScope="" ma:versionID="a92ced8a9e754a90946944d5fe081806">
  <xsd:schema xmlns:xsd="http://www.w3.org/2001/XMLSchema" xmlns:xs="http://www.w3.org/2001/XMLSchema" xmlns:p="http://schemas.microsoft.com/office/2006/metadata/properties" xmlns:ns3="968ba194-a4cb-4809-9a66-647051c44ed3" xmlns:ns4="18e3cab4-ac1d-43f1-ba9f-518890ea882e" targetNamespace="http://schemas.microsoft.com/office/2006/metadata/properties" ma:root="true" ma:fieldsID="e5c572c49a0f0999a0c730bc8352de29" ns3:_="" ns4:_="">
    <xsd:import namespace="968ba194-a4cb-4809-9a66-647051c44ed3"/>
    <xsd:import namespace="18e3cab4-ac1d-43f1-ba9f-518890ea882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8ba194-a4cb-4809-9a66-647051c44e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e3cab4-ac1d-43f1-ba9f-518890ea882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E084BA-C744-4199-976B-C017D925C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8ba194-a4cb-4809-9a66-647051c44ed3"/>
    <ds:schemaRef ds:uri="18e3cab4-ac1d-43f1-ba9f-518890ea88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4DE8DD-8EA6-4E8D-A988-56C7AE212C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F4C862-4B92-4690-99EF-D5F8A6359218}">
  <ds:schemaRefs>
    <ds:schemaRef ds:uri="http://schemas.openxmlformats.org/package/2006/metadata/core-properties"/>
    <ds:schemaRef ds:uri="18e3cab4-ac1d-43f1-ba9f-518890ea882e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documentManagement/types"/>
    <ds:schemaRef ds:uri="968ba194-a4cb-4809-9a66-647051c44ed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290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Roboto</vt:lpstr>
      <vt:lpstr>Wingdings</vt:lpstr>
      <vt:lpstr>01 - Proposal Shell Template - PowerPoint</vt:lpstr>
      <vt:lpstr>.NET Full Stack Developer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Analyst [SAMPLE]</dc:title>
  <dc:creator>Aneesh Basheer</dc:creator>
  <cp:lastModifiedBy>Rupesh Singh</cp:lastModifiedBy>
  <cp:revision>7</cp:revision>
  <dcterms:created xsi:type="dcterms:W3CDTF">2019-04-03T18:22:27Z</dcterms:created>
  <dcterms:modified xsi:type="dcterms:W3CDTF">2024-04-29T08:51:30Z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0x010100D11B026E1ED41C44AC73099CD097378D</vt:lpwstr>
  </property>
</Properties>
</file>