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59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layout">
    <p:spTree>
      <p:nvGrpSpPr>
        <p:cNvPr id="1" name=""/>
        <p:cNvGrpSpPr/>
        <p:nvPr/>
      </p:nvGrpSpPr>
      <p:grpSpPr>
        <a:xfrm>
          <a:off x="0" y="0"/>
          <a:ext cx="0" cy="0"/>
          <a:chOff x="0" y="0"/>
          <a:chExt cx="0" cy="0"/>
        </a:xfrm>
      </p:grpSpPr>
      <p:sp>
        <p:nvSpPr>
          <p:cNvPr id="128" name="Title 1"/>
          <p:cNvSpPr>
            <a:spLocks noGrp="1"/>
          </p:cNvSpPr>
          <p:nvPr userDrawn="1">
            <p:ph type="ctrTitle"/>
          </p:nvPr>
        </p:nvSpPr>
        <p:spPr>
          <a:xfrm>
            <a:off x="1526117" y="2808227"/>
            <a:ext cx="10363200" cy="914400"/>
          </a:xfrm>
          <a:prstGeom prst="rect">
            <a:avLst/>
          </a:prstGeom>
          <a:effectLst/>
        </p:spPr>
        <p:txBody>
          <a:bodyPr anchor="b">
            <a:noAutofit/>
          </a:bodyPr>
          <a:lstStyle>
            <a:lvl1pPr>
              <a:lnSpc>
                <a:spcPts val="3200"/>
              </a:lnSpc>
              <a:defRPr sz="3200" b="1" cap="none" baseline="0">
                <a:solidFill>
                  <a:schemeClr val="tx1"/>
                </a:solidFill>
                <a:latin typeface="+mn-lt"/>
              </a:defRPr>
            </a:lvl1pPr>
          </a:lstStyle>
          <a:p>
            <a:r>
              <a:rPr lang="en-US"/>
              <a:t>Click to edit Master title style</a:t>
            </a:r>
            <a:endParaRPr lang="en-US" dirty="0"/>
          </a:p>
        </p:txBody>
      </p:sp>
      <p:sp>
        <p:nvSpPr>
          <p:cNvPr id="127" name="Subtitle 2"/>
          <p:cNvSpPr>
            <a:spLocks noGrp="1"/>
          </p:cNvSpPr>
          <p:nvPr userDrawn="1">
            <p:ph type="subTitle" idx="1" hasCustomPrompt="1"/>
          </p:nvPr>
        </p:nvSpPr>
        <p:spPr>
          <a:xfrm>
            <a:off x="1526117" y="3738033"/>
            <a:ext cx="10363200" cy="609600"/>
          </a:xfrm>
          <a:prstGeom prst="rect">
            <a:avLst/>
          </a:prstGeom>
          <a:effectLst/>
        </p:spPr>
        <p:txBody>
          <a:bodyPr lIns="0" tIns="0" rIns="0" bIns="0"/>
          <a:lstStyle>
            <a:lvl1pPr marL="0" marR="0" indent="0" algn="l" defTabSz="1219020" rtl="0" eaLnBrk="1" fontAlgn="auto" latinLnBrk="0" hangingPunct="1">
              <a:lnSpc>
                <a:spcPct val="100000"/>
              </a:lnSpc>
              <a:spcBef>
                <a:spcPts val="0"/>
              </a:spcBef>
              <a:spcAft>
                <a:spcPts val="0"/>
              </a:spcAft>
              <a:buClr>
                <a:schemeClr val="accent2"/>
              </a:buClr>
              <a:buSzTx/>
              <a:buFont typeface="Wingdings" charset="2"/>
              <a:buNone/>
              <a:tabLst/>
              <a:defRPr sz="2400" cap="none" baseline="0">
                <a:solidFill>
                  <a:schemeClr val="tx1"/>
                </a:solidFill>
                <a:latin typeface="+mn-lt"/>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Subtitle</a:t>
            </a:r>
          </a:p>
        </p:txBody>
      </p:sp>
      <p:sp>
        <p:nvSpPr>
          <p:cNvPr id="41" name="TextBox 40"/>
          <p:cNvSpPr txBox="1"/>
          <p:nvPr userDrawn="1"/>
        </p:nvSpPr>
        <p:spPr>
          <a:xfrm>
            <a:off x="2154" y="6553934"/>
            <a:ext cx="411305" cy="287309"/>
          </a:xfrm>
          <a:prstGeom prst="rect">
            <a:avLst/>
          </a:prstGeom>
          <a:noFill/>
        </p:spPr>
        <p:txBody>
          <a:bodyPr wrap="none" lIns="121907" tIns="60953" rIns="121907" bIns="60953" rtlCol="0">
            <a:spAutoFit/>
          </a:bodyPr>
          <a:lstStyle/>
          <a:p>
            <a:fld id="{111F478C-84AE-4601-9BE4-60468A3A6C06}" type="slidenum">
              <a:rPr lang="en-US" sz="1067" smtClean="0">
                <a:solidFill>
                  <a:prstClr val="white">
                    <a:alpha val="50000"/>
                  </a:prstClr>
                </a:solidFill>
                <a:latin typeface="Arial"/>
              </a:rPr>
              <a:pPr/>
              <a:t>‹#›</a:t>
            </a:fld>
            <a:endParaRPr lang="en-US" sz="1067" dirty="0">
              <a:solidFill>
                <a:prstClr val="white">
                  <a:alpha val="50000"/>
                </a:prstClr>
              </a:solidFill>
              <a:latin typeface="Arial"/>
            </a:endParaRPr>
          </a:p>
        </p:txBody>
      </p:sp>
      <p:sp>
        <p:nvSpPr>
          <p:cNvPr id="9" name="Text Placeholder 12"/>
          <p:cNvSpPr>
            <a:spLocks noGrp="1"/>
          </p:cNvSpPr>
          <p:nvPr>
            <p:ph type="body" sz="quarter" idx="14"/>
          </p:nvPr>
        </p:nvSpPr>
        <p:spPr>
          <a:xfrm>
            <a:off x="1526115" y="4950962"/>
            <a:ext cx="10363203" cy="1221239"/>
          </a:xfrm>
        </p:spPr>
        <p:txBody>
          <a:bodyPr lIns="0" tIns="0" rIns="0" bIns="0">
            <a:noAutofit/>
          </a:bodyPr>
          <a:lstStyle>
            <a:lvl1pPr marL="0" indent="0">
              <a:spcBef>
                <a:spcPts val="0"/>
              </a:spcBef>
              <a:spcAft>
                <a:spcPts val="800"/>
              </a:spcAft>
              <a:buFontTx/>
              <a:buNone/>
              <a:defRPr sz="1600" b="0" baseline="0">
                <a:solidFill>
                  <a:srgbClr val="000000"/>
                </a:solidFill>
              </a:defRPr>
            </a:lvl1pPr>
          </a:lstStyle>
          <a:p>
            <a:pPr lvl="0"/>
            <a:r>
              <a:rPr lang="en-US"/>
              <a:t>Click to edit Master text styles</a:t>
            </a:r>
          </a:p>
        </p:txBody>
      </p:sp>
      <p:grpSp>
        <p:nvGrpSpPr>
          <p:cNvPr id="6" name="Group 5"/>
          <p:cNvGrpSpPr/>
          <p:nvPr userDrawn="1"/>
        </p:nvGrpSpPr>
        <p:grpSpPr>
          <a:xfrm>
            <a:off x="-6" y="1099479"/>
            <a:ext cx="12194155" cy="74352"/>
            <a:chOff x="-4" y="818839"/>
            <a:chExt cx="9145616" cy="55764"/>
          </a:xfrm>
        </p:grpSpPr>
        <p:sp>
          <p:nvSpPr>
            <p:cNvPr id="7" name="正方形/長方形 11"/>
            <p:cNvSpPr>
              <a:spLocks noChangeArrowheads="1"/>
            </p:cNvSpPr>
            <p:nvPr/>
          </p:nvSpPr>
          <p:spPr bwMode="auto">
            <a:xfrm>
              <a:off x="1481331" y="818839"/>
              <a:ext cx="7664281" cy="54864"/>
            </a:xfrm>
            <a:prstGeom prst="rect">
              <a:avLst/>
            </a:prstGeom>
            <a:solidFill>
              <a:srgbClr val="737373"/>
            </a:solidFill>
            <a:ln w="25400" cap="flat" cmpd="sng" algn="ctr">
              <a:noFill/>
              <a:prstDash val="solid"/>
            </a:ln>
            <a:effectLst/>
          </p:spPr>
          <p:txBody>
            <a:bodyPr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a:ln>
                  <a:noFill/>
                </a:ln>
                <a:solidFill>
                  <a:prstClr val="white"/>
                </a:solidFill>
                <a:effectLst/>
                <a:uLnTx/>
                <a:uFillTx/>
                <a:latin typeface="Arial"/>
                <a:ea typeface="+mn-ea"/>
                <a:cs typeface="+mn-cs"/>
              </a:endParaRPr>
            </a:p>
          </p:txBody>
        </p:sp>
        <p:sp>
          <p:nvSpPr>
            <p:cNvPr id="8" name="正方形/長方形 62"/>
            <p:cNvSpPr/>
            <p:nvPr/>
          </p:nvSpPr>
          <p:spPr bwMode="auto">
            <a:xfrm>
              <a:off x="741260" y="819734"/>
              <a:ext cx="740071" cy="54864"/>
            </a:xfrm>
            <a:prstGeom prst="rect">
              <a:avLst/>
            </a:prstGeom>
            <a:solidFill>
              <a:srgbClr val="CC0000"/>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sp>
          <p:nvSpPr>
            <p:cNvPr id="10" name="正方形/長方形 63"/>
            <p:cNvSpPr/>
            <p:nvPr/>
          </p:nvSpPr>
          <p:spPr bwMode="auto">
            <a:xfrm>
              <a:off x="-4" y="819739"/>
              <a:ext cx="741265" cy="54864"/>
            </a:xfrm>
            <a:prstGeom prst="rect">
              <a:avLst/>
            </a:prstGeom>
            <a:solidFill>
              <a:srgbClr val="B3B3B3"/>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grpSp>
      <p:grpSp>
        <p:nvGrpSpPr>
          <p:cNvPr id="11" name="Group 10"/>
          <p:cNvGrpSpPr/>
          <p:nvPr userDrawn="1"/>
        </p:nvGrpSpPr>
        <p:grpSpPr>
          <a:xfrm>
            <a:off x="10246551" y="301104"/>
            <a:ext cx="1663872" cy="475553"/>
            <a:chOff x="2751138" y="3262313"/>
            <a:chExt cx="4665662" cy="1333500"/>
          </a:xfrm>
          <a:solidFill>
            <a:srgbClr val="414141"/>
          </a:solidFill>
        </p:grpSpPr>
        <p:sp>
          <p:nvSpPr>
            <p:cNvPr id="1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278768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6BB968A-10CA-4FFF-84E4-4796B0AB56E5}"/>
              </a:ext>
            </a:extLst>
          </p:cNvPr>
          <p:cNvGrpSpPr/>
          <p:nvPr userDrawn="1"/>
        </p:nvGrpSpPr>
        <p:grpSpPr>
          <a:xfrm>
            <a:off x="10246551" y="301104"/>
            <a:ext cx="1663872" cy="475553"/>
            <a:chOff x="2751138" y="3262313"/>
            <a:chExt cx="4665662" cy="1333500"/>
          </a:xfrm>
          <a:solidFill>
            <a:srgbClr val="414141"/>
          </a:solidFill>
        </p:grpSpPr>
        <p:sp>
          <p:nvSpPr>
            <p:cNvPr id="3" name="Freeform 1">
              <a:extLst>
                <a:ext uri="{FF2B5EF4-FFF2-40B4-BE49-F238E27FC236}">
                  <a16:creationId xmlns:a16="http://schemas.microsoft.com/office/drawing/2014/main" id="{04EFD45F-EEC4-4024-BA7E-9830FB3E71DA}"/>
                </a:ext>
              </a:extLst>
            </p:cNvPr>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 name="Freeform 2">
              <a:extLst>
                <a:ext uri="{FF2B5EF4-FFF2-40B4-BE49-F238E27FC236}">
                  <a16:creationId xmlns:a16="http://schemas.microsoft.com/office/drawing/2014/main" id="{315D78DA-968E-46A2-AD1D-A2D2AC8D70FE}"/>
                </a:ext>
              </a:extLst>
            </p:cNvPr>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 name="Freeform 3">
              <a:extLst>
                <a:ext uri="{FF2B5EF4-FFF2-40B4-BE49-F238E27FC236}">
                  <a16:creationId xmlns:a16="http://schemas.microsoft.com/office/drawing/2014/main" id="{55D803D8-388B-48E4-B92F-070F7D5D478C}"/>
                </a:ext>
              </a:extLst>
            </p:cNvPr>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6" name="Freeform 4">
              <a:extLst>
                <a:ext uri="{FF2B5EF4-FFF2-40B4-BE49-F238E27FC236}">
                  <a16:creationId xmlns:a16="http://schemas.microsoft.com/office/drawing/2014/main" id="{D02F1B06-99B1-4175-89AA-16BE91ADC7CE}"/>
                </a:ext>
              </a:extLst>
            </p:cNvPr>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7" name="Freeform 5">
              <a:extLst>
                <a:ext uri="{FF2B5EF4-FFF2-40B4-BE49-F238E27FC236}">
                  <a16:creationId xmlns:a16="http://schemas.microsoft.com/office/drawing/2014/main" id="{1341F45A-6A6E-40E2-9F8E-2284A6CABFFD}"/>
                </a:ext>
              </a:extLst>
            </p:cNvPr>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 name="Freeform 6">
              <a:extLst>
                <a:ext uri="{FF2B5EF4-FFF2-40B4-BE49-F238E27FC236}">
                  <a16:creationId xmlns:a16="http://schemas.microsoft.com/office/drawing/2014/main" id="{F5336083-6F86-4FA0-837F-E2AFCD7F9207}"/>
                </a:ext>
              </a:extLst>
            </p:cNvPr>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 name="Freeform 7">
              <a:extLst>
                <a:ext uri="{FF2B5EF4-FFF2-40B4-BE49-F238E27FC236}">
                  <a16:creationId xmlns:a16="http://schemas.microsoft.com/office/drawing/2014/main" id="{E25E9308-0781-4C4B-BC38-0FC6A697610F}"/>
                </a:ext>
              </a:extLst>
            </p:cNvPr>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0" name="Freeform 8">
              <a:extLst>
                <a:ext uri="{FF2B5EF4-FFF2-40B4-BE49-F238E27FC236}">
                  <a16:creationId xmlns:a16="http://schemas.microsoft.com/office/drawing/2014/main" id="{921CC065-5133-428E-B8AD-BA0A76BD756F}"/>
                </a:ext>
              </a:extLst>
            </p:cNvPr>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1" name="Freeform 9">
              <a:extLst>
                <a:ext uri="{FF2B5EF4-FFF2-40B4-BE49-F238E27FC236}">
                  <a16:creationId xmlns:a16="http://schemas.microsoft.com/office/drawing/2014/main" id="{C14DDD3F-B049-4CB7-B59B-761063A58B4E}"/>
                </a:ext>
              </a:extLst>
            </p:cNvPr>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2" name="Freeform 10">
              <a:extLst>
                <a:ext uri="{FF2B5EF4-FFF2-40B4-BE49-F238E27FC236}">
                  <a16:creationId xmlns:a16="http://schemas.microsoft.com/office/drawing/2014/main" id="{F5D9DAF8-C73D-4F26-8BCC-3AE7BDCF8E41}"/>
                </a:ext>
              </a:extLst>
            </p:cNvPr>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3" name="Freeform 11">
              <a:extLst>
                <a:ext uri="{FF2B5EF4-FFF2-40B4-BE49-F238E27FC236}">
                  <a16:creationId xmlns:a16="http://schemas.microsoft.com/office/drawing/2014/main" id="{9E27B3DB-187D-48B6-ABB3-B530AC0204B9}"/>
                </a:ext>
              </a:extLst>
            </p:cNvPr>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4" name="Freeform 12">
              <a:extLst>
                <a:ext uri="{FF2B5EF4-FFF2-40B4-BE49-F238E27FC236}">
                  <a16:creationId xmlns:a16="http://schemas.microsoft.com/office/drawing/2014/main" id="{C1D5B597-D1EE-4C86-8DEB-233C8D04EF6C}"/>
                </a:ext>
              </a:extLst>
            </p:cNvPr>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5" name="Freeform 13">
              <a:extLst>
                <a:ext uri="{FF2B5EF4-FFF2-40B4-BE49-F238E27FC236}">
                  <a16:creationId xmlns:a16="http://schemas.microsoft.com/office/drawing/2014/main" id="{7C077FB7-7CA6-4802-B643-7CDFE6EA6EF2}"/>
                </a:ext>
              </a:extLst>
            </p:cNvPr>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6" name="Freeform 14">
              <a:extLst>
                <a:ext uri="{FF2B5EF4-FFF2-40B4-BE49-F238E27FC236}">
                  <a16:creationId xmlns:a16="http://schemas.microsoft.com/office/drawing/2014/main" id="{8F8B4AD4-48B3-4C15-AD4E-97F1123FBFE0}"/>
                </a:ext>
              </a:extLst>
            </p:cNvPr>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7" name="Freeform 15">
              <a:extLst>
                <a:ext uri="{FF2B5EF4-FFF2-40B4-BE49-F238E27FC236}">
                  <a16:creationId xmlns:a16="http://schemas.microsoft.com/office/drawing/2014/main" id="{ABDAC98D-D339-401E-BCFF-E59D4A1162D0}"/>
                </a:ext>
              </a:extLst>
            </p:cNvPr>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8" name="Freeform 16">
              <a:extLst>
                <a:ext uri="{FF2B5EF4-FFF2-40B4-BE49-F238E27FC236}">
                  <a16:creationId xmlns:a16="http://schemas.microsoft.com/office/drawing/2014/main" id="{6C5C1694-D37E-448E-8FB4-4ED8FBF03F39}"/>
                </a:ext>
              </a:extLst>
            </p:cNvPr>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9" name="Freeform 17">
              <a:extLst>
                <a:ext uri="{FF2B5EF4-FFF2-40B4-BE49-F238E27FC236}">
                  <a16:creationId xmlns:a16="http://schemas.microsoft.com/office/drawing/2014/main" id="{168E3554-1C53-46DC-884A-F0FBCFF42564}"/>
                </a:ext>
              </a:extLst>
            </p:cNvPr>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0" name="Freeform 18">
              <a:extLst>
                <a:ext uri="{FF2B5EF4-FFF2-40B4-BE49-F238E27FC236}">
                  <a16:creationId xmlns:a16="http://schemas.microsoft.com/office/drawing/2014/main" id="{F9F71D62-50BA-4AEB-9F8C-824925D5BF1A}"/>
                </a:ext>
              </a:extLst>
            </p:cNvPr>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1" name="Freeform 19">
              <a:extLst>
                <a:ext uri="{FF2B5EF4-FFF2-40B4-BE49-F238E27FC236}">
                  <a16:creationId xmlns:a16="http://schemas.microsoft.com/office/drawing/2014/main" id="{EC5401CE-5BC3-4265-859D-77414663E7F3}"/>
                </a:ext>
              </a:extLst>
            </p:cNvPr>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2" name="Freeform 20">
              <a:extLst>
                <a:ext uri="{FF2B5EF4-FFF2-40B4-BE49-F238E27FC236}">
                  <a16:creationId xmlns:a16="http://schemas.microsoft.com/office/drawing/2014/main" id="{5D54B00F-DDDE-4770-9B7F-841F47A89F8C}"/>
                </a:ext>
              </a:extLst>
            </p:cNvPr>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3" name="Freeform 21">
              <a:extLst>
                <a:ext uri="{FF2B5EF4-FFF2-40B4-BE49-F238E27FC236}">
                  <a16:creationId xmlns:a16="http://schemas.microsoft.com/office/drawing/2014/main" id="{49F9A576-E60F-4834-9095-ED6E954C73AD}"/>
                </a:ext>
              </a:extLst>
            </p:cNvPr>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4" name="Freeform 22">
              <a:extLst>
                <a:ext uri="{FF2B5EF4-FFF2-40B4-BE49-F238E27FC236}">
                  <a16:creationId xmlns:a16="http://schemas.microsoft.com/office/drawing/2014/main" id="{091D51A9-D8A6-4F44-8169-CD4C49CF2527}"/>
                </a:ext>
              </a:extLst>
            </p:cNvPr>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5" name="Freeform 23">
              <a:extLst>
                <a:ext uri="{FF2B5EF4-FFF2-40B4-BE49-F238E27FC236}">
                  <a16:creationId xmlns:a16="http://schemas.microsoft.com/office/drawing/2014/main" id="{19F1F4D2-65E8-41E9-B813-FA5B9509191D}"/>
                </a:ext>
              </a:extLst>
            </p:cNvPr>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183065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197600" y="1290106"/>
            <a:ext cx="5198533" cy="574516"/>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352213" y="1290100"/>
            <a:ext cx="5506720" cy="1528624"/>
          </a:xfrm>
          <a:prstGeom prst="rect">
            <a:avLst/>
          </a:prstGeom>
        </p:spPr>
        <p:txBody>
          <a:bodyPr vert="horz" wrap="square" lIns="91440" tIns="45720" rIns="91440" bIns="45720" rtlCol="0">
            <a:sp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352213" y="70818"/>
            <a:ext cx="9401387" cy="976588"/>
          </a:xfrm>
          <a:prstGeom prst="rect">
            <a:avLst/>
          </a:prstGeom>
        </p:spPr>
        <p:txBody>
          <a:bodyPr vert="horz" lIns="91440" tIns="0" rIns="91440" bIns="0" rtlCol="0" anchor="ctr">
            <a:normAutofit/>
          </a:bodyPr>
          <a:lstStyle/>
          <a:p>
            <a:pPr lvl="0"/>
            <a:r>
              <a:rPr lang="en-US"/>
              <a:t>Click to add title</a:t>
            </a:r>
          </a:p>
        </p:txBody>
      </p:sp>
      <p:grpSp>
        <p:nvGrpSpPr>
          <p:cNvPr id="5" name="Group 4">
            <a:extLst>
              <a:ext uri="{FF2B5EF4-FFF2-40B4-BE49-F238E27FC236}">
                <a16:creationId xmlns:a16="http://schemas.microsoft.com/office/drawing/2014/main" id="{5D736603-22BC-473A-82F6-5FE25D56BEBD}"/>
              </a:ext>
            </a:extLst>
          </p:cNvPr>
          <p:cNvGrpSpPr/>
          <p:nvPr userDrawn="1"/>
        </p:nvGrpSpPr>
        <p:grpSpPr>
          <a:xfrm>
            <a:off x="10246551" y="301104"/>
            <a:ext cx="1663872" cy="475553"/>
            <a:chOff x="2751138" y="3262313"/>
            <a:chExt cx="4665662" cy="1333500"/>
          </a:xfrm>
          <a:solidFill>
            <a:srgbClr val="414141"/>
          </a:solidFill>
        </p:grpSpPr>
        <p:sp>
          <p:nvSpPr>
            <p:cNvPr id="6" name="Freeform 1">
              <a:extLst>
                <a:ext uri="{FF2B5EF4-FFF2-40B4-BE49-F238E27FC236}">
                  <a16:creationId xmlns:a16="http://schemas.microsoft.com/office/drawing/2014/main" id="{97D7CE04-3631-4E5D-86FC-671C1F724F60}"/>
                </a:ext>
              </a:extLst>
            </p:cNvPr>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 name="Freeform 2">
              <a:extLst>
                <a:ext uri="{FF2B5EF4-FFF2-40B4-BE49-F238E27FC236}">
                  <a16:creationId xmlns:a16="http://schemas.microsoft.com/office/drawing/2014/main" id="{E7191CA2-196C-4964-9116-987BAB5EE917}"/>
                </a:ext>
              </a:extLst>
            </p:cNvPr>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1" name="Freeform 3">
              <a:extLst>
                <a:ext uri="{FF2B5EF4-FFF2-40B4-BE49-F238E27FC236}">
                  <a16:creationId xmlns:a16="http://schemas.microsoft.com/office/drawing/2014/main" id="{B999E0C4-8CBA-4E71-9476-3967085D1FC3}"/>
                </a:ext>
              </a:extLst>
            </p:cNvPr>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2" name="Freeform 4">
              <a:extLst>
                <a:ext uri="{FF2B5EF4-FFF2-40B4-BE49-F238E27FC236}">
                  <a16:creationId xmlns:a16="http://schemas.microsoft.com/office/drawing/2014/main" id="{19804772-E36A-445A-BE23-95F7CE6A224F}"/>
                </a:ext>
              </a:extLst>
            </p:cNvPr>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3" name="Freeform 5">
              <a:extLst>
                <a:ext uri="{FF2B5EF4-FFF2-40B4-BE49-F238E27FC236}">
                  <a16:creationId xmlns:a16="http://schemas.microsoft.com/office/drawing/2014/main" id="{51AA241B-1DFE-47A0-9A6F-767BD2718563}"/>
                </a:ext>
              </a:extLst>
            </p:cNvPr>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4" name="Freeform 6">
              <a:extLst>
                <a:ext uri="{FF2B5EF4-FFF2-40B4-BE49-F238E27FC236}">
                  <a16:creationId xmlns:a16="http://schemas.microsoft.com/office/drawing/2014/main" id="{F21B82AF-FC82-40AE-8448-1791084BEA29}"/>
                </a:ext>
              </a:extLst>
            </p:cNvPr>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5" name="Freeform 7">
              <a:extLst>
                <a:ext uri="{FF2B5EF4-FFF2-40B4-BE49-F238E27FC236}">
                  <a16:creationId xmlns:a16="http://schemas.microsoft.com/office/drawing/2014/main" id="{18E4A2FE-C0D7-40C0-BFF5-279FD40CC51F}"/>
                </a:ext>
              </a:extLst>
            </p:cNvPr>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6" name="Freeform 8">
              <a:extLst>
                <a:ext uri="{FF2B5EF4-FFF2-40B4-BE49-F238E27FC236}">
                  <a16:creationId xmlns:a16="http://schemas.microsoft.com/office/drawing/2014/main" id="{12B4A373-7E09-4B51-AF76-6206BD36FF7B}"/>
                </a:ext>
              </a:extLst>
            </p:cNvPr>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7" name="Freeform 9">
              <a:extLst>
                <a:ext uri="{FF2B5EF4-FFF2-40B4-BE49-F238E27FC236}">
                  <a16:creationId xmlns:a16="http://schemas.microsoft.com/office/drawing/2014/main" id="{B1CD7427-58EB-408B-8C6C-1391CACDF9C1}"/>
                </a:ext>
              </a:extLst>
            </p:cNvPr>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8" name="Freeform 10">
              <a:extLst>
                <a:ext uri="{FF2B5EF4-FFF2-40B4-BE49-F238E27FC236}">
                  <a16:creationId xmlns:a16="http://schemas.microsoft.com/office/drawing/2014/main" id="{12D6C077-93BC-4A06-BE12-0BC407EA173B}"/>
                </a:ext>
              </a:extLst>
            </p:cNvPr>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9" name="Freeform 11">
              <a:extLst>
                <a:ext uri="{FF2B5EF4-FFF2-40B4-BE49-F238E27FC236}">
                  <a16:creationId xmlns:a16="http://schemas.microsoft.com/office/drawing/2014/main" id="{40CAC6FC-59A8-49AA-A032-36F615008C10}"/>
                </a:ext>
              </a:extLst>
            </p:cNvPr>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0" name="Freeform 12">
              <a:extLst>
                <a:ext uri="{FF2B5EF4-FFF2-40B4-BE49-F238E27FC236}">
                  <a16:creationId xmlns:a16="http://schemas.microsoft.com/office/drawing/2014/main" id="{6AB88530-23FB-49D6-920C-8C03CD436E78}"/>
                </a:ext>
              </a:extLst>
            </p:cNvPr>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1" name="Freeform 13">
              <a:extLst>
                <a:ext uri="{FF2B5EF4-FFF2-40B4-BE49-F238E27FC236}">
                  <a16:creationId xmlns:a16="http://schemas.microsoft.com/office/drawing/2014/main" id="{15500C88-FAD1-4ADD-82C4-286BEC71D7FB}"/>
                </a:ext>
              </a:extLst>
            </p:cNvPr>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2" name="Freeform 14">
              <a:extLst>
                <a:ext uri="{FF2B5EF4-FFF2-40B4-BE49-F238E27FC236}">
                  <a16:creationId xmlns:a16="http://schemas.microsoft.com/office/drawing/2014/main" id="{FCB3D8DD-4C52-44C9-A33C-C5D999DE41C3}"/>
                </a:ext>
              </a:extLst>
            </p:cNvPr>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3" name="Freeform 15">
              <a:extLst>
                <a:ext uri="{FF2B5EF4-FFF2-40B4-BE49-F238E27FC236}">
                  <a16:creationId xmlns:a16="http://schemas.microsoft.com/office/drawing/2014/main" id="{A8B04760-6F5E-4173-8C5E-B42BAADB0D62}"/>
                </a:ext>
              </a:extLst>
            </p:cNvPr>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4" name="Freeform 16">
              <a:extLst>
                <a:ext uri="{FF2B5EF4-FFF2-40B4-BE49-F238E27FC236}">
                  <a16:creationId xmlns:a16="http://schemas.microsoft.com/office/drawing/2014/main" id="{CACBF9D7-684D-4257-AE01-B52C3B46B917}"/>
                </a:ext>
              </a:extLst>
            </p:cNvPr>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5" name="Freeform 17">
              <a:extLst>
                <a:ext uri="{FF2B5EF4-FFF2-40B4-BE49-F238E27FC236}">
                  <a16:creationId xmlns:a16="http://schemas.microsoft.com/office/drawing/2014/main" id="{7C0BE67D-46A5-4053-8B0F-87BE9B7FFE4C}"/>
                </a:ext>
              </a:extLst>
            </p:cNvPr>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6" name="Freeform 18">
              <a:extLst>
                <a:ext uri="{FF2B5EF4-FFF2-40B4-BE49-F238E27FC236}">
                  <a16:creationId xmlns:a16="http://schemas.microsoft.com/office/drawing/2014/main" id="{590FC778-87F1-4A38-9CA1-7D130C4FE6B2}"/>
                </a:ext>
              </a:extLst>
            </p:cNvPr>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7" name="Freeform 19">
              <a:extLst>
                <a:ext uri="{FF2B5EF4-FFF2-40B4-BE49-F238E27FC236}">
                  <a16:creationId xmlns:a16="http://schemas.microsoft.com/office/drawing/2014/main" id="{D6317DCF-78F5-4480-A924-3D0A1D3D1C68}"/>
                </a:ext>
              </a:extLst>
            </p:cNvPr>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8" name="Freeform 20">
              <a:extLst>
                <a:ext uri="{FF2B5EF4-FFF2-40B4-BE49-F238E27FC236}">
                  <a16:creationId xmlns:a16="http://schemas.microsoft.com/office/drawing/2014/main" id="{EE0EE575-B734-4039-B0E9-BF7558F73678}"/>
                </a:ext>
              </a:extLst>
            </p:cNvPr>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9" name="Freeform 21">
              <a:extLst>
                <a:ext uri="{FF2B5EF4-FFF2-40B4-BE49-F238E27FC236}">
                  <a16:creationId xmlns:a16="http://schemas.microsoft.com/office/drawing/2014/main" id="{54E23DD0-3828-4720-9EBC-9DAB60A47C10}"/>
                </a:ext>
              </a:extLst>
            </p:cNvPr>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0" name="Freeform 22">
              <a:extLst>
                <a:ext uri="{FF2B5EF4-FFF2-40B4-BE49-F238E27FC236}">
                  <a16:creationId xmlns:a16="http://schemas.microsoft.com/office/drawing/2014/main" id="{590B9D51-6AE0-4D54-B865-47D6FF598358}"/>
                </a:ext>
              </a:extLst>
            </p:cNvPr>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1" name="Freeform 23">
              <a:extLst>
                <a:ext uri="{FF2B5EF4-FFF2-40B4-BE49-F238E27FC236}">
                  <a16:creationId xmlns:a16="http://schemas.microsoft.com/office/drawing/2014/main" id="{14C03B16-6EAB-4251-B78A-7617584993C5}"/>
                </a:ext>
              </a:extLst>
            </p:cNvPr>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69803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with small subtitle only">
    <p:spTree>
      <p:nvGrpSpPr>
        <p:cNvPr id="1" name=""/>
        <p:cNvGrpSpPr/>
        <p:nvPr/>
      </p:nvGrpSpPr>
      <p:grpSpPr>
        <a:xfrm>
          <a:off x="0" y="0"/>
          <a:ext cx="0" cy="0"/>
          <a:chOff x="0" y="0"/>
          <a:chExt cx="0" cy="0"/>
        </a:xfrm>
      </p:grpSpPr>
      <p:sp>
        <p:nvSpPr>
          <p:cNvPr id="26" name="Text Placeholder 53"/>
          <p:cNvSpPr>
            <a:spLocks noGrp="1"/>
          </p:cNvSpPr>
          <p:nvPr>
            <p:ph idx="50" hasCustomPrompt="1"/>
          </p:nvPr>
        </p:nvSpPr>
        <p:spPr>
          <a:xfrm>
            <a:off x="6052459" y="4601399"/>
            <a:ext cx="2813760" cy="389787"/>
          </a:xfrm>
          <a:prstGeom prst="rect">
            <a:avLst/>
          </a:prstGeom>
        </p:spPr>
        <p:txBody>
          <a:bodyPr vert="horz" wrap="square" lIns="91430" tIns="91440" rIns="91430" bIns="91440" rtlCol="0">
            <a:spAutoFit/>
          </a:bodyPr>
          <a:lstStyle>
            <a:lvl1pPr marL="0" marR="0" indent="0" algn="l" defTabSz="1219170" rtl="0" eaLnBrk="1" fontAlgn="auto" latinLnBrk="0" hangingPunct="1">
              <a:lnSpc>
                <a:spcPct val="100000"/>
              </a:lnSpc>
              <a:spcBef>
                <a:spcPts val="267"/>
              </a:spcBef>
              <a:spcAft>
                <a:spcPts val="267"/>
              </a:spcAft>
              <a:buClr>
                <a:schemeClr val="bg2"/>
              </a:buClr>
              <a:buSzPct val="60000"/>
              <a:buFont typeface="Wingdings" charset="2"/>
              <a:buNone/>
              <a:tabLst/>
              <a:defRPr sz="1333" b="0">
                <a:solidFill>
                  <a:schemeClr val="tx1"/>
                </a:solidFill>
              </a:defRPr>
            </a:lvl1pPr>
            <a:lvl2pPr marL="385224" indent="-152396">
              <a:lnSpc>
                <a:spcPct val="95000"/>
              </a:lnSpc>
              <a:spcBef>
                <a:spcPts val="267"/>
              </a:spcBef>
              <a:spcAft>
                <a:spcPts val="267"/>
              </a:spcAft>
              <a:buClr>
                <a:schemeClr val="bg1"/>
              </a:buClr>
              <a:tabLst/>
              <a:defRPr sz="1200" b="0">
                <a:solidFill>
                  <a:schemeClr val="tx1"/>
                </a:solidFill>
              </a:defRPr>
            </a:lvl2pPr>
            <a:lvl3pPr marL="1140714" indent="-374595">
              <a:lnSpc>
                <a:spcPct val="100000"/>
              </a:lnSpc>
              <a:buClr>
                <a:schemeClr val="tx2"/>
              </a:buClr>
              <a:buFont typeface="Wingdings" charset="2"/>
              <a:buChar char="§"/>
              <a:defRPr sz="1600"/>
            </a:lvl3pPr>
            <a:lvl4pPr>
              <a:lnSpc>
                <a:spcPct val="100000"/>
              </a:lnSpc>
              <a:defRPr sz="1600" baseline="0"/>
            </a:lvl4pPr>
          </a:lstStyle>
          <a:p>
            <a:pPr lvl="0"/>
            <a:r>
              <a:rPr lang="en-US" dirty="0"/>
              <a:t>Click to add </a:t>
            </a:r>
            <a:r>
              <a:rPr lang="en-US" dirty="0" err="1"/>
              <a:t>textClick</a:t>
            </a:r>
            <a:r>
              <a:rPr lang="en-US" dirty="0"/>
              <a:t> to add text</a:t>
            </a:r>
          </a:p>
        </p:txBody>
      </p:sp>
      <p:sp>
        <p:nvSpPr>
          <p:cNvPr id="11" name="Text Placeholder 6"/>
          <p:cNvSpPr txBox="1">
            <a:spLocks/>
          </p:cNvSpPr>
          <p:nvPr userDrawn="1"/>
        </p:nvSpPr>
        <p:spPr>
          <a:xfrm>
            <a:off x="9105969" y="2512313"/>
            <a:ext cx="2779776" cy="302515"/>
          </a:xfrm>
          <a:prstGeom prst="rect">
            <a:avLst/>
          </a:prstGeom>
          <a:solidFill>
            <a:schemeClr val="accent1"/>
          </a:solidFill>
        </p:spPr>
        <p:txBody>
          <a:bodyPr vert="horz" lIns="121920" tIns="121920" rIns="121920" bIns="121920" rtlCol="0" anchor="ctr" anchorCtr="0">
            <a:noAutofit/>
          </a:bodyPr>
          <a:lstStyle>
            <a:lvl1pPr marL="0" indent="0" algn="l" defTabSz="457200" rtl="0" eaLnBrk="1" latinLnBrk="0" hangingPunct="1">
              <a:lnSpc>
                <a:spcPct val="100000"/>
              </a:lnSpc>
              <a:spcBef>
                <a:spcPts val="0"/>
              </a:spcBef>
              <a:spcAft>
                <a:spcPts val="0"/>
              </a:spcAft>
              <a:buSzPct val="75000"/>
              <a:buFontTx/>
              <a:buNone/>
              <a:defRPr sz="1200" kern="1200">
                <a:solidFill>
                  <a:srgbClr val="FFFFFF"/>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1333"/>
              </a:lnSpc>
            </a:pPr>
            <a:endParaRPr lang="en-US" sz="1333" dirty="0"/>
          </a:p>
        </p:txBody>
      </p:sp>
      <p:sp>
        <p:nvSpPr>
          <p:cNvPr id="20" name="Text Placeholder 4"/>
          <p:cNvSpPr>
            <a:spLocks noGrp="1"/>
          </p:cNvSpPr>
          <p:nvPr>
            <p:ph type="body" sz="quarter" idx="45" hasCustomPrompt="1"/>
          </p:nvPr>
        </p:nvSpPr>
        <p:spPr>
          <a:xfrm>
            <a:off x="9104552" y="2499425"/>
            <a:ext cx="2681048" cy="328295"/>
          </a:xfrm>
          <a:prstGeom prst="rect">
            <a:avLst/>
          </a:prstGeom>
        </p:spPr>
        <p:txBody>
          <a:bodyPr anchor="ctr" anchorCtr="0"/>
          <a:lstStyle>
            <a:lvl1pPr marL="0" indent="0">
              <a:buNone/>
              <a:defRPr sz="1333" baseline="0">
                <a:solidFill>
                  <a:schemeClr val="bg1"/>
                </a:solidFill>
              </a:defRPr>
            </a:lvl1pPr>
          </a:lstStyle>
          <a:p>
            <a:pPr lvl="0"/>
            <a:r>
              <a:rPr lang="en-US" dirty="0"/>
              <a:t>Add text here</a:t>
            </a:r>
          </a:p>
        </p:txBody>
      </p:sp>
      <p:sp>
        <p:nvSpPr>
          <p:cNvPr id="15" name="Text Placeholder 8"/>
          <p:cNvSpPr txBox="1">
            <a:spLocks/>
          </p:cNvSpPr>
          <p:nvPr userDrawn="1"/>
        </p:nvSpPr>
        <p:spPr>
          <a:xfrm>
            <a:off x="6170199" y="2512313"/>
            <a:ext cx="2779776" cy="304800"/>
          </a:xfrm>
          <a:prstGeom prst="rect">
            <a:avLst/>
          </a:prstGeom>
          <a:solidFill>
            <a:schemeClr val="bg2"/>
          </a:solidFill>
        </p:spPr>
        <p:txBody>
          <a:bodyPr vert="horz" lIns="121907" tIns="121907" rIns="121907" bIns="121907"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1333"/>
              </a:lnSpc>
            </a:pPr>
            <a:endParaRPr lang="en-US" sz="1333" dirty="0"/>
          </a:p>
        </p:txBody>
      </p:sp>
      <p:sp>
        <p:nvSpPr>
          <p:cNvPr id="19" name="Text Placeholder 4"/>
          <p:cNvSpPr>
            <a:spLocks noGrp="1"/>
          </p:cNvSpPr>
          <p:nvPr>
            <p:ph type="body" sz="quarter" idx="44" hasCustomPrompt="1"/>
          </p:nvPr>
        </p:nvSpPr>
        <p:spPr>
          <a:xfrm>
            <a:off x="6178472" y="2499425"/>
            <a:ext cx="2681048" cy="328295"/>
          </a:xfrm>
          <a:prstGeom prst="rect">
            <a:avLst/>
          </a:prstGeom>
        </p:spPr>
        <p:txBody>
          <a:bodyPr anchor="ctr" anchorCtr="0"/>
          <a:lstStyle>
            <a:lvl1pPr marL="0" indent="0">
              <a:buNone/>
              <a:defRPr sz="1333" baseline="0">
                <a:solidFill>
                  <a:schemeClr val="bg1"/>
                </a:solidFill>
              </a:defRPr>
            </a:lvl1pPr>
          </a:lstStyle>
          <a:p>
            <a:pPr lvl="0"/>
            <a:r>
              <a:rPr lang="en-US" dirty="0"/>
              <a:t>Add text here</a:t>
            </a:r>
          </a:p>
        </p:txBody>
      </p:sp>
      <p:sp>
        <p:nvSpPr>
          <p:cNvPr id="13" name="Text Placeholder 8"/>
          <p:cNvSpPr txBox="1">
            <a:spLocks/>
          </p:cNvSpPr>
          <p:nvPr userDrawn="1"/>
        </p:nvSpPr>
        <p:spPr>
          <a:xfrm>
            <a:off x="294966" y="2512313"/>
            <a:ext cx="5717188" cy="302515"/>
          </a:xfrm>
          <a:prstGeom prst="rect">
            <a:avLst/>
          </a:prstGeom>
          <a:solidFill>
            <a:schemeClr val="bg2"/>
          </a:solidFill>
        </p:spPr>
        <p:txBody>
          <a:bodyPr vert="horz" lIns="121907" tIns="121907" rIns="121907" bIns="121907"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1333"/>
              </a:lnSpc>
            </a:pPr>
            <a:endParaRPr lang="en-US" sz="1333" dirty="0"/>
          </a:p>
        </p:txBody>
      </p:sp>
      <p:sp>
        <p:nvSpPr>
          <p:cNvPr id="18" name="Text Placeholder 4"/>
          <p:cNvSpPr>
            <a:spLocks noGrp="1"/>
          </p:cNvSpPr>
          <p:nvPr>
            <p:ph type="body" sz="quarter" idx="36" hasCustomPrompt="1"/>
          </p:nvPr>
        </p:nvSpPr>
        <p:spPr>
          <a:xfrm>
            <a:off x="306462" y="2499425"/>
            <a:ext cx="4876701" cy="328295"/>
          </a:xfrm>
          <a:prstGeom prst="rect">
            <a:avLst/>
          </a:prstGeom>
        </p:spPr>
        <p:txBody>
          <a:bodyPr anchor="ctr" anchorCtr="0"/>
          <a:lstStyle>
            <a:lvl1pPr marL="0" indent="0">
              <a:buNone/>
              <a:defRPr sz="1333" baseline="0">
                <a:solidFill>
                  <a:schemeClr val="bg1"/>
                </a:solidFill>
              </a:defRPr>
            </a:lvl1pPr>
          </a:lstStyle>
          <a:p>
            <a:pPr lvl="0"/>
            <a:r>
              <a:rPr lang="en-US" dirty="0"/>
              <a:t>Add text here</a:t>
            </a:r>
          </a:p>
        </p:txBody>
      </p:sp>
      <p:sp>
        <p:nvSpPr>
          <p:cNvPr id="17" name="Picture Placeholder 16"/>
          <p:cNvSpPr>
            <a:spLocks noGrp="1"/>
          </p:cNvSpPr>
          <p:nvPr>
            <p:ph type="pic" sz="quarter" idx="43"/>
          </p:nvPr>
        </p:nvSpPr>
        <p:spPr>
          <a:xfrm>
            <a:off x="9104961" y="3117343"/>
            <a:ext cx="2780280" cy="3038095"/>
          </a:xfrm>
          <a:prstGeom prst="rect">
            <a:avLst/>
          </a:prstGeom>
        </p:spPr>
        <p:txBody>
          <a:bodyPr lIns="91430" tIns="45715" rIns="91430" bIns="45715" anchor="ctr" anchorCtr="0">
            <a:noAutofit/>
          </a:bodyPr>
          <a:lstStyle>
            <a:lvl1pPr algn="ctr">
              <a:buNone/>
              <a:defRPr sz="1600"/>
            </a:lvl1pPr>
          </a:lstStyle>
          <a:p>
            <a:r>
              <a:rPr lang="en-US" dirty="0"/>
              <a:t>Click icon to add picture</a:t>
            </a:r>
          </a:p>
        </p:txBody>
      </p:sp>
      <p:sp>
        <p:nvSpPr>
          <p:cNvPr id="2" name="Title 1"/>
          <p:cNvSpPr>
            <a:spLocks noGrp="1"/>
          </p:cNvSpPr>
          <p:nvPr>
            <p:ph type="title"/>
          </p:nvPr>
        </p:nvSpPr>
        <p:spPr/>
        <p:txBody>
          <a:bodyPr/>
          <a:lstStyle/>
          <a:p>
            <a:endParaRPr lang="en-US" dirty="0"/>
          </a:p>
        </p:txBody>
      </p:sp>
      <p:cxnSp>
        <p:nvCxnSpPr>
          <p:cNvPr id="10" name="Straight Connector 9"/>
          <p:cNvCxnSpPr/>
          <p:nvPr userDrawn="1"/>
        </p:nvCxnSpPr>
        <p:spPr>
          <a:xfrm>
            <a:off x="6097152" y="2512315"/>
            <a:ext cx="0" cy="3659885"/>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sp>
        <p:nvSpPr>
          <p:cNvPr id="12" name="Text Placeholder 8"/>
          <p:cNvSpPr txBox="1">
            <a:spLocks/>
          </p:cNvSpPr>
          <p:nvPr userDrawn="1"/>
        </p:nvSpPr>
        <p:spPr>
          <a:xfrm>
            <a:off x="9104961" y="2814828"/>
            <a:ext cx="2779776" cy="304800"/>
          </a:xfrm>
          <a:prstGeom prst="rect">
            <a:avLst/>
          </a:prstGeom>
          <a:solidFill>
            <a:schemeClr val="accent1"/>
          </a:solidFill>
        </p:spPr>
        <p:txBody>
          <a:bodyPr vert="horz" lIns="121907" tIns="121907" rIns="121907" bIns="121907"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1333"/>
              </a:lnSpc>
            </a:pPr>
            <a:endParaRPr lang="en-US" sz="1333" dirty="0"/>
          </a:p>
        </p:txBody>
      </p:sp>
      <p:sp>
        <p:nvSpPr>
          <p:cNvPr id="14" name="Text Placeholder 8"/>
          <p:cNvSpPr txBox="1">
            <a:spLocks/>
          </p:cNvSpPr>
          <p:nvPr userDrawn="1"/>
        </p:nvSpPr>
        <p:spPr>
          <a:xfrm>
            <a:off x="6170199" y="4342257"/>
            <a:ext cx="2779776" cy="304800"/>
          </a:xfrm>
          <a:prstGeom prst="rect">
            <a:avLst/>
          </a:prstGeom>
          <a:solidFill>
            <a:schemeClr val="bg2"/>
          </a:solidFill>
        </p:spPr>
        <p:txBody>
          <a:bodyPr vert="horz" lIns="121907" tIns="121907" rIns="121907" bIns="121907" rtlCol="0" anchor="ctr" anchorCtr="0">
            <a:noAutofit/>
          </a:bodyPr>
          <a:lstStyle>
            <a:lvl1pPr marL="0" indent="0" algn="l" defTabSz="457200" rtl="0" eaLnBrk="1" latinLnBrk="0" hangingPunct="1">
              <a:spcBef>
                <a:spcPts val="0"/>
              </a:spcBef>
              <a:buSzPct val="75000"/>
              <a:buFont typeface="Wingdings" panose="05000000000000000000" pitchFamily="2" charset="2"/>
              <a:buNone/>
              <a:defRPr sz="1000" kern="1200">
                <a:solidFill>
                  <a:schemeClr val="bg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1333"/>
              </a:lnSpc>
            </a:pPr>
            <a:endParaRPr lang="en-US" sz="1333" dirty="0"/>
          </a:p>
        </p:txBody>
      </p:sp>
      <p:sp>
        <p:nvSpPr>
          <p:cNvPr id="21" name="Text Placeholder 4"/>
          <p:cNvSpPr>
            <a:spLocks noGrp="1"/>
          </p:cNvSpPr>
          <p:nvPr>
            <p:ph type="body" sz="quarter" idx="46" hasCustomPrompt="1"/>
          </p:nvPr>
        </p:nvSpPr>
        <p:spPr>
          <a:xfrm>
            <a:off x="9104552" y="2793282"/>
            <a:ext cx="2681048" cy="328295"/>
          </a:xfrm>
          <a:prstGeom prst="rect">
            <a:avLst/>
          </a:prstGeom>
        </p:spPr>
        <p:txBody>
          <a:bodyPr anchor="ctr" anchorCtr="0"/>
          <a:lstStyle>
            <a:lvl1pPr marL="0" indent="0">
              <a:buNone/>
              <a:defRPr sz="1333" baseline="0">
                <a:solidFill>
                  <a:schemeClr val="bg1"/>
                </a:solidFill>
              </a:defRPr>
            </a:lvl1pPr>
          </a:lstStyle>
          <a:p>
            <a:pPr lvl="0"/>
            <a:r>
              <a:rPr lang="en-US" dirty="0"/>
              <a:t>Add text here</a:t>
            </a:r>
          </a:p>
        </p:txBody>
      </p:sp>
      <p:sp>
        <p:nvSpPr>
          <p:cNvPr id="28" name="Text Placeholder 4"/>
          <p:cNvSpPr>
            <a:spLocks noGrp="1"/>
          </p:cNvSpPr>
          <p:nvPr>
            <p:ph type="body" sz="quarter" idx="51" hasCustomPrompt="1"/>
          </p:nvPr>
        </p:nvSpPr>
        <p:spPr>
          <a:xfrm>
            <a:off x="6178472" y="4328225"/>
            <a:ext cx="2681048" cy="328295"/>
          </a:xfrm>
          <a:prstGeom prst="rect">
            <a:avLst/>
          </a:prstGeom>
        </p:spPr>
        <p:txBody>
          <a:bodyPr anchor="ctr" anchorCtr="0"/>
          <a:lstStyle>
            <a:lvl1pPr marL="0" indent="0">
              <a:buNone/>
              <a:defRPr sz="1333" baseline="0">
                <a:solidFill>
                  <a:schemeClr val="bg1"/>
                </a:solidFill>
              </a:defRPr>
            </a:lvl1pPr>
          </a:lstStyle>
          <a:p>
            <a:pPr lvl="0"/>
            <a:r>
              <a:rPr lang="en-US" dirty="0"/>
              <a:t>Add text here</a:t>
            </a:r>
          </a:p>
        </p:txBody>
      </p:sp>
      <p:sp>
        <p:nvSpPr>
          <p:cNvPr id="29" name="Text Placeholder 53"/>
          <p:cNvSpPr>
            <a:spLocks noGrp="1"/>
          </p:cNvSpPr>
          <p:nvPr>
            <p:ph idx="52" hasCustomPrompt="1"/>
          </p:nvPr>
        </p:nvSpPr>
        <p:spPr>
          <a:xfrm>
            <a:off x="186794" y="2857968"/>
            <a:ext cx="5613525" cy="543610"/>
          </a:xfrm>
          <a:prstGeom prst="rect">
            <a:avLst/>
          </a:prstGeom>
        </p:spPr>
        <p:txBody>
          <a:bodyPr vert="horz" wrap="square" lIns="91440" tIns="45720" rIns="91440" bIns="45720" rtlCol="0">
            <a:spAutoFit/>
          </a:bodyPr>
          <a:lstStyle>
            <a:lvl1pPr marL="160863" indent="-160863">
              <a:lnSpc>
                <a:spcPct val="85000"/>
              </a:lnSpc>
              <a:tabLst/>
              <a:defRPr sz="1333"/>
            </a:lvl1pPr>
            <a:lvl2pPr>
              <a:lnSpc>
                <a:spcPct val="85000"/>
              </a:lnSpc>
              <a:defRPr sz="1333"/>
            </a:lvl2pPr>
          </a:lstStyle>
          <a:p>
            <a:pPr lvl="0"/>
            <a:r>
              <a:rPr lang="en-US" dirty="0"/>
              <a:t>Click to add text</a:t>
            </a:r>
          </a:p>
          <a:p>
            <a:pPr lvl="1"/>
            <a:r>
              <a:rPr lang="en-US" dirty="0"/>
              <a:t>Second level</a:t>
            </a:r>
          </a:p>
        </p:txBody>
      </p:sp>
      <p:sp>
        <p:nvSpPr>
          <p:cNvPr id="30" name="Text Placeholder 53"/>
          <p:cNvSpPr>
            <a:spLocks noGrp="1"/>
          </p:cNvSpPr>
          <p:nvPr>
            <p:ph idx="53" hasCustomPrompt="1"/>
          </p:nvPr>
        </p:nvSpPr>
        <p:spPr>
          <a:xfrm>
            <a:off x="186794" y="3685929"/>
            <a:ext cx="5613525" cy="543610"/>
          </a:xfrm>
          <a:prstGeom prst="rect">
            <a:avLst/>
          </a:prstGeom>
        </p:spPr>
        <p:txBody>
          <a:bodyPr vert="horz" wrap="square" lIns="91440" tIns="45720" rIns="91440" bIns="45720" rtlCol="0">
            <a:spAutoFit/>
          </a:bodyPr>
          <a:lstStyle>
            <a:lvl1pPr marL="160863" indent="-160863">
              <a:lnSpc>
                <a:spcPct val="85000"/>
              </a:lnSpc>
              <a:tabLst/>
              <a:defRPr sz="1333"/>
            </a:lvl1pPr>
            <a:lvl2pPr>
              <a:lnSpc>
                <a:spcPct val="85000"/>
              </a:lnSpc>
              <a:defRPr sz="1333"/>
            </a:lvl2pPr>
          </a:lstStyle>
          <a:p>
            <a:pPr lvl="0"/>
            <a:r>
              <a:rPr lang="en-US" dirty="0"/>
              <a:t>Click to add text</a:t>
            </a:r>
          </a:p>
          <a:p>
            <a:pPr lvl="1"/>
            <a:r>
              <a:rPr lang="en-US" dirty="0"/>
              <a:t>Second level</a:t>
            </a:r>
          </a:p>
        </p:txBody>
      </p:sp>
      <p:sp>
        <p:nvSpPr>
          <p:cNvPr id="31" name="Text Placeholder 53"/>
          <p:cNvSpPr>
            <a:spLocks noGrp="1"/>
          </p:cNvSpPr>
          <p:nvPr>
            <p:ph idx="54" hasCustomPrompt="1"/>
          </p:nvPr>
        </p:nvSpPr>
        <p:spPr>
          <a:xfrm>
            <a:off x="186794" y="4509065"/>
            <a:ext cx="5613525" cy="543610"/>
          </a:xfrm>
          <a:prstGeom prst="rect">
            <a:avLst/>
          </a:prstGeom>
        </p:spPr>
        <p:txBody>
          <a:bodyPr vert="horz" wrap="square" lIns="91440" tIns="45720" rIns="91440" bIns="45720" rtlCol="0">
            <a:spAutoFit/>
          </a:bodyPr>
          <a:lstStyle>
            <a:lvl1pPr marL="160863" indent="-160863">
              <a:lnSpc>
                <a:spcPct val="85000"/>
              </a:lnSpc>
              <a:tabLst/>
              <a:defRPr sz="1333"/>
            </a:lvl1pPr>
            <a:lvl2pPr>
              <a:lnSpc>
                <a:spcPct val="85000"/>
              </a:lnSpc>
              <a:defRPr sz="1333"/>
            </a:lvl2pPr>
          </a:lstStyle>
          <a:p>
            <a:pPr lvl="0"/>
            <a:r>
              <a:rPr lang="en-US" dirty="0"/>
              <a:t>Click to add text</a:t>
            </a:r>
          </a:p>
          <a:p>
            <a:pPr lvl="1"/>
            <a:r>
              <a:rPr lang="en-US" dirty="0"/>
              <a:t>Second level</a:t>
            </a:r>
          </a:p>
        </p:txBody>
      </p:sp>
      <p:sp>
        <p:nvSpPr>
          <p:cNvPr id="32" name="Text Placeholder 53"/>
          <p:cNvSpPr>
            <a:spLocks noGrp="1"/>
          </p:cNvSpPr>
          <p:nvPr>
            <p:ph idx="55" hasCustomPrompt="1"/>
          </p:nvPr>
        </p:nvSpPr>
        <p:spPr>
          <a:xfrm>
            <a:off x="6044752" y="2857968"/>
            <a:ext cx="2814768" cy="543610"/>
          </a:xfrm>
          <a:prstGeom prst="rect">
            <a:avLst/>
          </a:prstGeom>
        </p:spPr>
        <p:txBody>
          <a:bodyPr vert="horz" wrap="square" lIns="91440" tIns="45720" rIns="91440" bIns="45720" rtlCol="0">
            <a:spAutoFit/>
          </a:bodyPr>
          <a:lstStyle>
            <a:lvl1pPr marL="160863" indent="-160863">
              <a:lnSpc>
                <a:spcPct val="85000"/>
              </a:lnSpc>
              <a:tabLst/>
              <a:defRPr sz="1333"/>
            </a:lvl1pPr>
            <a:lvl2pPr>
              <a:lnSpc>
                <a:spcPct val="85000"/>
              </a:lnSpc>
              <a:defRPr sz="1333"/>
            </a:lvl2pPr>
          </a:lstStyle>
          <a:p>
            <a:pPr lvl="0"/>
            <a:r>
              <a:rPr lang="en-US" dirty="0"/>
              <a:t>Click to add text</a:t>
            </a:r>
          </a:p>
          <a:p>
            <a:pPr lvl="1"/>
            <a:r>
              <a:rPr lang="en-US" dirty="0"/>
              <a:t>Second level</a:t>
            </a:r>
          </a:p>
        </p:txBody>
      </p:sp>
      <p:sp>
        <p:nvSpPr>
          <p:cNvPr id="22" name="Text Placeholder 5"/>
          <p:cNvSpPr>
            <a:spLocks noGrp="1"/>
          </p:cNvSpPr>
          <p:nvPr>
            <p:ph type="body" sz="quarter" idx="24"/>
          </p:nvPr>
        </p:nvSpPr>
        <p:spPr>
          <a:xfrm>
            <a:off x="352213" y="1169940"/>
            <a:ext cx="11433387" cy="223907"/>
          </a:xfrm>
          <a:prstGeom prst="rect">
            <a:avLst/>
          </a:prstGeom>
        </p:spPr>
        <p:txBody>
          <a:bodyPr>
            <a:spAutoFit/>
          </a:bodyPr>
          <a:lstStyle>
            <a:lvl1pPr marL="0" indent="0">
              <a:buNone/>
              <a:defRPr sz="2400" b="0"/>
            </a:lvl1pPr>
          </a:lstStyle>
          <a:p>
            <a:r>
              <a:rPr lang="en-US" dirty="0"/>
              <a:t>Slide subtitle</a:t>
            </a:r>
          </a:p>
        </p:txBody>
      </p:sp>
    </p:spTree>
    <p:extLst>
      <p:ext uri="{BB962C8B-B14F-4D97-AF65-F5344CB8AC3E}">
        <p14:creationId xmlns:p14="http://schemas.microsoft.com/office/powerpoint/2010/main" val="201080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52213" y="70818"/>
            <a:ext cx="9401387" cy="976588"/>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0793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divider layout">
    <p:spTree>
      <p:nvGrpSpPr>
        <p:cNvPr id="1" name=""/>
        <p:cNvGrpSpPr/>
        <p:nvPr/>
      </p:nvGrpSpPr>
      <p:grpSpPr>
        <a:xfrm>
          <a:off x="0" y="0"/>
          <a:ext cx="0" cy="0"/>
          <a:chOff x="0" y="0"/>
          <a:chExt cx="0" cy="0"/>
        </a:xfrm>
      </p:grpSpPr>
      <p:sp>
        <p:nvSpPr>
          <p:cNvPr id="157" name="Title 1"/>
          <p:cNvSpPr>
            <a:spLocks noGrp="1"/>
          </p:cNvSpPr>
          <p:nvPr userDrawn="1">
            <p:ph type="ctrTitle" hasCustomPrompt="1"/>
          </p:nvPr>
        </p:nvSpPr>
        <p:spPr>
          <a:xfrm>
            <a:off x="1526116" y="2808227"/>
            <a:ext cx="10363200" cy="914400"/>
          </a:xfrm>
          <a:prstGeom prst="rect">
            <a:avLst/>
          </a:prstGeom>
          <a:effectLst/>
        </p:spPr>
        <p:txBody>
          <a:bodyPr anchor="b">
            <a:noAutofit/>
          </a:bodyPr>
          <a:lstStyle>
            <a:lvl1pPr>
              <a:lnSpc>
                <a:spcPts val="3200"/>
              </a:lnSpc>
              <a:defRPr sz="3200" b="1" cap="none" baseline="0">
                <a:solidFill>
                  <a:schemeClr val="tx1"/>
                </a:solidFill>
                <a:latin typeface="+mn-lt"/>
              </a:defRPr>
            </a:lvl1pPr>
          </a:lstStyle>
          <a:p>
            <a:r>
              <a:rPr lang="en-US" dirty="0"/>
              <a:t>Section divider slide format</a:t>
            </a:r>
          </a:p>
        </p:txBody>
      </p:sp>
      <p:grpSp>
        <p:nvGrpSpPr>
          <p:cNvPr id="3" name="Group 2"/>
          <p:cNvGrpSpPr/>
          <p:nvPr userDrawn="1"/>
        </p:nvGrpSpPr>
        <p:grpSpPr>
          <a:xfrm>
            <a:off x="-6" y="1099479"/>
            <a:ext cx="12194155" cy="74352"/>
            <a:chOff x="-4" y="818839"/>
            <a:chExt cx="9145616" cy="55764"/>
          </a:xfrm>
        </p:grpSpPr>
        <p:sp>
          <p:nvSpPr>
            <p:cNvPr id="4" name="正方形/長方形 11"/>
            <p:cNvSpPr>
              <a:spLocks noChangeArrowheads="1"/>
            </p:cNvSpPr>
            <p:nvPr/>
          </p:nvSpPr>
          <p:spPr bwMode="auto">
            <a:xfrm>
              <a:off x="1481331" y="818839"/>
              <a:ext cx="7664281" cy="54864"/>
            </a:xfrm>
            <a:prstGeom prst="rect">
              <a:avLst/>
            </a:prstGeom>
            <a:solidFill>
              <a:srgbClr val="737373"/>
            </a:solidFill>
            <a:ln w="25400" cap="flat" cmpd="sng" algn="ctr">
              <a:noFill/>
              <a:prstDash val="solid"/>
            </a:ln>
            <a:effectLst/>
          </p:spPr>
          <p:txBody>
            <a:bodyPr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a:ln>
                  <a:noFill/>
                </a:ln>
                <a:solidFill>
                  <a:prstClr val="white"/>
                </a:solidFill>
                <a:effectLst/>
                <a:uLnTx/>
                <a:uFillTx/>
                <a:latin typeface="Arial"/>
                <a:ea typeface="+mn-ea"/>
                <a:cs typeface="+mn-cs"/>
              </a:endParaRPr>
            </a:p>
          </p:txBody>
        </p:sp>
        <p:sp>
          <p:nvSpPr>
            <p:cNvPr id="5" name="正方形/長方形 62"/>
            <p:cNvSpPr/>
            <p:nvPr/>
          </p:nvSpPr>
          <p:spPr bwMode="auto">
            <a:xfrm>
              <a:off x="741260" y="819734"/>
              <a:ext cx="740071" cy="54864"/>
            </a:xfrm>
            <a:prstGeom prst="rect">
              <a:avLst/>
            </a:prstGeom>
            <a:solidFill>
              <a:srgbClr val="CC0000"/>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sp>
          <p:nvSpPr>
            <p:cNvPr id="6" name="正方形/長方形 63"/>
            <p:cNvSpPr/>
            <p:nvPr/>
          </p:nvSpPr>
          <p:spPr bwMode="auto">
            <a:xfrm>
              <a:off x="-4" y="819739"/>
              <a:ext cx="741265" cy="54864"/>
            </a:xfrm>
            <a:prstGeom prst="rect">
              <a:avLst/>
            </a:prstGeom>
            <a:solidFill>
              <a:srgbClr val="B3B3B3"/>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grpSp>
      <p:grpSp>
        <p:nvGrpSpPr>
          <p:cNvPr id="7" name="Group 6"/>
          <p:cNvGrpSpPr/>
          <p:nvPr userDrawn="1"/>
        </p:nvGrpSpPr>
        <p:grpSpPr>
          <a:xfrm>
            <a:off x="10246551" y="301104"/>
            <a:ext cx="1663872" cy="475553"/>
            <a:chOff x="2751138" y="3262313"/>
            <a:chExt cx="4665662" cy="1333500"/>
          </a:xfrm>
          <a:solidFill>
            <a:srgbClr val="414141"/>
          </a:solidFill>
        </p:grpSpPr>
        <p:sp>
          <p:nvSpPr>
            <p:cNvPr id="8"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156468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0"/>
            <a:ext cx="9448800" cy="1097280"/>
          </a:xfrm>
          <a:prstGeom prst="rect">
            <a:avLst/>
          </a:prstGeom>
        </p:spPr>
        <p:txBody>
          <a:bodyPr lIns="0" tIns="0" rIns="0" bIns="0" anchor="ctr" anchorCtr="0">
            <a:noAutofit/>
          </a:bodyPr>
          <a:lstStyle>
            <a:lvl1pPr>
              <a:defRPr>
                <a:latin typeface="Arial"/>
              </a:defRPr>
            </a:lvl1pPr>
          </a:lstStyle>
          <a:p>
            <a:r>
              <a:rPr lang="en-US" dirty="0"/>
              <a:t>Slide title</a:t>
            </a:r>
          </a:p>
        </p:txBody>
      </p:sp>
      <p:sp>
        <p:nvSpPr>
          <p:cNvPr id="7" name="Text Placeholder 12"/>
          <p:cNvSpPr>
            <a:spLocks noGrp="1"/>
          </p:cNvSpPr>
          <p:nvPr>
            <p:ph type="body" sz="quarter" idx="14" hasCustomPrompt="1"/>
          </p:nvPr>
        </p:nvSpPr>
        <p:spPr>
          <a:xfrm>
            <a:off x="306917" y="1905000"/>
            <a:ext cx="11582400" cy="4267200"/>
          </a:xfrm>
        </p:spPr>
        <p:txBody>
          <a:bodyPr lIns="0" tIns="0" rIns="0" bIns="0">
            <a:noAutofit/>
          </a:bodyPr>
          <a:lstStyle>
            <a:lvl1pPr marL="0" indent="0">
              <a:lnSpc>
                <a:spcPts val="1600"/>
              </a:lnSpc>
              <a:spcBef>
                <a:spcPts val="0"/>
              </a:spcBef>
              <a:spcAft>
                <a:spcPts val="800"/>
              </a:spcAft>
              <a:buFontTx/>
              <a:buNone/>
              <a:defRPr sz="1600" baseline="0">
                <a:solidFill>
                  <a:srgbClr val="000000"/>
                </a:solidFill>
              </a:defRPr>
            </a:lvl1pPr>
          </a:lstStyle>
          <a:p>
            <a:pPr lvl="0"/>
            <a:r>
              <a:rPr lang="en-US" dirty="0"/>
              <a:t>Click to edit master text styles</a:t>
            </a:r>
          </a:p>
        </p:txBody>
      </p:sp>
      <p:sp>
        <p:nvSpPr>
          <p:cNvPr id="12" name="Rectangle 11"/>
          <p:cNvSpPr/>
          <p:nvPr userDrawn="1"/>
        </p:nvSpPr>
        <p:spPr>
          <a:xfrm>
            <a:off x="417842" y="6553933"/>
            <a:ext cx="5420165" cy="3040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a:endParaRPr lang="en-US" sz="2400" dirty="0"/>
          </a:p>
        </p:txBody>
      </p:sp>
      <p:sp>
        <p:nvSpPr>
          <p:cNvPr id="6" name="Text Placeholder 6"/>
          <p:cNvSpPr>
            <a:spLocks noGrp="1"/>
          </p:cNvSpPr>
          <p:nvPr>
            <p:ph type="body" sz="quarter" idx="24" hasCustomPrompt="1"/>
          </p:nvPr>
        </p:nvSpPr>
        <p:spPr>
          <a:xfrm>
            <a:off x="306919" y="1295400"/>
            <a:ext cx="11582399" cy="613833"/>
          </a:xfrm>
        </p:spPr>
        <p:txBody>
          <a:bodyPr anchor="t"/>
          <a:lstStyle>
            <a:lvl1pPr>
              <a:lnSpc>
                <a:spcPts val="2400"/>
              </a:lnSpc>
              <a:spcBef>
                <a:spcPts val="0"/>
              </a:spcBef>
              <a:defRPr sz="2400"/>
            </a:lvl1pPr>
          </a:lstStyle>
          <a:p>
            <a:r>
              <a:rPr lang="en-US" dirty="0"/>
              <a:t>Slide subtitle</a:t>
            </a:r>
          </a:p>
        </p:txBody>
      </p:sp>
      <p:grpSp>
        <p:nvGrpSpPr>
          <p:cNvPr id="8" name="Group 7"/>
          <p:cNvGrpSpPr/>
          <p:nvPr userDrawn="1"/>
        </p:nvGrpSpPr>
        <p:grpSpPr>
          <a:xfrm>
            <a:off x="-6" y="1099479"/>
            <a:ext cx="12194155" cy="74352"/>
            <a:chOff x="-4" y="818839"/>
            <a:chExt cx="9145616" cy="55764"/>
          </a:xfrm>
        </p:grpSpPr>
        <p:sp>
          <p:nvSpPr>
            <p:cNvPr id="9" name="正方形/長方形 11"/>
            <p:cNvSpPr>
              <a:spLocks noChangeArrowheads="1"/>
            </p:cNvSpPr>
            <p:nvPr/>
          </p:nvSpPr>
          <p:spPr bwMode="auto">
            <a:xfrm>
              <a:off x="1481331" y="818839"/>
              <a:ext cx="7664281" cy="54864"/>
            </a:xfrm>
            <a:prstGeom prst="rect">
              <a:avLst/>
            </a:prstGeom>
            <a:solidFill>
              <a:srgbClr val="737373"/>
            </a:solidFill>
            <a:ln w="25400" cap="flat" cmpd="sng" algn="ctr">
              <a:noFill/>
              <a:prstDash val="solid"/>
            </a:ln>
            <a:effectLst/>
          </p:spPr>
          <p:txBody>
            <a:bodyPr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a:ln>
                  <a:noFill/>
                </a:ln>
                <a:solidFill>
                  <a:prstClr val="white"/>
                </a:solidFill>
                <a:effectLst/>
                <a:uLnTx/>
                <a:uFillTx/>
                <a:latin typeface="Arial"/>
                <a:ea typeface="+mn-ea"/>
                <a:cs typeface="+mn-cs"/>
              </a:endParaRPr>
            </a:p>
          </p:txBody>
        </p:sp>
        <p:sp>
          <p:nvSpPr>
            <p:cNvPr id="10" name="正方形/長方形 62"/>
            <p:cNvSpPr/>
            <p:nvPr/>
          </p:nvSpPr>
          <p:spPr bwMode="auto">
            <a:xfrm>
              <a:off x="741260" y="819734"/>
              <a:ext cx="740071" cy="54864"/>
            </a:xfrm>
            <a:prstGeom prst="rect">
              <a:avLst/>
            </a:prstGeom>
            <a:solidFill>
              <a:srgbClr val="CC0000"/>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sp>
          <p:nvSpPr>
            <p:cNvPr id="11" name="正方形/長方形 63"/>
            <p:cNvSpPr/>
            <p:nvPr/>
          </p:nvSpPr>
          <p:spPr bwMode="auto">
            <a:xfrm>
              <a:off x="-4" y="819739"/>
              <a:ext cx="741265" cy="54864"/>
            </a:xfrm>
            <a:prstGeom prst="rect">
              <a:avLst/>
            </a:prstGeom>
            <a:solidFill>
              <a:srgbClr val="B3B3B3"/>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grpSp>
      <p:grpSp>
        <p:nvGrpSpPr>
          <p:cNvPr id="14" name="Group 13"/>
          <p:cNvGrpSpPr/>
          <p:nvPr userDrawn="1"/>
        </p:nvGrpSpPr>
        <p:grpSpPr>
          <a:xfrm>
            <a:off x="10246551" y="301104"/>
            <a:ext cx="1663872" cy="475553"/>
            <a:chOff x="2751138" y="3262313"/>
            <a:chExt cx="4665662" cy="1333500"/>
          </a:xfrm>
          <a:solidFill>
            <a:srgbClr val="414141"/>
          </a:solidFill>
        </p:grpSpPr>
        <p:sp>
          <p:nvSpPr>
            <p:cNvPr id="1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9"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0"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1"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6"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7"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236430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layout - 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056"/>
            <a:ext cx="9448800" cy="1097280"/>
          </a:xfrm>
          <a:prstGeom prst="rect">
            <a:avLst/>
          </a:prstGeom>
        </p:spPr>
        <p:txBody>
          <a:bodyPr lIns="0" tIns="0" rIns="0" bIns="0" anchor="ctr" anchorCtr="0">
            <a:noAutofit/>
          </a:bodyPr>
          <a:lstStyle>
            <a:lvl1pPr>
              <a:defRPr/>
            </a:lvl1pPr>
          </a:lstStyle>
          <a:p>
            <a:r>
              <a:rPr lang="en-US" dirty="0"/>
              <a:t>Slide title</a:t>
            </a:r>
          </a:p>
        </p:txBody>
      </p:sp>
      <p:sp>
        <p:nvSpPr>
          <p:cNvPr id="9" name="Rectangle 8"/>
          <p:cNvSpPr/>
          <p:nvPr userDrawn="1"/>
        </p:nvSpPr>
        <p:spPr>
          <a:xfrm>
            <a:off x="417842" y="6553933"/>
            <a:ext cx="5420165" cy="3040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a:endParaRPr lang="en-US" sz="2400" dirty="0"/>
          </a:p>
        </p:txBody>
      </p:sp>
      <p:grpSp>
        <p:nvGrpSpPr>
          <p:cNvPr id="5" name="Group 4"/>
          <p:cNvGrpSpPr/>
          <p:nvPr userDrawn="1"/>
        </p:nvGrpSpPr>
        <p:grpSpPr>
          <a:xfrm>
            <a:off x="-6" y="1099479"/>
            <a:ext cx="12194155" cy="74352"/>
            <a:chOff x="-4" y="818839"/>
            <a:chExt cx="9145616" cy="55764"/>
          </a:xfrm>
        </p:grpSpPr>
        <p:sp>
          <p:nvSpPr>
            <p:cNvPr id="6" name="正方形/長方形 11"/>
            <p:cNvSpPr>
              <a:spLocks noChangeArrowheads="1"/>
            </p:cNvSpPr>
            <p:nvPr/>
          </p:nvSpPr>
          <p:spPr bwMode="auto">
            <a:xfrm>
              <a:off x="1481331" y="818839"/>
              <a:ext cx="7664281" cy="54864"/>
            </a:xfrm>
            <a:prstGeom prst="rect">
              <a:avLst/>
            </a:prstGeom>
            <a:solidFill>
              <a:srgbClr val="737373"/>
            </a:solidFill>
            <a:ln w="25400" cap="flat" cmpd="sng" algn="ctr">
              <a:noFill/>
              <a:prstDash val="solid"/>
            </a:ln>
            <a:effectLst/>
          </p:spPr>
          <p:txBody>
            <a:bodyPr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a:ln>
                  <a:noFill/>
                </a:ln>
                <a:solidFill>
                  <a:prstClr val="white"/>
                </a:solidFill>
                <a:effectLst/>
                <a:uLnTx/>
                <a:uFillTx/>
                <a:latin typeface="Arial"/>
                <a:ea typeface="+mn-ea"/>
                <a:cs typeface="+mn-cs"/>
              </a:endParaRPr>
            </a:p>
          </p:txBody>
        </p:sp>
        <p:sp>
          <p:nvSpPr>
            <p:cNvPr id="7" name="正方形/長方形 62"/>
            <p:cNvSpPr/>
            <p:nvPr/>
          </p:nvSpPr>
          <p:spPr bwMode="auto">
            <a:xfrm>
              <a:off x="741260" y="819734"/>
              <a:ext cx="740071" cy="54864"/>
            </a:xfrm>
            <a:prstGeom prst="rect">
              <a:avLst/>
            </a:prstGeom>
            <a:solidFill>
              <a:srgbClr val="CC0000"/>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sp>
          <p:nvSpPr>
            <p:cNvPr id="8" name="正方形/長方形 63"/>
            <p:cNvSpPr/>
            <p:nvPr/>
          </p:nvSpPr>
          <p:spPr bwMode="auto">
            <a:xfrm>
              <a:off x="-4" y="819739"/>
              <a:ext cx="741265" cy="54864"/>
            </a:xfrm>
            <a:prstGeom prst="rect">
              <a:avLst/>
            </a:prstGeom>
            <a:solidFill>
              <a:srgbClr val="B3B3B3"/>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grpSp>
      <p:grpSp>
        <p:nvGrpSpPr>
          <p:cNvPr id="11" name="Group 10"/>
          <p:cNvGrpSpPr/>
          <p:nvPr userDrawn="1"/>
        </p:nvGrpSpPr>
        <p:grpSpPr>
          <a:xfrm>
            <a:off x="10246551" y="301104"/>
            <a:ext cx="1663872" cy="475553"/>
            <a:chOff x="2751138" y="3262313"/>
            <a:chExt cx="4665662" cy="1333500"/>
          </a:xfrm>
          <a:solidFill>
            <a:srgbClr val="414141"/>
          </a:solidFill>
        </p:grpSpPr>
        <p:sp>
          <p:nvSpPr>
            <p:cNvPr id="1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21466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ward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919" y="0"/>
            <a:ext cx="9448800" cy="1097280"/>
          </a:xfrm>
          <a:prstGeom prst="rect">
            <a:avLst/>
          </a:prstGeom>
        </p:spPr>
        <p:txBody>
          <a:bodyPr lIns="0" tIns="0" rIns="0" bIns="0" anchor="ctr" anchorCtr="0">
            <a:noAutofit/>
          </a:bodyPr>
          <a:lstStyle>
            <a:lvl1pPr>
              <a:defRPr>
                <a:latin typeface="Arial"/>
              </a:defRPr>
            </a:lvl1pPr>
          </a:lstStyle>
          <a:p>
            <a:r>
              <a:rPr lang="en-US" dirty="0"/>
              <a:t>Slide title</a:t>
            </a:r>
          </a:p>
        </p:txBody>
      </p:sp>
      <p:sp>
        <p:nvSpPr>
          <p:cNvPr id="7" name="Text Placeholder 12"/>
          <p:cNvSpPr>
            <a:spLocks noGrp="1"/>
          </p:cNvSpPr>
          <p:nvPr>
            <p:ph type="body" sz="quarter" idx="14" hasCustomPrompt="1"/>
          </p:nvPr>
        </p:nvSpPr>
        <p:spPr>
          <a:xfrm>
            <a:off x="306917" y="1905000"/>
            <a:ext cx="8534400" cy="4267200"/>
          </a:xfrm>
        </p:spPr>
        <p:txBody>
          <a:bodyPr lIns="0" tIns="0" rIns="0" bIns="0">
            <a:noAutofit/>
          </a:bodyPr>
          <a:lstStyle>
            <a:lvl1pPr marL="0" indent="0">
              <a:lnSpc>
                <a:spcPts val="1600"/>
              </a:lnSpc>
              <a:spcBef>
                <a:spcPts val="0"/>
              </a:spcBef>
              <a:spcAft>
                <a:spcPts val="800"/>
              </a:spcAft>
              <a:buFontTx/>
              <a:buNone/>
              <a:defRPr sz="1600" baseline="0">
                <a:solidFill>
                  <a:srgbClr val="000000"/>
                </a:solidFill>
              </a:defRPr>
            </a:lvl1pPr>
          </a:lstStyle>
          <a:p>
            <a:pPr lvl="0"/>
            <a:r>
              <a:rPr lang="en-US" dirty="0"/>
              <a:t>Click to edit master text styles</a:t>
            </a:r>
          </a:p>
        </p:txBody>
      </p:sp>
      <p:sp>
        <p:nvSpPr>
          <p:cNvPr id="28" name="Picture Placeholder 16"/>
          <p:cNvSpPr>
            <a:spLocks noGrp="1"/>
          </p:cNvSpPr>
          <p:nvPr>
            <p:ph type="pic" sz="quarter" idx="15"/>
          </p:nvPr>
        </p:nvSpPr>
        <p:spPr>
          <a:xfrm>
            <a:off x="9087491" y="1295401"/>
            <a:ext cx="829056" cy="732367"/>
          </a:xfrm>
        </p:spPr>
        <p:txBody>
          <a:bodyPr anchor="ctr" anchorCtr="0">
            <a:noAutofit/>
          </a:bodyPr>
          <a:lstStyle>
            <a:lvl1pPr algn="ctr">
              <a:buNone/>
              <a:defRPr sz="1600"/>
            </a:lvl1pPr>
          </a:lstStyle>
          <a:p>
            <a:r>
              <a:rPr lang="en-US" dirty="0"/>
              <a:t>Click icon to add picture</a:t>
            </a:r>
          </a:p>
        </p:txBody>
      </p:sp>
      <p:sp>
        <p:nvSpPr>
          <p:cNvPr id="29" name="Picture Placeholder 16"/>
          <p:cNvSpPr>
            <a:spLocks noGrp="1"/>
          </p:cNvSpPr>
          <p:nvPr>
            <p:ph type="pic" sz="quarter" idx="16"/>
          </p:nvPr>
        </p:nvSpPr>
        <p:spPr>
          <a:xfrm>
            <a:off x="9087491" y="2332567"/>
            <a:ext cx="1816608" cy="730251"/>
          </a:xfrm>
        </p:spPr>
        <p:txBody>
          <a:bodyPr anchor="ctr" anchorCtr="0">
            <a:noAutofit/>
          </a:bodyPr>
          <a:lstStyle>
            <a:lvl1pPr algn="ctr">
              <a:buNone/>
              <a:defRPr sz="1600"/>
            </a:lvl1pPr>
          </a:lstStyle>
          <a:p>
            <a:r>
              <a:rPr lang="en-US" dirty="0"/>
              <a:t>Click icon to add picture</a:t>
            </a:r>
          </a:p>
        </p:txBody>
      </p:sp>
      <p:sp>
        <p:nvSpPr>
          <p:cNvPr id="30" name="Picture Placeholder 16"/>
          <p:cNvSpPr>
            <a:spLocks noGrp="1"/>
          </p:cNvSpPr>
          <p:nvPr>
            <p:ph type="pic" sz="quarter" idx="17"/>
          </p:nvPr>
        </p:nvSpPr>
        <p:spPr>
          <a:xfrm>
            <a:off x="9087492" y="3344334"/>
            <a:ext cx="2779776" cy="1816100"/>
          </a:xfrm>
        </p:spPr>
        <p:txBody>
          <a:bodyPr anchor="ctr" anchorCtr="0">
            <a:noAutofit/>
          </a:bodyPr>
          <a:lstStyle>
            <a:lvl1pPr algn="ctr">
              <a:buNone/>
              <a:defRPr sz="1600"/>
            </a:lvl1pPr>
          </a:lstStyle>
          <a:p>
            <a:r>
              <a:rPr lang="en-US" dirty="0"/>
              <a:t>Click icon to add picture</a:t>
            </a:r>
          </a:p>
        </p:txBody>
      </p:sp>
      <p:sp>
        <p:nvSpPr>
          <p:cNvPr id="31" name="Picture Placeholder 16"/>
          <p:cNvSpPr>
            <a:spLocks noGrp="1"/>
          </p:cNvSpPr>
          <p:nvPr>
            <p:ph type="pic" sz="quarter" idx="18"/>
          </p:nvPr>
        </p:nvSpPr>
        <p:spPr>
          <a:xfrm>
            <a:off x="9087492" y="5439833"/>
            <a:ext cx="1292352" cy="693759"/>
          </a:xfrm>
        </p:spPr>
        <p:txBody>
          <a:bodyPr anchor="ctr" anchorCtr="0">
            <a:noAutofit/>
          </a:bodyPr>
          <a:lstStyle>
            <a:lvl1pPr algn="ctr">
              <a:buNone/>
              <a:defRPr sz="1600"/>
            </a:lvl1pPr>
          </a:lstStyle>
          <a:p>
            <a:r>
              <a:rPr lang="en-US" dirty="0"/>
              <a:t>Click icon to add picture</a:t>
            </a:r>
          </a:p>
        </p:txBody>
      </p:sp>
      <p:sp>
        <p:nvSpPr>
          <p:cNvPr id="32" name="Picture Placeholder 16"/>
          <p:cNvSpPr>
            <a:spLocks noGrp="1"/>
          </p:cNvSpPr>
          <p:nvPr>
            <p:ph type="pic" sz="quarter" idx="19"/>
          </p:nvPr>
        </p:nvSpPr>
        <p:spPr>
          <a:xfrm>
            <a:off x="10596965" y="5439833"/>
            <a:ext cx="1292352" cy="693759"/>
          </a:xfrm>
        </p:spPr>
        <p:txBody>
          <a:bodyPr anchor="ctr" anchorCtr="0">
            <a:noAutofit/>
          </a:bodyPr>
          <a:lstStyle>
            <a:lvl1pPr algn="ctr">
              <a:buNone/>
              <a:defRPr sz="1600"/>
            </a:lvl1pPr>
          </a:lstStyle>
          <a:p>
            <a:r>
              <a:rPr lang="en-US" dirty="0"/>
              <a:t>Click icon to add picture</a:t>
            </a:r>
          </a:p>
        </p:txBody>
      </p:sp>
      <p:sp>
        <p:nvSpPr>
          <p:cNvPr id="33" name="Picture Placeholder 16"/>
          <p:cNvSpPr>
            <a:spLocks noGrp="1"/>
          </p:cNvSpPr>
          <p:nvPr>
            <p:ph type="pic" sz="quarter" idx="20"/>
          </p:nvPr>
        </p:nvSpPr>
        <p:spPr>
          <a:xfrm>
            <a:off x="10073875" y="1295401"/>
            <a:ext cx="829056" cy="732367"/>
          </a:xfrm>
        </p:spPr>
        <p:txBody>
          <a:bodyPr anchor="ctr" anchorCtr="0">
            <a:noAutofit/>
          </a:bodyPr>
          <a:lstStyle>
            <a:lvl1pPr algn="ctr">
              <a:buNone/>
              <a:defRPr sz="1600"/>
            </a:lvl1pPr>
          </a:lstStyle>
          <a:p>
            <a:r>
              <a:rPr lang="en-US" dirty="0"/>
              <a:t>Click icon to add picture</a:t>
            </a:r>
          </a:p>
        </p:txBody>
      </p:sp>
      <p:sp>
        <p:nvSpPr>
          <p:cNvPr id="34" name="Picture Placeholder 16"/>
          <p:cNvSpPr>
            <a:spLocks noGrp="1"/>
          </p:cNvSpPr>
          <p:nvPr>
            <p:ph type="pic" sz="quarter" idx="21"/>
          </p:nvPr>
        </p:nvSpPr>
        <p:spPr>
          <a:xfrm>
            <a:off x="11060261" y="1295401"/>
            <a:ext cx="829056" cy="732367"/>
          </a:xfrm>
        </p:spPr>
        <p:txBody>
          <a:bodyPr anchor="ctr" anchorCtr="0">
            <a:noAutofit/>
          </a:bodyPr>
          <a:lstStyle>
            <a:lvl1pPr algn="ctr">
              <a:buNone/>
              <a:defRPr sz="1600"/>
            </a:lvl1pPr>
          </a:lstStyle>
          <a:p>
            <a:r>
              <a:rPr lang="en-US" dirty="0"/>
              <a:t>Click icon to add picture</a:t>
            </a:r>
          </a:p>
        </p:txBody>
      </p:sp>
      <p:sp>
        <p:nvSpPr>
          <p:cNvPr id="35" name="Picture Placeholder 16"/>
          <p:cNvSpPr>
            <a:spLocks noGrp="1"/>
          </p:cNvSpPr>
          <p:nvPr>
            <p:ph type="pic" sz="quarter" idx="22"/>
          </p:nvPr>
        </p:nvSpPr>
        <p:spPr>
          <a:xfrm>
            <a:off x="11060261" y="2332567"/>
            <a:ext cx="829056" cy="730251"/>
          </a:xfrm>
        </p:spPr>
        <p:txBody>
          <a:bodyPr anchor="ctr" anchorCtr="0">
            <a:noAutofit/>
          </a:bodyPr>
          <a:lstStyle>
            <a:lvl1pPr algn="ctr">
              <a:buNone/>
              <a:defRPr sz="1600"/>
            </a:lvl1pPr>
          </a:lstStyle>
          <a:p>
            <a:r>
              <a:rPr lang="en-US" dirty="0"/>
              <a:t>Click icon to add picture</a:t>
            </a:r>
          </a:p>
        </p:txBody>
      </p:sp>
      <p:sp>
        <p:nvSpPr>
          <p:cNvPr id="18" name="Rectangle 17"/>
          <p:cNvSpPr/>
          <p:nvPr userDrawn="1"/>
        </p:nvSpPr>
        <p:spPr>
          <a:xfrm>
            <a:off x="417842" y="6553933"/>
            <a:ext cx="5420165" cy="3040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a:endParaRPr lang="en-US" sz="2400" dirty="0"/>
          </a:p>
        </p:txBody>
      </p:sp>
      <p:sp>
        <p:nvSpPr>
          <p:cNvPr id="14" name="Text Placeholder 6"/>
          <p:cNvSpPr>
            <a:spLocks noGrp="1"/>
          </p:cNvSpPr>
          <p:nvPr>
            <p:ph type="body" sz="quarter" idx="24" hasCustomPrompt="1"/>
          </p:nvPr>
        </p:nvSpPr>
        <p:spPr>
          <a:xfrm>
            <a:off x="306920" y="1295400"/>
            <a:ext cx="8534400" cy="613833"/>
          </a:xfrm>
        </p:spPr>
        <p:txBody>
          <a:bodyPr anchor="t"/>
          <a:lstStyle>
            <a:lvl1pPr>
              <a:lnSpc>
                <a:spcPts val="2400"/>
              </a:lnSpc>
              <a:spcBef>
                <a:spcPts val="0"/>
              </a:spcBef>
              <a:defRPr sz="2400"/>
            </a:lvl1pPr>
          </a:lstStyle>
          <a:p>
            <a:r>
              <a:rPr lang="en-US" dirty="0"/>
              <a:t>Slide subtitle</a:t>
            </a:r>
          </a:p>
        </p:txBody>
      </p:sp>
      <p:grpSp>
        <p:nvGrpSpPr>
          <p:cNvPr id="15" name="Group 14"/>
          <p:cNvGrpSpPr/>
          <p:nvPr userDrawn="1"/>
        </p:nvGrpSpPr>
        <p:grpSpPr>
          <a:xfrm>
            <a:off x="-6" y="1099479"/>
            <a:ext cx="12194155" cy="74352"/>
            <a:chOff x="-4" y="818839"/>
            <a:chExt cx="9145616" cy="55764"/>
          </a:xfrm>
        </p:grpSpPr>
        <p:sp>
          <p:nvSpPr>
            <p:cNvPr id="16" name="正方形/長方形 11"/>
            <p:cNvSpPr>
              <a:spLocks noChangeArrowheads="1"/>
            </p:cNvSpPr>
            <p:nvPr/>
          </p:nvSpPr>
          <p:spPr bwMode="auto">
            <a:xfrm>
              <a:off x="1481331" y="818839"/>
              <a:ext cx="7664281" cy="54864"/>
            </a:xfrm>
            <a:prstGeom prst="rect">
              <a:avLst/>
            </a:prstGeom>
            <a:solidFill>
              <a:srgbClr val="737373"/>
            </a:solidFill>
            <a:ln w="25400" cap="flat" cmpd="sng" algn="ctr">
              <a:noFill/>
              <a:prstDash val="solid"/>
            </a:ln>
            <a:effectLst/>
          </p:spPr>
          <p:txBody>
            <a:bodyPr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a:ln>
                  <a:noFill/>
                </a:ln>
                <a:solidFill>
                  <a:prstClr val="white"/>
                </a:solidFill>
                <a:effectLst/>
                <a:uLnTx/>
                <a:uFillTx/>
                <a:latin typeface="Arial"/>
                <a:ea typeface="+mn-ea"/>
                <a:cs typeface="+mn-cs"/>
              </a:endParaRPr>
            </a:p>
          </p:txBody>
        </p:sp>
        <p:sp>
          <p:nvSpPr>
            <p:cNvPr id="17" name="正方形/長方形 62"/>
            <p:cNvSpPr/>
            <p:nvPr/>
          </p:nvSpPr>
          <p:spPr bwMode="auto">
            <a:xfrm>
              <a:off x="741260" y="819734"/>
              <a:ext cx="740071" cy="54864"/>
            </a:xfrm>
            <a:prstGeom prst="rect">
              <a:avLst/>
            </a:prstGeom>
            <a:solidFill>
              <a:srgbClr val="CC0000"/>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sp>
          <p:nvSpPr>
            <p:cNvPr id="20" name="正方形/長方形 63"/>
            <p:cNvSpPr/>
            <p:nvPr/>
          </p:nvSpPr>
          <p:spPr bwMode="auto">
            <a:xfrm>
              <a:off x="-4" y="819739"/>
              <a:ext cx="741265" cy="54864"/>
            </a:xfrm>
            <a:prstGeom prst="rect">
              <a:avLst/>
            </a:prstGeom>
            <a:solidFill>
              <a:srgbClr val="B3B3B3"/>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grpSp>
      <p:grpSp>
        <p:nvGrpSpPr>
          <p:cNvPr id="21" name="Group 20"/>
          <p:cNvGrpSpPr/>
          <p:nvPr userDrawn="1"/>
        </p:nvGrpSpPr>
        <p:grpSpPr>
          <a:xfrm>
            <a:off x="10246551" y="301104"/>
            <a:ext cx="1663872" cy="475553"/>
            <a:chOff x="2751138" y="3262313"/>
            <a:chExt cx="4665662" cy="1333500"/>
          </a:xfrm>
          <a:solidFill>
            <a:srgbClr val="414141"/>
          </a:solidFill>
        </p:grpSpPr>
        <p:sp>
          <p:nvSpPr>
            <p:cNvPr id="2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6"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7"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8"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9"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0"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1"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2"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3"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4"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5"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6"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7"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8"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9"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0"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1"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2"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127343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ient logo &quot;NASCAR&quot; layout">
    <p:spTree>
      <p:nvGrpSpPr>
        <p:cNvPr id="1" name=""/>
        <p:cNvGrpSpPr/>
        <p:nvPr/>
      </p:nvGrpSpPr>
      <p:grpSpPr>
        <a:xfrm>
          <a:off x="0" y="0"/>
          <a:ext cx="0" cy="0"/>
          <a:chOff x="0" y="0"/>
          <a:chExt cx="0" cy="0"/>
        </a:xfrm>
      </p:grpSpPr>
      <p:sp>
        <p:nvSpPr>
          <p:cNvPr id="46" name="Picture Placeholder 16"/>
          <p:cNvSpPr>
            <a:spLocks noGrp="1"/>
          </p:cNvSpPr>
          <p:nvPr>
            <p:ph type="pic" sz="quarter" idx="25"/>
          </p:nvPr>
        </p:nvSpPr>
        <p:spPr>
          <a:xfrm>
            <a:off x="2281767" y="1295401"/>
            <a:ext cx="1682751" cy="732367"/>
          </a:xfrm>
        </p:spPr>
        <p:txBody>
          <a:bodyPr anchor="ctr" anchorCtr="0">
            <a:noAutofit/>
          </a:bodyPr>
          <a:lstStyle>
            <a:lvl1pPr algn="ctr">
              <a:buNone/>
              <a:defRPr sz="1600"/>
            </a:lvl1pPr>
          </a:lstStyle>
          <a:p>
            <a:r>
              <a:rPr lang="en-US" dirty="0"/>
              <a:t>Click icon to add picture</a:t>
            </a:r>
          </a:p>
        </p:txBody>
      </p:sp>
      <p:sp>
        <p:nvSpPr>
          <p:cNvPr id="45" name="Picture Placeholder 16"/>
          <p:cNvSpPr>
            <a:spLocks noGrp="1"/>
          </p:cNvSpPr>
          <p:nvPr>
            <p:ph type="pic" sz="quarter" idx="15"/>
          </p:nvPr>
        </p:nvSpPr>
        <p:spPr>
          <a:xfrm>
            <a:off x="296491" y="1295401"/>
            <a:ext cx="1686827" cy="732367"/>
          </a:xfrm>
        </p:spPr>
        <p:txBody>
          <a:bodyPr anchor="ctr" anchorCtr="0">
            <a:noAutofit/>
          </a:bodyPr>
          <a:lstStyle>
            <a:lvl1pPr algn="ctr">
              <a:buNone/>
              <a:defRPr sz="1600"/>
            </a:lvl1pPr>
          </a:lstStyle>
          <a:p>
            <a:r>
              <a:rPr lang="en-US" dirty="0"/>
              <a:t>Click icon to add picture</a:t>
            </a:r>
          </a:p>
        </p:txBody>
      </p:sp>
      <p:sp>
        <p:nvSpPr>
          <p:cNvPr id="2" name="Title 1"/>
          <p:cNvSpPr>
            <a:spLocks noGrp="1"/>
          </p:cNvSpPr>
          <p:nvPr>
            <p:ph type="title" hasCustomPrompt="1"/>
          </p:nvPr>
        </p:nvSpPr>
        <p:spPr>
          <a:xfrm>
            <a:off x="306917" y="-1056"/>
            <a:ext cx="9448800" cy="1097280"/>
          </a:xfrm>
          <a:prstGeom prst="rect">
            <a:avLst/>
          </a:prstGeom>
        </p:spPr>
        <p:txBody>
          <a:bodyPr lIns="0" tIns="0" rIns="0" bIns="0" anchor="ctr" anchorCtr="0">
            <a:noAutofit/>
          </a:bodyPr>
          <a:lstStyle>
            <a:lvl1pPr>
              <a:defRPr/>
            </a:lvl1pPr>
          </a:lstStyle>
          <a:p>
            <a:r>
              <a:rPr lang="en-US" dirty="0"/>
              <a:t>Slide title</a:t>
            </a:r>
          </a:p>
        </p:txBody>
      </p:sp>
      <p:sp>
        <p:nvSpPr>
          <p:cNvPr id="48" name="Picture Placeholder 16"/>
          <p:cNvSpPr>
            <a:spLocks noGrp="1"/>
          </p:cNvSpPr>
          <p:nvPr>
            <p:ph type="pic" sz="quarter" idx="26"/>
          </p:nvPr>
        </p:nvSpPr>
        <p:spPr>
          <a:xfrm>
            <a:off x="4262967" y="1295401"/>
            <a:ext cx="1682752" cy="732367"/>
          </a:xfrm>
        </p:spPr>
        <p:txBody>
          <a:bodyPr anchor="ctr" anchorCtr="0">
            <a:noAutofit/>
          </a:bodyPr>
          <a:lstStyle>
            <a:lvl1pPr algn="ctr">
              <a:buNone/>
              <a:defRPr sz="1600"/>
            </a:lvl1pPr>
          </a:lstStyle>
          <a:p>
            <a:r>
              <a:rPr lang="en-US" dirty="0"/>
              <a:t>Click icon to add picture</a:t>
            </a:r>
          </a:p>
        </p:txBody>
      </p:sp>
      <p:sp>
        <p:nvSpPr>
          <p:cNvPr id="49" name="Picture Placeholder 16"/>
          <p:cNvSpPr>
            <a:spLocks noGrp="1"/>
          </p:cNvSpPr>
          <p:nvPr>
            <p:ph type="pic" sz="quarter" idx="27"/>
          </p:nvPr>
        </p:nvSpPr>
        <p:spPr>
          <a:xfrm>
            <a:off x="6244167" y="1295401"/>
            <a:ext cx="1686984" cy="732367"/>
          </a:xfrm>
        </p:spPr>
        <p:txBody>
          <a:bodyPr anchor="ctr" anchorCtr="0">
            <a:noAutofit/>
          </a:bodyPr>
          <a:lstStyle>
            <a:lvl1pPr algn="ctr">
              <a:buNone/>
              <a:defRPr sz="1600"/>
            </a:lvl1pPr>
          </a:lstStyle>
          <a:p>
            <a:r>
              <a:rPr lang="en-US" dirty="0"/>
              <a:t>Click icon to add picture</a:t>
            </a:r>
          </a:p>
        </p:txBody>
      </p:sp>
      <p:sp>
        <p:nvSpPr>
          <p:cNvPr id="52" name="Picture Placeholder 16"/>
          <p:cNvSpPr>
            <a:spLocks noGrp="1"/>
          </p:cNvSpPr>
          <p:nvPr>
            <p:ph type="pic" sz="quarter" idx="28"/>
          </p:nvPr>
        </p:nvSpPr>
        <p:spPr>
          <a:xfrm>
            <a:off x="8225367" y="1295401"/>
            <a:ext cx="1682752" cy="732367"/>
          </a:xfrm>
        </p:spPr>
        <p:txBody>
          <a:bodyPr anchor="ctr" anchorCtr="0">
            <a:noAutofit/>
          </a:bodyPr>
          <a:lstStyle>
            <a:lvl1pPr algn="ctr">
              <a:buNone/>
              <a:defRPr sz="1600"/>
            </a:lvl1pPr>
          </a:lstStyle>
          <a:p>
            <a:r>
              <a:rPr lang="en-US" dirty="0"/>
              <a:t>Click icon to add picture</a:t>
            </a:r>
          </a:p>
        </p:txBody>
      </p:sp>
      <p:sp>
        <p:nvSpPr>
          <p:cNvPr id="54" name="Picture Placeholder 16"/>
          <p:cNvSpPr>
            <a:spLocks noGrp="1"/>
          </p:cNvSpPr>
          <p:nvPr>
            <p:ph type="pic" sz="quarter" idx="29"/>
          </p:nvPr>
        </p:nvSpPr>
        <p:spPr>
          <a:xfrm>
            <a:off x="10204451" y="1295401"/>
            <a:ext cx="1684867" cy="732367"/>
          </a:xfrm>
        </p:spPr>
        <p:txBody>
          <a:bodyPr anchor="ctr" anchorCtr="0">
            <a:noAutofit/>
          </a:bodyPr>
          <a:lstStyle>
            <a:lvl1pPr algn="ctr">
              <a:buNone/>
              <a:defRPr sz="1600"/>
            </a:lvl1pPr>
          </a:lstStyle>
          <a:p>
            <a:r>
              <a:rPr lang="en-US" dirty="0"/>
              <a:t>Click icon to add picture</a:t>
            </a:r>
          </a:p>
        </p:txBody>
      </p:sp>
      <p:sp>
        <p:nvSpPr>
          <p:cNvPr id="55" name="Picture Placeholder 16"/>
          <p:cNvSpPr>
            <a:spLocks noGrp="1"/>
          </p:cNvSpPr>
          <p:nvPr>
            <p:ph type="pic" sz="quarter" idx="30"/>
          </p:nvPr>
        </p:nvSpPr>
        <p:spPr>
          <a:xfrm>
            <a:off x="2281767" y="2332567"/>
            <a:ext cx="1682751" cy="730251"/>
          </a:xfrm>
        </p:spPr>
        <p:txBody>
          <a:bodyPr anchor="ctr" anchorCtr="0">
            <a:noAutofit/>
          </a:bodyPr>
          <a:lstStyle>
            <a:lvl1pPr algn="ctr">
              <a:buNone/>
              <a:defRPr sz="1600"/>
            </a:lvl1pPr>
          </a:lstStyle>
          <a:p>
            <a:r>
              <a:rPr lang="en-US" dirty="0"/>
              <a:t>Click icon to add picture</a:t>
            </a:r>
          </a:p>
        </p:txBody>
      </p:sp>
      <p:sp>
        <p:nvSpPr>
          <p:cNvPr id="56" name="Picture Placeholder 16"/>
          <p:cNvSpPr>
            <a:spLocks noGrp="1"/>
          </p:cNvSpPr>
          <p:nvPr>
            <p:ph type="pic" sz="quarter" idx="31"/>
          </p:nvPr>
        </p:nvSpPr>
        <p:spPr>
          <a:xfrm>
            <a:off x="4262967" y="2332567"/>
            <a:ext cx="1682752" cy="730251"/>
          </a:xfrm>
        </p:spPr>
        <p:txBody>
          <a:bodyPr anchor="ctr" anchorCtr="0">
            <a:noAutofit/>
          </a:bodyPr>
          <a:lstStyle>
            <a:lvl1pPr algn="ctr">
              <a:buNone/>
              <a:defRPr sz="1600"/>
            </a:lvl1pPr>
          </a:lstStyle>
          <a:p>
            <a:r>
              <a:rPr lang="en-US" dirty="0"/>
              <a:t>Click icon to add picture</a:t>
            </a:r>
          </a:p>
        </p:txBody>
      </p:sp>
      <p:sp>
        <p:nvSpPr>
          <p:cNvPr id="57" name="Picture Placeholder 16"/>
          <p:cNvSpPr>
            <a:spLocks noGrp="1"/>
          </p:cNvSpPr>
          <p:nvPr>
            <p:ph type="pic" sz="quarter" idx="32"/>
          </p:nvPr>
        </p:nvSpPr>
        <p:spPr>
          <a:xfrm>
            <a:off x="6244167" y="2332567"/>
            <a:ext cx="1686984" cy="730251"/>
          </a:xfrm>
        </p:spPr>
        <p:txBody>
          <a:bodyPr anchor="ctr" anchorCtr="0">
            <a:noAutofit/>
          </a:bodyPr>
          <a:lstStyle>
            <a:lvl1pPr algn="ctr">
              <a:buNone/>
              <a:defRPr sz="1600"/>
            </a:lvl1pPr>
          </a:lstStyle>
          <a:p>
            <a:r>
              <a:rPr lang="en-US" dirty="0"/>
              <a:t>Click icon to add picture</a:t>
            </a:r>
          </a:p>
        </p:txBody>
      </p:sp>
      <p:sp>
        <p:nvSpPr>
          <p:cNvPr id="58" name="Picture Placeholder 16"/>
          <p:cNvSpPr>
            <a:spLocks noGrp="1"/>
          </p:cNvSpPr>
          <p:nvPr>
            <p:ph type="pic" sz="quarter" idx="33"/>
          </p:nvPr>
        </p:nvSpPr>
        <p:spPr>
          <a:xfrm>
            <a:off x="8225367" y="2332567"/>
            <a:ext cx="1682752" cy="730251"/>
          </a:xfrm>
        </p:spPr>
        <p:txBody>
          <a:bodyPr anchor="ctr" anchorCtr="0">
            <a:noAutofit/>
          </a:bodyPr>
          <a:lstStyle>
            <a:lvl1pPr algn="ctr">
              <a:buNone/>
              <a:defRPr sz="1600"/>
            </a:lvl1pPr>
          </a:lstStyle>
          <a:p>
            <a:r>
              <a:rPr lang="en-US" dirty="0"/>
              <a:t>Click icon to add picture</a:t>
            </a:r>
          </a:p>
        </p:txBody>
      </p:sp>
      <p:sp>
        <p:nvSpPr>
          <p:cNvPr id="59" name="Picture Placeholder 16"/>
          <p:cNvSpPr>
            <a:spLocks noGrp="1"/>
          </p:cNvSpPr>
          <p:nvPr>
            <p:ph type="pic" sz="quarter" idx="34"/>
          </p:nvPr>
        </p:nvSpPr>
        <p:spPr>
          <a:xfrm>
            <a:off x="10204451" y="2332567"/>
            <a:ext cx="1684867" cy="730251"/>
          </a:xfrm>
        </p:spPr>
        <p:txBody>
          <a:bodyPr anchor="ctr" anchorCtr="0">
            <a:noAutofit/>
          </a:bodyPr>
          <a:lstStyle>
            <a:lvl1pPr algn="ctr">
              <a:buNone/>
              <a:defRPr sz="1600"/>
            </a:lvl1pPr>
          </a:lstStyle>
          <a:p>
            <a:r>
              <a:rPr lang="en-US" dirty="0"/>
              <a:t>Click icon to add picture</a:t>
            </a:r>
          </a:p>
        </p:txBody>
      </p:sp>
      <p:sp>
        <p:nvSpPr>
          <p:cNvPr id="60" name="Picture Placeholder 16"/>
          <p:cNvSpPr>
            <a:spLocks noGrp="1"/>
          </p:cNvSpPr>
          <p:nvPr>
            <p:ph type="pic" sz="quarter" idx="35"/>
          </p:nvPr>
        </p:nvSpPr>
        <p:spPr>
          <a:xfrm>
            <a:off x="2281767" y="3367618"/>
            <a:ext cx="1682751" cy="732367"/>
          </a:xfrm>
        </p:spPr>
        <p:txBody>
          <a:bodyPr anchor="ctr" anchorCtr="0">
            <a:noAutofit/>
          </a:bodyPr>
          <a:lstStyle>
            <a:lvl1pPr algn="ctr">
              <a:buNone/>
              <a:defRPr sz="1600"/>
            </a:lvl1pPr>
          </a:lstStyle>
          <a:p>
            <a:r>
              <a:rPr lang="en-US" dirty="0"/>
              <a:t>Click icon to add picture</a:t>
            </a:r>
          </a:p>
        </p:txBody>
      </p:sp>
      <p:sp>
        <p:nvSpPr>
          <p:cNvPr id="61" name="Picture Placeholder 16"/>
          <p:cNvSpPr>
            <a:spLocks noGrp="1"/>
          </p:cNvSpPr>
          <p:nvPr>
            <p:ph type="pic" sz="quarter" idx="36"/>
          </p:nvPr>
        </p:nvSpPr>
        <p:spPr>
          <a:xfrm>
            <a:off x="4262967" y="3367618"/>
            <a:ext cx="1682752" cy="732367"/>
          </a:xfrm>
        </p:spPr>
        <p:txBody>
          <a:bodyPr anchor="ctr" anchorCtr="0">
            <a:noAutofit/>
          </a:bodyPr>
          <a:lstStyle>
            <a:lvl1pPr algn="ctr">
              <a:buNone/>
              <a:defRPr sz="1600"/>
            </a:lvl1pPr>
          </a:lstStyle>
          <a:p>
            <a:r>
              <a:rPr lang="en-US" dirty="0"/>
              <a:t>Click icon to add picture</a:t>
            </a:r>
          </a:p>
        </p:txBody>
      </p:sp>
      <p:sp>
        <p:nvSpPr>
          <p:cNvPr id="62" name="Picture Placeholder 16"/>
          <p:cNvSpPr>
            <a:spLocks noGrp="1"/>
          </p:cNvSpPr>
          <p:nvPr>
            <p:ph type="pic" sz="quarter" idx="37"/>
          </p:nvPr>
        </p:nvSpPr>
        <p:spPr>
          <a:xfrm>
            <a:off x="6244167" y="3367618"/>
            <a:ext cx="1686984" cy="732367"/>
          </a:xfrm>
        </p:spPr>
        <p:txBody>
          <a:bodyPr anchor="ctr" anchorCtr="0">
            <a:noAutofit/>
          </a:bodyPr>
          <a:lstStyle>
            <a:lvl1pPr algn="ctr">
              <a:buNone/>
              <a:defRPr sz="1600"/>
            </a:lvl1pPr>
          </a:lstStyle>
          <a:p>
            <a:r>
              <a:rPr lang="en-US" dirty="0"/>
              <a:t>Click icon to add picture</a:t>
            </a:r>
          </a:p>
        </p:txBody>
      </p:sp>
      <p:sp>
        <p:nvSpPr>
          <p:cNvPr id="63" name="Picture Placeholder 16"/>
          <p:cNvSpPr>
            <a:spLocks noGrp="1"/>
          </p:cNvSpPr>
          <p:nvPr>
            <p:ph type="pic" sz="quarter" idx="38"/>
          </p:nvPr>
        </p:nvSpPr>
        <p:spPr>
          <a:xfrm>
            <a:off x="8225367" y="3367618"/>
            <a:ext cx="1682752" cy="732367"/>
          </a:xfrm>
        </p:spPr>
        <p:txBody>
          <a:bodyPr anchor="ctr" anchorCtr="0">
            <a:noAutofit/>
          </a:bodyPr>
          <a:lstStyle>
            <a:lvl1pPr algn="ctr">
              <a:buNone/>
              <a:defRPr sz="1600"/>
            </a:lvl1pPr>
          </a:lstStyle>
          <a:p>
            <a:r>
              <a:rPr lang="en-US" dirty="0"/>
              <a:t>Click icon to add picture</a:t>
            </a:r>
          </a:p>
        </p:txBody>
      </p:sp>
      <p:sp>
        <p:nvSpPr>
          <p:cNvPr id="64" name="Picture Placeholder 16"/>
          <p:cNvSpPr>
            <a:spLocks noGrp="1"/>
          </p:cNvSpPr>
          <p:nvPr>
            <p:ph type="pic" sz="quarter" idx="39"/>
          </p:nvPr>
        </p:nvSpPr>
        <p:spPr>
          <a:xfrm>
            <a:off x="10204451" y="3367618"/>
            <a:ext cx="1684867" cy="732367"/>
          </a:xfrm>
        </p:spPr>
        <p:txBody>
          <a:bodyPr anchor="ctr" anchorCtr="0">
            <a:noAutofit/>
          </a:bodyPr>
          <a:lstStyle>
            <a:lvl1pPr algn="ctr">
              <a:buNone/>
              <a:defRPr sz="1600"/>
            </a:lvl1pPr>
          </a:lstStyle>
          <a:p>
            <a:r>
              <a:rPr lang="en-US" dirty="0"/>
              <a:t>Click icon to add picture</a:t>
            </a:r>
          </a:p>
        </p:txBody>
      </p:sp>
      <p:sp>
        <p:nvSpPr>
          <p:cNvPr id="65" name="Picture Placeholder 16"/>
          <p:cNvSpPr>
            <a:spLocks noGrp="1"/>
          </p:cNvSpPr>
          <p:nvPr>
            <p:ph type="pic" sz="quarter" idx="40"/>
          </p:nvPr>
        </p:nvSpPr>
        <p:spPr>
          <a:xfrm>
            <a:off x="2281767" y="4404785"/>
            <a:ext cx="1682751" cy="730249"/>
          </a:xfrm>
        </p:spPr>
        <p:txBody>
          <a:bodyPr anchor="ctr" anchorCtr="0">
            <a:noAutofit/>
          </a:bodyPr>
          <a:lstStyle>
            <a:lvl1pPr algn="ctr">
              <a:buNone/>
              <a:defRPr sz="1600"/>
            </a:lvl1pPr>
          </a:lstStyle>
          <a:p>
            <a:r>
              <a:rPr lang="en-US" dirty="0"/>
              <a:t>Click icon to add picture</a:t>
            </a:r>
          </a:p>
        </p:txBody>
      </p:sp>
      <p:sp>
        <p:nvSpPr>
          <p:cNvPr id="66" name="Picture Placeholder 16"/>
          <p:cNvSpPr>
            <a:spLocks noGrp="1"/>
          </p:cNvSpPr>
          <p:nvPr>
            <p:ph type="pic" sz="quarter" idx="41"/>
          </p:nvPr>
        </p:nvSpPr>
        <p:spPr>
          <a:xfrm>
            <a:off x="4262967" y="4404785"/>
            <a:ext cx="1682752" cy="730249"/>
          </a:xfrm>
        </p:spPr>
        <p:txBody>
          <a:bodyPr anchor="ctr" anchorCtr="0">
            <a:noAutofit/>
          </a:bodyPr>
          <a:lstStyle>
            <a:lvl1pPr algn="ctr">
              <a:buNone/>
              <a:defRPr sz="1600"/>
            </a:lvl1pPr>
          </a:lstStyle>
          <a:p>
            <a:r>
              <a:rPr lang="en-US" dirty="0"/>
              <a:t>Click icon to add picture</a:t>
            </a:r>
          </a:p>
        </p:txBody>
      </p:sp>
      <p:sp>
        <p:nvSpPr>
          <p:cNvPr id="67" name="Picture Placeholder 16"/>
          <p:cNvSpPr>
            <a:spLocks noGrp="1"/>
          </p:cNvSpPr>
          <p:nvPr>
            <p:ph type="pic" sz="quarter" idx="42"/>
          </p:nvPr>
        </p:nvSpPr>
        <p:spPr>
          <a:xfrm>
            <a:off x="6244167" y="4404785"/>
            <a:ext cx="1686984" cy="730249"/>
          </a:xfrm>
        </p:spPr>
        <p:txBody>
          <a:bodyPr anchor="ctr" anchorCtr="0">
            <a:noAutofit/>
          </a:bodyPr>
          <a:lstStyle>
            <a:lvl1pPr algn="ctr">
              <a:buNone/>
              <a:defRPr sz="1600"/>
            </a:lvl1pPr>
          </a:lstStyle>
          <a:p>
            <a:r>
              <a:rPr lang="en-US" dirty="0"/>
              <a:t>Click icon to add picture</a:t>
            </a:r>
          </a:p>
        </p:txBody>
      </p:sp>
      <p:sp>
        <p:nvSpPr>
          <p:cNvPr id="68" name="Picture Placeholder 16"/>
          <p:cNvSpPr>
            <a:spLocks noGrp="1"/>
          </p:cNvSpPr>
          <p:nvPr>
            <p:ph type="pic" sz="quarter" idx="43"/>
          </p:nvPr>
        </p:nvSpPr>
        <p:spPr>
          <a:xfrm>
            <a:off x="8225367" y="4404785"/>
            <a:ext cx="1682752" cy="730249"/>
          </a:xfrm>
        </p:spPr>
        <p:txBody>
          <a:bodyPr anchor="ctr" anchorCtr="0">
            <a:noAutofit/>
          </a:bodyPr>
          <a:lstStyle>
            <a:lvl1pPr algn="ctr">
              <a:buNone/>
              <a:defRPr sz="1600"/>
            </a:lvl1pPr>
          </a:lstStyle>
          <a:p>
            <a:r>
              <a:rPr lang="en-US" dirty="0"/>
              <a:t>Click icon to add picture</a:t>
            </a:r>
          </a:p>
        </p:txBody>
      </p:sp>
      <p:sp>
        <p:nvSpPr>
          <p:cNvPr id="69" name="Picture Placeholder 16"/>
          <p:cNvSpPr>
            <a:spLocks noGrp="1"/>
          </p:cNvSpPr>
          <p:nvPr>
            <p:ph type="pic" sz="quarter" idx="44"/>
          </p:nvPr>
        </p:nvSpPr>
        <p:spPr>
          <a:xfrm>
            <a:off x="10204451" y="4404785"/>
            <a:ext cx="1684867" cy="730249"/>
          </a:xfrm>
        </p:spPr>
        <p:txBody>
          <a:bodyPr anchor="ctr" anchorCtr="0">
            <a:noAutofit/>
          </a:bodyPr>
          <a:lstStyle>
            <a:lvl1pPr algn="ctr">
              <a:buNone/>
              <a:defRPr sz="1600"/>
            </a:lvl1pPr>
          </a:lstStyle>
          <a:p>
            <a:r>
              <a:rPr lang="en-US" dirty="0"/>
              <a:t>Click icon to add picture</a:t>
            </a:r>
          </a:p>
        </p:txBody>
      </p:sp>
      <p:sp>
        <p:nvSpPr>
          <p:cNvPr id="70" name="Picture Placeholder 16"/>
          <p:cNvSpPr>
            <a:spLocks noGrp="1"/>
          </p:cNvSpPr>
          <p:nvPr>
            <p:ph type="pic" sz="quarter" idx="45"/>
          </p:nvPr>
        </p:nvSpPr>
        <p:spPr>
          <a:xfrm>
            <a:off x="2281767" y="5439833"/>
            <a:ext cx="1682751" cy="723900"/>
          </a:xfrm>
        </p:spPr>
        <p:txBody>
          <a:bodyPr anchor="ctr" anchorCtr="0">
            <a:noAutofit/>
          </a:bodyPr>
          <a:lstStyle>
            <a:lvl1pPr algn="ctr">
              <a:buNone/>
              <a:defRPr sz="1600"/>
            </a:lvl1pPr>
          </a:lstStyle>
          <a:p>
            <a:r>
              <a:rPr lang="en-US" dirty="0"/>
              <a:t>Click icon to add picture</a:t>
            </a:r>
          </a:p>
        </p:txBody>
      </p:sp>
      <p:sp>
        <p:nvSpPr>
          <p:cNvPr id="71" name="Picture Placeholder 16"/>
          <p:cNvSpPr>
            <a:spLocks noGrp="1"/>
          </p:cNvSpPr>
          <p:nvPr>
            <p:ph type="pic" sz="quarter" idx="46"/>
          </p:nvPr>
        </p:nvSpPr>
        <p:spPr>
          <a:xfrm>
            <a:off x="4262967" y="5439833"/>
            <a:ext cx="1682752" cy="723900"/>
          </a:xfrm>
        </p:spPr>
        <p:txBody>
          <a:bodyPr anchor="ctr" anchorCtr="0">
            <a:noAutofit/>
          </a:bodyPr>
          <a:lstStyle>
            <a:lvl1pPr algn="ctr">
              <a:buNone/>
              <a:defRPr sz="1600"/>
            </a:lvl1pPr>
          </a:lstStyle>
          <a:p>
            <a:r>
              <a:rPr lang="en-US" dirty="0"/>
              <a:t>Click icon to add picture</a:t>
            </a:r>
          </a:p>
        </p:txBody>
      </p:sp>
      <p:sp>
        <p:nvSpPr>
          <p:cNvPr id="72" name="Picture Placeholder 16"/>
          <p:cNvSpPr>
            <a:spLocks noGrp="1"/>
          </p:cNvSpPr>
          <p:nvPr>
            <p:ph type="pic" sz="quarter" idx="47"/>
          </p:nvPr>
        </p:nvSpPr>
        <p:spPr>
          <a:xfrm>
            <a:off x="6244167" y="5439833"/>
            <a:ext cx="1686984" cy="723900"/>
          </a:xfrm>
        </p:spPr>
        <p:txBody>
          <a:bodyPr anchor="ctr" anchorCtr="0">
            <a:noAutofit/>
          </a:bodyPr>
          <a:lstStyle>
            <a:lvl1pPr algn="ctr">
              <a:buNone/>
              <a:defRPr sz="1600"/>
            </a:lvl1pPr>
          </a:lstStyle>
          <a:p>
            <a:r>
              <a:rPr lang="en-US" dirty="0"/>
              <a:t>Click icon to add picture</a:t>
            </a:r>
          </a:p>
        </p:txBody>
      </p:sp>
      <p:sp>
        <p:nvSpPr>
          <p:cNvPr id="73" name="Picture Placeholder 16"/>
          <p:cNvSpPr>
            <a:spLocks noGrp="1"/>
          </p:cNvSpPr>
          <p:nvPr>
            <p:ph type="pic" sz="quarter" idx="48"/>
          </p:nvPr>
        </p:nvSpPr>
        <p:spPr>
          <a:xfrm>
            <a:off x="8225367" y="5439833"/>
            <a:ext cx="1682752" cy="723900"/>
          </a:xfrm>
        </p:spPr>
        <p:txBody>
          <a:bodyPr anchor="ctr" anchorCtr="0">
            <a:noAutofit/>
          </a:bodyPr>
          <a:lstStyle>
            <a:lvl1pPr algn="ctr">
              <a:buNone/>
              <a:defRPr sz="1600"/>
            </a:lvl1pPr>
          </a:lstStyle>
          <a:p>
            <a:r>
              <a:rPr lang="en-US" dirty="0"/>
              <a:t>Click icon to add picture</a:t>
            </a:r>
          </a:p>
        </p:txBody>
      </p:sp>
      <p:sp>
        <p:nvSpPr>
          <p:cNvPr id="74" name="Picture Placeholder 16"/>
          <p:cNvSpPr>
            <a:spLocks noGrp="1"/>
          </p:cNvSpPr>
          <p:nvPr>
            <p:ph type="pic" sz="quarter" idx="49"/>
          </p:nvPr>
        </p:nvSpPr>
        <p:spPr>
          <a:xfrm>
            <a:off x="10204451" y="5439833"/>
            <a:ext cx="1684867" cy="723900"/>
          </a:xfrm>
        </p:spPr>
        <p:txBody>
          <a:bodyPr anchor="ctr" anchorCtr="0">
            <a:noAutofit/>
          </a:bodyPr>
          <a:lstStyle>
            <a:lvl1pPr algn="ctr">
              <a:buNone/>
              <a:defRPr sz="1600"/>
            </a:lvl1pPr>
          </a:lstStyle>
          <a:p>
            <a:r>
              <a:rPr lang="en-US" dirty="0"/>
              <a:t>Click icon to add picture</a:t>
            </a:r>
          </a:p>
        </p:txBody>
      </p:sp>
      <p:sp>
        <p:nvSpPr>
          <p:cNvPr id="75" name="Picture Placeholder 16"/>
          <p:cNvSpPr>
            <a:spLocks noGrp="1"/>
          </p:cNvSpPr>
          <p:nvPr>
            <p:ph type="pic" sz="quarter" idx="50"/>
          </p:nvPr>
        </p:nvSpPr>
        <p:spPr>
          <a:xfrm>
            <a:off x="296491" y="2332567"/>
            <a:ext cx="1686827" cy="730251"/>
          </a:xfrm>
        </p:spPr>
        <p:txBody>
          <a:bodyPr anchor="ctr" anchorCtr="0">
            <a:noAutofit/>
          </a:bodyPr>
          <a:lstStyle>
            <a:lvl1pPr algn="ctr">
              <a:buNone/>
              <a:defRPr sz="1600"/>
            </a:lvl1pPr>
          </a:lstStyle>
          <a:p>
            <a:r>
              <a:rPr lang="en-US" dirty="0"/>
              <a:t>Click icon to add picture</a:t>
            </a:r>
          </a:p>
        </p:txBody>
      </p:sp>
      <p:sp>
        <p:nvSpPr>
          <p:cNvPr id="76" name="Picture Placeholder 16"/>
          <p:cNvSpPr>
            <a:spLocks noGrp="1"/>
          </p:cNvSpPr>
          <p:nvPr>
            <p:ph type="pic" sz="quarter" idx="51"/>
          </p:nvPr>
        </p:nvSpPr>
        <p:spPr>
          <a:xfrm>
            <a:off x="296491" y="3367618"/>
            <a:ext cx="1686827" cy="732367"/>
          </a:xfrm>
        </p:spPr>
        <p:txBody>
          <a:bodyPr anchor="ctr" anchorCtr="0">
            <a:noAutofit/>
          </a:bodyPr>
          <a:lstStyle>
            <a:lvl1pPr algn="ctr">
              <a:buNone/>
              <a:defRPr sz="1600"/>
            </a:lvl1pPr>
          </a:lstStyle>
          <a:p>
            <a:r>
              <a:rPr lang="en-US" dirty="0"/>
              <a:t>Click icon to add picture</a:t>
            </a:r>
          </a:p>
        </p:txBody>
      </p:sp>
      <p:sp>
        <p:nvSpPr>
          <p:cNvPr id="77" name="Picture Placeholder 16"/>
          <p:cNvSpPr>
            <a:spLocks noGrp="1"/>
          </p:cNvSpPr>
          <p:nvPr>
            <p:ph type="pic" sz="quarter" idx="52"/>
          </p:nvPr>
        </p:nvSpPr>
        <p:spPr>
          <a:xfrm>
            <a:off x="296491" y="4404785"/>
            <a:ext cx="1686827" cy="730249"/>
          </a:xfrm>
        </p:spPr>
        <p:txBody>
          <a:bodyPr anchor="ctr" anchorCtr="0">
            <a:noAutofit/>
          </a:bodyPr>
          <a:lstStyle>
            <a:lvl1pPr algn="ctr">
              <a:buNone/>
              <a:defRPr sz="1600"/>
            </a:lvl1pPr>
          </a:lstStyle>
          <a:p>
            <a:r>
              <a:rPr lang="en-US" dirty="0"/>
              <a:t>Click icon to add picture</a:t>
            </a:r>
          </a:p>
        </p:txBody>
      </p:sp>
      <p:sp>
        <p:nvSpPr>
          <p:cNvPr id="78" name="Picture Placeholder 16"/>
          <p:cNvSpPr>
            <a:spLocks noGrp="1"/>
          </p:cNvSpPr>
          <p:nvPr>
            <p:ph type="pic" sz="quarter" idx="53"/>
          </p:nvPr>
        </p:nvSpPr>
        <p:spPr>
          <a:xfrm>
            <a:off x="296491" y="5439833"/>
            <a:ext cx="1686827" cy="723900"/>
          </a:xfrm>
        </p:spPr>
        <p:txBody>
          <a:bodyPr anchor="ctr" anchorCtr="0">
            <a:noAutofit/>
          </a:bodyPr>
          <a:lstStyle>
            <a:lvl1pPr algn="ctr">
              <a:buNone/>
              <a:defRPr sz="1600"/>
            </a:lvl1pPr>
          </a:lstStyle>
          <a:p>
            <a:r>
              <a:rPr lang="en-US" dirty="0"/>
              <a:t>Click icon to add picture</a:t>
            </a:r>
          </a:p>
        </p:txBody>
      </p:sp>
      <p:sp>
        <p:nvSpPr>
          <p:cNvPr id="39" name="Rectangle 38"/>
          <p:cNvSpPr/>
          <p:nvPr userDrawn="1"/>
        </p:nvSpPr>
        <p:spPr>
          <a:xfrm>
            <a:off x="417842" y="6553933"/>
            <a:ext cx="5420165" cy="3040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a:endParaRPr lang="en-US" sz="2400" dirty="0"/>
          </a:p>
        </p:txBody>
      </p:sp>
      <p:grpSp>
        <p:nvGrpSpPr>
          <p:cNvPr id="35" name="Group 34"/>
          <p:cNvGrpSpPr/>
          <p:nvPr userDrawn="1"/>
        </p:nvGrpSpPr>
        <p:grpSpPr>
          <a:xfrm>
            <a:off x="-6" y="1099479"/>
            <a:ext cx="12194155" cy="74352"/>
            <a:chOff x="-4" y="818839"/>
            <a:chExt cx="9145616" cy="55764"/>
          </a:xfrm>
        </p:grpSpPr>
        <p:sp>
          <p:nvSpPr>
            <p:cNvPr id="36" name="正方形/長方形 11"/>
            <p:cNvSpPr>
              <a:spLocks noChangeArrowheads="1"/>
            </p:cNvSpPr>
            <p:nvPr/>
          </p:nvSpPr>
          <p:spPr bwMode="auto">
            <a:xfrm>
              <a:off x="1481331" y="818839"/>
              <a:ext cx="7664281" cy="54864"/>
            </a:xfrm>
            <a:prstGeom prst="rect">
              <a:avLst/>
            </a:prstGeom>
            <a:solidFill>
              <a:srgbClr val="737373"/>
            </a:solidFill>
            <a:ln w="25400" cap="flat" cmpd="sng" algn="ctr">
              <a:noFill/>
              <a:prstDash val="solid"/>
            </a:ln>
            <a:effectLst/>
          </p:spPr>
          <p:txBody>
            <a:bodyPr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a:ln>
                  <a:noFill/>
                </a:ln>
                <a:solidFill>
                  <a:prstClr val="white"/>
                </a:solidFill>
                <a:effectLst/>
                <a:uLnTx/>
                <a:uFillTx/>
                <a:latin typeface="Arial"/>
                <a:ea typeface="+mn-ea"/>
                <a:cs typeface="+mn-cs"/>
              </a:endParaRPr>
            </a:p>
          </p:txBody>
        </p:sp>
        <p:sp>
          <p:nvSpPr>
            <p:cNvPr id="37" name="正方形/長方形 62"/>
            <p:cNvSpPr/>
            <p:nvPr/>
          </p:nvSpPr>
          <p:spPr bwMode="auto">
            <a:xfrm>
              <a:off x="741260" y="819734"/>
              <a:ext cx="740071" cy="54864"/>
            </a:xfrm>
            <a:prstGeom prst="rect">
              <a:avLst/>
            </a:prstGeom>
            <a:solidFill>
              <a:srgbClr val="CC0000"/>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sp>
          <p:nvSpPr>
            <p:cNvPr id="38" name="正方形/長方形 63"/>
            <p:cNvSpPr/>
            <p:nvPr/>
          </p:nvSpPr>
          <p:spPr bwMode="auto">
            <a:xfrm>
              <a:off x="-4" y="819739"/>
              <a:ext cx="741265" cy="54864"/>
            </a:xfrm>
            <a:prstGeom prst="rect">
              <a:avLst/>
            </a:prstGeom>
            <a:solidFill>
              <a:srgbClr val="B3B3B3"/>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grpSp>
      <p:grpSp>
        <p:nvGrpSpPr>
          <p:cNvPr id="41" name="Group 40"/>
          <p:cNvGrpSpPr/>
          <p:nvPr userDrawn="1"/>
        </p:nvGrpSpPr>
        <p:grpSpPr>
          <a:xfrm>
            <a:off x="10246551" y="301104"/>
            <a:ext cx="1663872" cy="475553"/>
            <a:chOff x="2751138" y="3262313"/>
            <a:chExt cx="4665662" cy="1333500"/>
          </a:xfrm>
          <a:solidFill>
            <a:srgbClr val="414141"/>
          </a:solidFill>
        </p:grpSpPr>
        <p:sp>
          <p:nvSpPr>
            <p:cNvPr id="4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1"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7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368828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ody layout - 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056"/>
            <a:ext cx="9448800" cy="1097280"/>
          </a:xfrm>
          <a:prstGeom prst="rect">
            <a:avLst/>
          </a:prstGeom>
        </p:spPr>
        <p:txBody>
          <a:bodyPr lIns="0" tIns="0" rIns="0" bIns="0" anchor="ctr" anchorCtr="0">
            <a:noAutofit/>
          </a:bodyPr>
          <a:lstStyle>
            <a:lvl1pPr>
              <a:defRPr/>
            </a:lvl1pPr>
          </a:lstStyle>
          <a:p>
            <a:r>
              <a:rPr lang="en-US" dirty="0"/>
              <a:t>Slide title</a:t>
            </a:r>
          </a:p>
        </p:txBody>
      </p:sp>
      <p:sp>
        <p:nvSpPr>
          <p:cNvPr id="9" name="Rectangle 8"/>
          <p:cNvSpPr/>
          <p:nvPr userDrawn="1"/>
        </p:nvSpPr>
        <p:spPr>
          <a:xfrm>
            <a:off x="417842" y="6553933"/>
            <a:ext cx="5420165" cy="3040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a:endParaRPr lang="en-US" sz="2400" dirty="0"/>
          </a:p>
        </p:txBody>
      </p:sp>
      <p:grpSp>
        <p:nvGrpSpPr>
          <p:cNvPr id="5" name="Group 4"/>
          <p:cNvGrpSpPr/>
          <p:nvPr userDrawn="1"/>
        </p:nvGrpSpPr>
        <p:grpSpPr>
          <a:xfrm>
            <a:off x="-6" y="1099479"/>
            <a:ext cx="12194155" cy="74352"/>
            <a:chOff x="-4" y="818839"/>
            <a:chExt cx="9145616" cy="55764"/>
          </a:xfrm>
        </p:grpSpPr>
        <p:sp>
          <p:nvSpPr>
            <p:cNvPr id="6" name="正方形/長方形 11"/>
            <p:cNvSpPr>
              <a:spLocks noChangeArrowheads="1"/>
            </p:cNvSpPr>
            <p:nvPr/>
          </p:nvSpPr>
          <p:spPr bwMode="auto">
            <a:xfrm>
              <a:off x="1481331" y="818839"/>
              <a:ext cx="7664281" cy="54864"/>
            </a:xfrm>
            <a:prstGeom prst="rect">
              <a:avLst/>
            </a:prstGeom>
            <a:solidFill>
              <a:srgbClr val="737373"/>
            </a:solidFill>
            <a:ln w="25400" cap="flat" cmpd="sng" algn="ctr">
              <a:noFill/>
              <a:prstDash val="solid"/>
            </a:ln>
            <a:effectLst/>
          </p:spPr>
          <p:txBody>
            <a:bodyPr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a:ln>
                  <a:noFill/>
                </a:ln>
                <a:solidFill>
                  <a:prstClr val="white"/>
                </a:solidFill>
                <a:effectLst/>
                <a:uLnTx/>
                <a:uFillTx/>
                <a:latin typeface="Arial"/>
                <a:ea typeface="+mn-ea"/>
                <a:cs typeface="+mn-cs"/>
              </a:endParaRPr>
            </a:p>
          </p:txBody>
        </p:sp>
        <p:sp>
          <p:nvSpPr>
            <p:cNvPr id="7" name="正方形/長方形 62"/>
            <p:cNvSpPr/>
            <p:nvPr/>
          </p:nvSpPr>
          <p:spPr bwMode="auto">
            <a:xfrm>
              <a:off x="741260" y="819734"/>
              <a:ext cx="740071" cy="54864"/>
            </a:xfrm>
            <a:prstGeom prst="rect">
              <a:avLst/>
            </a:prstGeom>
            <a:solidFill>
              <a:srgbClr val="CC0000"/>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sp>
          <p:nvSpPr>
            <p:cNvPr id="8" name="正方形/長方形 63"/>
            <p:cNvSpPr/>
            <p:nvPr/>
          </p:nvSpPr>
          <p:spPr bwMode="auto">
            <a:xfrm>
              <a:off x="-4" y="819739"/>
              <a:ext cx="741265" cy="54864"/>
            </a:xfrm>
            <a:prstGeom prst="rect">
              <a:avLst/>
            </a:prstGeom>
            <a:solidFill>
              <a:srgbClr val="B3B3B3"/>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grpSp>
      <p:grpSp>
        <p:nvGrpSpPr>
          <p:cNvPr id="11" name="Group 10"/>
          <p:cNvGrpSpPr/>
          <p:nvPr userDrawn="1"/>
        </p:nvGrpSpPr>
        <p:grpSpPr>
          <a:xfrm>
            <a:off x="10246551" y="301104"/>
            <a:ext cx="1663872" cy="475553"/>
            <a:chOff x="2751138" y="3262313"/>
            <a:chExt cx="4665662" cy="1333500"/>
          </a:xfrm>
          <a:solidFill>
            <a:srgbClr val="414141"/>
          </a:solidFill>
        </p:grpSpPr>
        <p:sp>
          <p:nvSpPr>
            <p:cNvPr id="1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1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330595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ward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919" y="0"/>
            <a:ext cx="9448800" cy="1097280"/>
          </a:xfrm>
          <a:prstGeom prst="rect">
            <a:avLst/>
          </a:prstGeom>
        </p:spPr>
        <p:txBody>
          <a:bodyPr lIns="0" tIns="0" rIns="0" bIns="0" anchor="ctr" anchorCtr="0">
            <a:noAutofit/>
          </a:bodyPr>
          <a:lstStyle>
            <a:lvl1pPr>
              <a:defRPr>
                <a:latin typeface="Arial"/>
              </a:defRPr>
            </a:lvl1pPr>
          </a:lstStyle>
          <a:p>
            <a:r>
              <a:rPr lang="en-US" dirty="0"/>
              <a:t>Slide title</a:t>
            </a:r>
          </a:p>
        </p:txBody>
      </p:sp>
      <p:sp>
        <p:nvSpPr>
          <p:cNvPr id="7" name="Text Placeholder 12"/>
          <p:cNvSpPr>
            <a:spLocks noGrp="1"/>
          </p:cNvSpPr>
          <p:nvPr>
            <p:ph type="body" sz="quarter" idx="14" hasCustomPrompt="1"/>
          </p:nvPr>
        </p:nvSpPr>
        <p:spPr>
          <a:xfrm>
            <a:off x="306917" y="1905000"/>
            <a:ext cx="8534400" cy="4267200"/>
          </a:xfrm>
        </p:spPr>
        <p:txBody>
          <a:bodyPr lIns="0" tIns="0" rIns="0" bIns="0">
            <a:noAutofit/>
          </a:bodyPr>
          <a:lstStyle>
            <a:lvl1pPr marL="0" indent="0">
              <a:lnSpc>
                <a:spcPts val="1600"/>
              </a:lnSpc>
              <a:spcBef>
                <a:spcPts val="0"/>
              </a:spcBef>
              <a:spcAft>
                <a:spcPts val="800"/>
              </a:spcAft>
              <a:buFontTx/>
              <a:buNone/>
              <a:defRPr sz="1600" baseline="0">
                <a:solidFill>
                  <a:srgbClr val="000000"/>
                </a:solidFill>
              </a:defRPr>
            </a:lvl1pPr>
          </a:lstStyle>
          <a:p>
            <a:pPr lvl="0"/>
            <a:r>
              <a:rPr lang="en-US" dirty="0"/>
              <a:t>Click to edit master text styles</a:t>
            </a:r>
          </a:p>
        </p:txBody>
      </p:sp>
      <p:sp>
        <p:nvSpPr>
          <p:cNvPr id="28" name="Picture Placeholder 16"/>
          <p:cNvSpPr>
            <a:spLocks noGrp="1"/>
          </p:cNvSpPr>
          <p:nvPr>
            <p:ph type="pic" sz="quarter" idx="15"/>
          </p:nvPr>
        </p:nvSpPr>
        <p:spPr>
          <a:xfrm>
            <a:off x="9087491" y="1295401"/>
            <a:ext cx="829056" cy="732367"/>
          </a:xfrm>
        </p:spPr>
        <p:txBody>
          <a:bodyPr anchor="ctr" anchorCtr="0">
            <a:noAutofit/>
          </a:bodyPr>
          <a:lstStyle>
            <a:lvl1pPr algn="ctr">
              <a:buNone/>
              <a:defRPr sz="1600"/>
            </a:lvl1pPr>
          </a:lstStyle>
          <a:p>
            <a:r>
              <a:rPr lang="en-US" dirty="0"/>
              <a:t>Click icon to add picture</a:t>
            </a:r>
          </a:p>
        </p:txBody>
      </p:sp>
      <p:sp>
        <p:nvSpPr>
          <p:cNvPr id="29" name="Picture Placeholder 16"/>
          <p:cNvSpPr>
            <a:spLocks noGrp="1"/>
          </p:cNvSpPr>
          <p:nvPr>
            <p:ph type="pic" sz="quarter" idx="16"/>
          </p:nvPr>
        </p:nvSpPr>
        <p:spPr>
          <a:xfrm>
            <a:off x="9087491" y="2332567"/>
            <a:ext cx="1816608" cy="730251"/>
          </a:xfrm>
        </p:spPr>
        <p:txBody>
          <a:bodyPr anchor="ctr" anchorCtr="0">
            <a:noAutofit/>
          </a:bodyPr>
          <a:lstStyle>
            <a:lvl1pPr algn="ctr">
              <a:buNone/>
              <a:defRPr sz="1600"/>
            </a:lvl1pPr>
          </a:lstStyle>
          <a:p>
            <a:r>
              <a:rPr lang="en-US" dirty="0"/>
              <a:t>Click icon to add picture</a:t>
            </a:r>
          </a:p>
        </p:txBody>
      </p:sp>
      <p:sp>
        <p:nvSpPr>
          <p:cNvPr id="30" name="Picture Placeholder 16"/>
          <p:cNvSpPr>
            <a:spLocks noGrp="1"/>
          </p:cNvSpPr>
          <p:nvPr>
            <p:ph type="pic" sz="quarter" idx="17"/>
          </p:nvPr>
        </p:nvSpPr>
        <p:spPr>
          <a:xfrm>
            <a:off x="9087492" y="3344334"/>
            <a:ext cx="2779776" cy="1816100"/>
          </a:xfrm>
        </p:spPr>
        <p:txBody>
          <a:bodyPr anchor="ctr" anchorCtr="0">
            <a:noAutofit/>
          </a:bodyPr>
          <a:lstStyle>
            <a:lvl1pPr algn="ctr">
              <a:buNone/>
              <a:defRPr sz="1600"/>
            </a:lvl1pPr>
          </a:lstStyle>
          <a:p>
            <a:r>
              <a:rPr lang="en-US" dirty="0"/>
              <a:t>Click icon to add picture</a:t>
            </a:r>
          </a:p>
        </p:txBody>
      </p:sp>
      <p:sp>
        <p:nvSpPr>
          <p:cNvPr id="31" name="Picture Placeholder 16"/>
          <p:cNvSpPr>
            <a:spLocks noGrp="1"/>
          </p:cNvSpPr>
          <p:nvPr>
            <p:ph type="pic" sz="quarter" idx="18"/>
          </p:nvPr>
        </p:nvSpPr>
        <p:spPr>
          <a:xfrm>
            <a:off x="9087492" y="5439833"/>
            <a:ext cx="1292352" cy="693759"/>
          </a:xfrm>
        </p:spPr>
        <p:txBody>
          <a:bodyPr anchor="ctr" anchorCtr="0">
            <a:noAutofit/>
          </a:bodyPr>
          <a:lstStyle>
            <a:lvl1pPr algn="ctr">
              <a:buNone/>
              <a:defRPr sz="1600"/>
            </a:lvl1pPr>
          </a:lstStyle>
          <a:p>
            <a:r>
              <a:rPr lang="en-US" dirty="0"/>
              <a:t>Click icon to add picture</a:t>
            </a:r>
          </a:p>
        </p:txBody>
      </p:sp>
      <p:sp>
        <p:nvSpPr>
          <p:cNvPr id="32" name="Picture Placeholder 16"/>
          <p:cNvSpPr>
            <a:spLocks noGrp="1"/>
          </p:cNvSpPr>
          <p:nvPr>
            <p:ph type="pic" sz="quarter" idx="19"/>
          </p:nvPr>
        </p:nvSpPr>
        <p:spPr>
          <a:xfrm>
            <a:off x="10596965" y="5439833"/>
            <a:ext cx="1292352" cy="693759"/>
          </a:xfrm>
        </p:spPr>
        <p:txBody>
          <a:bodyPr anchor="ctr" anchorCtr="0">
            <a:noAutofit/>
          </a:bodyPr>
          <a:lstStyle>
            <a:lvl1pPr algn="ctr">
              <a:buNone/>
              <a:defRPr sz="1600"/>
            </a:lvl1pPr>
          </a:lstStyle>
          <a:p>
            <a:r>
              <a:rPr lang="en-US" dirty="0"/>
              <a:t>Click icon to add picture</a:t>
            </a:r>
          </a:p>
        </p:txBody>
      </p:sp>
      <p:sp>
        <p:nvSpPr>
          <p:cNvPr id="33" name="Picture Placeholder 16"/>
          <p:cNvSpPr>
            <a:spLocks noGrp="1"/>
          </p:cNvSpPr>
          <p:nvPr>
            <p:ph type="pic" sz="quarter" idx="20"/>
          </p:nvPr>
        </p:nvSpPr>
        <p:spPr>
          <a:xfrm>
            <a:off x="10073875" y="1295401"/>
            <a:ext cx="829056" cy="732367"/>
          </a:xfrm>
        </p:spPr>
        <p:txBody>
          <a:bodyPr anchor="ctr" anchorCtr="0">
            <a:noAutofit/>
          </a:bodyPr>
          <a:lstStyle>
            <a:lvl1pPr algn="ctr">
              <a:buNone/>
              <a:defRPr sz="1600"/>
            </a:lvl1pPr>
          </a:lstStyle>
          <a:p>
            <a:r>
              <a:rPr lang="en-US" dirty="0"/>
              <a:t>Click icon to add picture</a:t>
            </a:r>
          </a:p>
        </p:txBody>
      </p:sp>
      <p:sp>
        <p:nvSpPr>
          <p:cNvPr id="34" name="Picture Placeholder 16"/>
          <p:cNvSpPr>
            <a:spLocks noGrp="1"/>
          </p:cNvSpPr>
          <p:nvPr>
            <p:ph type="pic" sz="quarter" idx="21"/>
          </p:nvPr>
        </p:nvSpPr>
        <p:spPr>
          <a:xfrm>
            <a:off x="11060261" y="1295401"/>
            <a:ext cx="829056" cy="732367"/>
          </a:xfrm>
        </p:spPr>
        <p:txBody>
          <a:bodyPr anchor="ctr" anchorCtr="0">
            <a:noAutofit/>
          </a:bodyPr>
          <a:lstStyle>
            <a:lvl1pPr algn="ctr">
              <a:buNone/>
              <a:defRPr sz="1600"/>
            </a:lvl1pPr>
          </a:lstStyle>
          <a:p>
            <a:r>
              <a:rPr lang="en-US" dirty="0"/>
              <a:t>Click icon to add picture</a:t>
            </a:r>
          </a:p>
        </p:txBody>
      </p:sp>
      <p:sp>
        <p:nvSpPr>
          <p:cNvPr id="35" name="Picture Placeholder 16"/>
          <p:cNvSpPr>
            <a:spLocks noGrp="1"/>
          </p:cNvSpPr>
          <p:nvPr>
            <p:ph type="pic" sz="quarter" idx="22"/>
          </p:nvPr>
        </p:nvSpPr>
        <p:spPr>
          <a:xfrm>
            <a:off x="11060261" y="2332567"/>
            <a:ext cx="829056" cy="730251"/>
          </a:xfrm>
        </p:spPr>
        <p:txBody>
          <a:bodyPr anchor="ctr" anchorCtr="0">
            <a:noAutofit/>
          </a:bodyPr>
          <a:lstStyle>
            <a:lvl1pPr algn="ctr">
              <a:buNone/>
              <a:defRPr sz="1600"/>
            </a:lvl1pPr>
          </a:lstStyle>
          <a:p>
            <a:r>
              <a:rPr lang="en-US" dirty="0"/>
              <a:t>Click icon to add picture</a:t>
            </a:r>
          </a:p>
        </p:txBody>
      </p:sp>
      <p:sp>
        <p:nvSpPr>
          <p:cNvPr id="18" name="Rectangle 17"/>
          <p:cNvSpPr/>
          <p:nvPr userDrawn="1"/>
        </p:nvSpPr>
        <p:spPr>
          <a:xfrm>
            <a:off x="417842" y="6553933"/>
            <a:ext cx="5420165" cy="30406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121907" tIns="60953" rIns="121907" bIns="60953" rtlCol="0" anchor="ctr"/>
          <a:lstStyle/>
          <a:p>
            <a:pPr algn="ctr"/>
            <a:endParaRPr lang="en-US" sz="2400" dirty="0"/>
          </a:p>
        </p:txBody>
      </p:sp>
      <p:sp>
        <p:nvSpPr>
          <p:cNvPr id="14" name="Text Placeholder 6"/>
          <p:cNvSpPr>
            <a:spLocks noGrp="1"/>
          </p:cNvSpPr>
          <p:nvPr>
            <p:ph type="body" sz="quarter" idx="24" hasCustomPrompt="1"/>
          </p:nvPr>
        </p:nvSpPr>
        <p:spPr>
          <a:xfrm>
            <a:off x="306920" y="1295400"/>
            <a:ext cx="8534400" cy="613833"/>
          </a:xfrm>
        </p:spPr>
        <p:txBody>
          <a:bodyPr anchor="t"/>
          <a:lstStyle>
            <a:lvl1pPr>
              <a:lnSpc>
                <a:spcPts val="2400"/>
              </a:lnSpc>
              <a:spcBef>
                <a:spcPts val="0"/>
              </a:spcBef>
              <a:defRPr sz="2400"/>
            </a:lvl1pPr>
          </a:lstStyle>
          <a:p>
            <a:r>
              <a:rPr lang="en-US" dirty="0"/>
              <a:t>Slide subtitle</a:t>
            </a:r>
          </a:p>
        </p:txBody>
      </p:sp>
      <p:grpSp>
        <p:nvGrpSpPr>
          <p:cNvPr id="15" name="Group 14"/>
          <p:cNvGrpSpPr/>
          <p:nvPr userDrawn="1"/>
        </p:nvGrpSpPr>
        <p:grpSpPr>
          <a:xfrm>
            <a:off x="-6" y="1099479"/>
            <a:ext cx="12194155" cy="74352"/>
            <a:chOff x="-4" y="818839"/>
            <a:chExt cx="9145616" cy="55764"/>
          </a:xfrm>
        </p:grpSpPr>
        <p:sp>
          <p:nvSpPr>
            <p:cNvPr id="16" name="正方形/長方形 11"/>
            <p:cNvSpPr>
              <a:spLocks noChangeArrowheads="1"/>
            </p:cNvSpPr>
            <p:nvPr/>
          </p:nvSpPr>
          <p:spPr bwMode="auto">
            <a:xfrm>
              <a:off x="1481331" y="818839"/>
              <a:ext cx="7664281" cy="54864"/>
            </a:xfrm>
            <a:prstGeom prst="rect">
              <a:avLst/>
            </a:prstGeom>
            <a:solidFill>
              <a:srgbClr val="737373"/>
            </a:solidFill>
            <a:ln w="25400" cap="flat" cmpd="sng" algn="ctr">
              <a:noFill/>
              <a:prstDash val="solid"/>
            </a:ln>
            <a:effectLst/>
          </p:spPr>
          <p:txBody>
            <a:bodyPr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a:ln>
                  <a:noFill/>
                </a:ln>
                <a:solidFill>
                  <a:prstClr val="white"/>
                </a:solidFill>
                <a:effectLst/>
                <a:uLnTx/>
                <a:uFillTx/>
                <a:latin typeface="Arial"/>
                <a:ea typeface="+mn-ea"/>
                <a:cs typeface="+mn-cs"/>
              </a:endParaRPr>
            </a:p>
          </p:txBody>
        </p:sp>
        <p:sp>
          <p:nvSpPr>
            <p:cNvPr id="17" name="正方形/長方形 62"/>
            <p:cNvSpPr/>
            <p:nvPr/>
          </p:nvSpPr>
          <p:spPr bwMode="auto">
            <a:xfrm>
              <a:off x="741260" y="819734"/>
              <a:ext cx="740071" cy="54864"/>
            </a:xfrm>
            <a:prstGeom prst="rect">
              <a:avLst/>
            </a:prstGeom>
            <a:solidFill>
              <a:srgbClr val="CC0000"/>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sp>
          <p:nvSpPr>
            <p:cNvPr id="20" name="正方形/長方形 63"/>
            <p:cNvSpPr/>
            <p:nvPr/>
          </p:nvSpPr>
          <p:spPr bwMode="auto">
            <a:xfrm>
              <a:off x="-4" y="819739"/>
              <a:ext cx="741265" cy="54864"/>
            </a:xfrm>
            <a:prstGeom prst="rect">
              <a:avLst/>
            </a:prstGeom>
            <a:solidFill>
              <a:srgbClr val="B3B3B3"/>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grpSp>
      <p:grpSp>
        <p:nvGrpSpPr>
          <p:cNvPr id="21" name="Group 20"/>
          <p:cNvGrpSpPr/>
          <p:nvPr userDrawn="1"/>
        </p:nvGrpSpPr>
        <p:grpSpPr>
          <a:xfrm>
            <a:off x="10246551" y="301104"/>
            <a:ext cx="1663872" cy="475553"/>
            <a:chOff x="2751138" y="3262313"/>
            <a:chExt cx="4665662" cy="1333500"/>
          </a:xfrm>
          <a:solidFill>
            <a:srgbClr val="414141"/>
          </a:solidFill>
        </p:grpSpPr>
        <p:sp>
          <p:nvSpPr>
            <p:cNvPr id="2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2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6"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7"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8"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39"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0"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1"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2"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3"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4"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5"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6"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7"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8"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9"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0"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1"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2"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292220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ient logo &quot;NASCAR&quot; layout">
    <p:spTree>
      <p:nvGrpSpPr>
        <p:cNvPr id="1" name=""/>
        <p:cNvGrpSpPr/>
        <p:nvPr/>
      </p:nvGrpSpPr>
      <p:grpSpPr>
        <a:xfrm>
          <a:off x="0" y="0"/>
          <a:ext cx="0" cy="0"/>
          <a:chOff x="0" y="0"/>
          <a:chExt cx="0" cy="0"/>
        </a:xfrm>
      </p:grpSpPr>
      <p:sp>
        <p:nvSpPr>
          <p:cNvPr id="46" name="Picture Placeholder 16"/>
          <p:cNvSpPr>
            <a:spLocks noGrp="1"/>
          </p:cNvSpPr>
          <p:nvPr>
            <p:ph type="pic" sz="quarter" idx="25"/>
          </p:nvPr>
        </p:nvSpPr>
        <p:spPr>
          <a:xfrm>
            <a:off x="2281767" y="1295401"/>
            <a:ext cx="1682751" cy="732367"/>
          </a:xfrm>
        </p:spPr>
        <p:txBody>
          <a:bodyPr anchor="ctr" anchorCtr="0">
            <a:noAutofit/>
          </a:bodyPr>
          <a:lstStyle>
            <a:lvl1pPr algn="ctr">
              <a:buNone/>
              <a:defRPr sz="1600"/>
            </a:lvl1pPr>
          </a:lstStyle>
          <a:p>
            <a:r>
              <a:rPr lang="en-US" dirty="0"/>
              <a:t>Click icon to add picture</a:t>
            </a:r>
          </a:p>
        </p:txBody>
      </p:sp>
      <p:sp>
        <p:nvSpPr>
          <p:cNvPr id="45" name="Picture Placeholder 16"/>
          <p:cNvSpPr>
            <a:spLocks noGrp="1"/>
          </p:cNvSpPr>
          <p:nvPr>
            <p:ph type="pic" sz="quarter" idx="15"/>
          </p:nvPr>
        </p:nvSpPr>
        <p:spPr>
          <a:xfrm>
            <a:off x="296491" y="1295401"/>
            <a:ext cx="1686827" cy="732367"/>
          </a:xfrm>
        </p:spPr>
        <p:txBody>
          <a:bodyPr anchor="ctr" anchorCtr="0">
            <a:noAutofit/>
          </a:bodyPr>
          <a:lstStyle>
            <a:lvl1pPr algn="ctr">
              <a:buNone/>
              <a:defRPr sz="1600"/>
            </a:lvl1pPr>
          </a:lstStyle>
          <a:p>
            <a:r>
              <a:rPr lang="en-US" dirty="0"/>
              <a:t>Click icon to add picture</a:t>
            </a:r>
          </a:p>
        </p:txBody>
      </p:sp>
      <p:sp>
        <p:nvSpPr>
          <p:cNvPr id="2" name="Title 1"/>
          <p:cNvSpPr>
            <a:spLocks noGrp="1"/>
          </p:cNvSpPr>
          <p:nvPr>
            <p:ph type="title" hasCustomPrompt="1"/>
          </p:nvPr>
        </p:nvSpPr>
        <p:spPr>
          <a:xfrm>
            <a:off x="306917" y="-1056"/>
            <a:ext cx="9448800" cy="1097280"/>
          </a:xfrm>
          <a:prstGeom prst="rect">
            <a:avLst/>
          </a:prstGeom>
        </p:spPr>
        <p:txBody>
          <a:bodyPr lIns="0" tIns="0" rIns="0" bIns="0" anchor="ctr" anchorCtr="0">
            <a:noAutofit/>
          </a:bodyPr>
          <a:lstStyle>
            <a:lvl1pPr>
              <a:defRPr/>
            </a:lvl1pPr>
          </a:lstStyle>
          <a:p>
            <a:r>
              <a:rPr lang="en-US" dirty="0"/>
              <a:t>Slide title</a:t>
            </a:r>
          </a:p>
        </p:txBody>
      </p:sp>
      <p:sp>
        <p:nvSpPr>
          <p:cNvPr id="48" name="Picture Placeholder 16"/>
          <p:cNvSpPr>
            <a:spLocks noGrp="1"/>
          </p:cNvSpPr>
          <p:nvPr>
            <p:ph type="pic" sz="quarter" idx="26"/>
          </p:nvPr>
        </p:nvSpPr>
        <p:spPr>
          <a:xfrm>
            <a:off x="4262967" y="1295401"/>
            <a:ext cx="1682752" cy="732367"/>
          </a:xfrm>
        </p:spPr>
        <p:txBody>
          <a:bodyPr anchor="ctr" anchorCtr="0">
            <a:noAutofit/>
          </a:bodyPr>
          <a:lstStyle>
            <a:lvl1pPr algn="ctr">
              <a:buNone/>
              <a:defRPr sz="1600"/>
            </a:lvl1pPr>
          </a:lstStyle>
          <a:p>
            <a:r>
              <a:rPr lang="en-US" dirty="0"/>
              <a:t>Click icon to add picture</a:t>
            </a:r>
          </a:p>
        </p:txBody>
      </p:sp>
      <p:sp>
        <p:nvSpPr>
          <p:cNvPr id="49" name="Picture Placeholder 16"/>
          <p:cNvSpPr>
            <a:spLocks noGrp="1"/>
          </p:cNvSpPr>
          <p:nvPr>
            <p:ph type="pic" sz="quarter" idx="27"/>
          </p:nvPr>
        </p:nvSpPr>
        <p:spPr>
          <a:xfrm>
            <a:off x="6244167" y="1295401"/>
            <a:ext cx="1686984" cy="732367"/>
          </a:xfrm>
        </p:spPr>
        <p:txBody>
          <a:bodyPr anchor="ctr" anchorCtr="0">
            <a:noAutofit/>
          </a:bodyPr>
          <a:lstStyle>
            <a:lvl1pPr algn="ctr">
              <a:buNone/>
              <a:defRPr sz="1600"/>
            </a:lvl1pPr>
          </a:lstStyle>
          <a:p>
            <a:r>
              <a:rPr lang="en-US" dirty="0"/>
              <a:t>Click icon to add picture</a:t>
            </a:r>
          </a:p>
        </p:txBody>
      </p:sp>
      <p:sp>
        <p:nvSpPr>
          <p:cNvPr id="52" name="Picture Placeholder 16"/>
          <p:cNvSpPr>
            <a:spLocks noGrp="1"/>
          </p:cNvSpPr>
          <p:nvPr>
            <p:ph type="pic" sz="quarter" idx="28"/>
          </p:nvPr>
        </p:nvSpPr>
        <p:spPr>
          <a:xfrm>
            <a:off x="8225367" y="1295401"/>
            <a:ext cx="1682752" cy="732367"/>
          </a:xfrm>
        </p:spPr>
        <p:txBody>
          <a:bodyPr anchor="ctr" anchorCtr="0">
            <a:noAutofit/>
          </a:bodyPr>
          <a:lstStyle>
            <a:lvl1pPr algn="ctr">
              <a:buNone/>
              <a:defRPr sz="1600"/>
            </a:lvl1pPr>
          </a:lstStyle>
          <a:p>
            <a:r>
              <a:rPr lang="en-US" dirty="0"/>
              <a:t>Click icon to add picture</a:t>
            </a:r>
          </a:p>
        </p:txBody>
      </p:sp>
      <p:sp>
        <p:nvSpPr>
          <p:cNvPr id="54" name="Picture Placeholder 16"/>
          <p:cNvSpPr>
            <a:spLocks noGrp="1"/>
          </p:cNvSpPr>
          <p:nvPr>
            <p:ph type="pic" sz="quarter" idx="29"/>
          </p:nvPr>
        </p:nvSpPr>
        <p:spPr>
          <a:xfrm>
            <a:off x="10204451" y="1295401"/>
            <a:ext cx="1684867" cy="732367"/>
          </a:xfrm>
        </p:spPr>
        <p:txBody>
          <a:bodyPr anchor="ctr" anchorCtr="0">
            <a:noAutofit/>
          </a:bodyPr>
          <a:lstStyle>
            <a:lvl1pPr algn="ctr">
              <a:buNone/>
              <a:defRPr sz="1600"/>
            </a:lvl1pPr>
          </a:lstStyle>
          <a:p>
            <a:r>
              <a:rPr lang="en-US" dirty="0"/>
              <a:t>Click icon to add picture</a:t>
            </a:r>
          </a:p>
        </p:txBody>
      </p:sp>
      <p:sp>
        <p:nvSpPr>
          <p:cNvPr id="55" name="Picture Placeholder 16"/>
          <p:cNvSpPr>
            <a:spLocks noGrp="1"/>
          </p:cNvSpPr>
          <p:nvPr>
            <p:ph type="pic" sz="quarter" idx="30"/>
          </p:nvPr>
        </p:nvSpPr>
        <p:spPr>
          <a:xfrm>
            <a:off x="2281767" y="2332567"/>
            <a:ext cx="1682751" cy="730251"/>
          </a:xfrm>
        </p:spPr>
        <p:txBody>
          <a:bodyPr anchor="ctr" anchorCtr="0">
            <a:noAutofit/>
          </a:bodyPr>
          <a:lstStyle>
            <a:lvl1pPr algn="ctr">
              <a:buNone/>
              <a:defRPr sz="1600"/>
            </a:lvl1pPr>
          </a:lstStyle>
          <a:p>
            <a:r>
              <a:rPr lang="en-US" dirty="0"/>
              <a:t>Click icon to add picture</a:t>
            </a:r>
          </a:p>
        </p:txBody>
      </p:sp>
      <p:sp>
        <p:nvSpPr>
          <p:cNvPr id="56" name="Picture Placeholder 16"/>
          <p:cNvSpPr>
            <a:spLocks noGrp="1"/>
          </p:cNvSpPr>
          <p:nvPr>
            <p:ph type="pic" sz="quarter" idx="31"/>
          </p:nvPr>
        </p:nvSpPr>
        <p:spPr>
          <a:xfrm>
            <a:off x="4262967" y="2332567"/>
            <a:ext cx="1682752" cy="730251"/>
          </a:xfrm>
        </p:spPr>
        <p:txBody>
          <a:bodyPr anchor="ctr" anchorCtr="0">
            <a:noAutofit/>
          </a:bodyPr>
          <a:lstStyle>
            <a:lvl1pPr algn="ctr">
              <a:buNone/>
              <a:defRPr sz="1600"/>
            </a:lvl1pPr>
          </a:lstStyle>
          <a:p>
            <a:r>
              <a:rPr lang="en-US" dirty="0"/>
              <a:t>Click icon to add picture</a:t>
            </a:r>
          </a:p>
        </p:txBody>
      </p:sp>
      <p:sp>
        <p:nvSpPr>
          <p:cNvPr id="57" name="Picture Placeholder 16"/>
          <p:cNvSpPr>
            <a:spLocks noGrp="1"/>
          </p:cNvSpPr>
          <p:nvPr>
            <p:ph type="pic" sz="quarter" idx="32"/>
          </p:nvPr>
        </p:nvSpPr>
        <p:spPr>
          <a:xfrm>
            <a:off x="6244167" y="2332567"/>
            <a:ext cx="1686984" cy="730251"/>
          </a:xfrm>
        </p:spPr>
        <p:txBody>
          <a:bodyPr anchor="ctr" anchorCtr="0">
            <a:noAutofit/>
          </a:bodyPr>
          <a:lstStyle>
            <a:lvl1pPr algn="ctr">
              <a:buNone/>
              <a:defRPr sz="1600"/>
            </a:lvl1pPr>
          </a:lstStyle>
          <a:p>
            <a:r>
              <a:rPr lang="en-US" dirty="0"/>
              <a:t>Click icon to add picture</a:t>
            </a:r>
          </a:p>
        </p:txBody>
      </p:sp>
      <p:sp>
        <p:nvSpPr>
          <p:cNvPr id="58" name="Picture Placeholder 16"/>
          <p:cNvSpPr>
            <a:spLocks noGrp="1"/>
          </p:cNvSpPr>
          <p:nvPr>
            <p:ph type="pic" sz="quarter" idx="33"/>
          </p:nvPr>
        </p:nvSpPr>
        <p:spPr>
          <a:xfrm>
            <a:off x="8225367" y="2332567"/>
            <a:ext cx="1682752" cy="730251"/>
          </a:xfrm>
        </p:spPr>
        <p:txBody>
          <a:bodyPr anchor="ctr" anchorCtr="0">
            <a:noAutofit/>
          </a:bodyPr>
          <a:lstStyle>
            <a:lvl1pPr algn="ctr">
              <a:buNone/>
              <a:defRPr sz="1600"/>
            </a:lvl1pPr>
          </a:lstStyle>
          <a:p>
            <a:r>
              <a:rPr lang="en-US" dirty="0"/>
              <a:t>Click icon to add picture</a:t>
            </a:r>
          </a:p>
        </p:txBody>
      </p:sp>
      <p:sp>
        <p:nvSpPr>
          <p:cNvPr id="59" name="Picture Placeholder 16"/>
          <p:cNvSpPr>
            <a:spLocks noGrp="1"/>
          </p:cNvSpPr>
          <p:nvPr>
            <p:ph type="pic" sz="quarter" idx="34"/>
          </p:nvPr>
        </p:nvSpPr>
        <p:spPr>
          <a:xfrm>
            <a:off x="10204451" y="2332567"/>
            <a:ext cx="1684867" cy="730251"/>
          </a:xfrm>
        </p:spPr>
        <p:txBody>
          <a:bodyPr anchor="ctr" anchorCtr="0">
            <a:noAutofit/>
          </a:bodyPr>
          <a:lstStyle>
            <a:lvl1pPr algn="ctr">
              <a:buNone/>
              <a:defRPr sz="1600"/>
            </a:lvl1pPr>
          </a:lstStyle>
          <a:p>
            <a:r>
              <a:rPr lang="en-US" dirty="0"/>
              <a:t>Click icon to add picture</a:t>
            </a:r>
          </a:p>
        </p:txBody>
      </p:sp>
      <p:sp>
        <p:nvSpPr>
          <p:cNvPr id="60" name="Picture Placeholder 16"/>
          <p:cNvSpPr>
            <a:spLocks noGrp="1"/>
          </p:cNvSpPr>
          <p:nvPr>
            <p:ph type="pic" sz="quarter" idx="35"/>
          </p:nvPr>
        </p:nvSpPr>
        <p:spPr>
          <a:xfrm>
            <a:off x="2281767" y="3367618"/>
            <a:ext cx="1682751" cy="732367"/>
          </a:xfrm>
        </p:spPr>
        <p:txBody>
          <a:bodyPr anchor="ctr" anchorCtr="0">
            <a:noAutofit/>
          </a:bodyPr>
          <a:lstStyle>
            <a:lvl1pPr algn="ctr">
              <a:buNone/>
              <a:defRPr sz="1600"/>
            </a:lvl1pPr>
          </a:lstStyle>
          <a:p>
            <a:r>
              <a:rPr lang="en-US" dirty="0"/>
              <a:t>Click icon to add picture</a:t>
            </a:r>
          </a:p>
        </p:txBody>
      </p:sp>
      <p:sp>
        <p:nvSpPr>
          <p:cNvPr id="61" name="Picture Placeholder 16"/>
          <p:cNvSpPr>
            <a:spLocks noGrp="1"/>
          </p:cNvSpPr>
          <p:nvPr>
            <p:ph type="pic" sz="quarter" idx="36"/>
          </p:nvPr>
        </p:nvSpPr>
        <p:spPr>
          <a:xfrm>
            <a:off x="4262967" y="3367618"/>
            <a:ext cx="1682752" cy="732367"/>
          </a:xfrm>
        </p:spPr>
        <p:txBody>
          <a:bodyPr anchor="ctr" anchorCtr="0">
            <a:noAutofit/>
          </a:bodyPr>
          <a:lstStyle>
            <a:lvl1pPr algn="ctr">
              <a:buNone/>
              <a:defRPr sz="1600"/>
            </a:lvl1pPr>
          </a:lstStyle>
          <a:p>
            <a:r>
              <a:rPr lang="en-US" dirty="0"/>
              <a:t>Click icon to add picture</a:t>
            </a:r>
          </a:p>
        </p:txBody>
      </p:sp>
      <p:sp>
        <p:nvSpPr>
          <p:cNvPr id="62" name="Picture Placeholder 16"/>
          <p:cNvSpPr>
            <a:spLocks noGrp="1"/>
          </p:cNvSpPr>
          <p:nvPr>
            <p:ph type="pic" sz="quarter" idx="37"/>
          </p:nvPr>
        </p:nvSpPr>
        <p:spPr>
          <a:xfrm>
            <a:off x="6244167" y="3367618"/>
            <a:ext cx="1686984" cy="732367"/>
          </a:xfrm>
        </p:spPr>
        <p:txBody>
          <a:bodyPr anchor="ctr" anchorCtr="0">
            <a:noAutofit/>
          </a:bodyPr>
          <a:lstStyle>
            <a:lvl1pPr algn="ctr">
              <a:buNone/>
              <a:defRPr sz="1600"/>
            </a:lvl1pPr>
          </a:lstStyle>
          <a:p>
            <a:r>
              <a:rPr lang="en-US" dirty="0"/>
              <a:t>Click icon to add picture</a:t>
            </a:r>
          </a:p>
        </p:txBody>
      </p:sp>
      <p:sp>
        <p:nvSpPr>
          <p:cNvPr id="63" name="Picture Placeholder 16"/>
          <p:cNvSpPr>
            <a:spLocks noGrp="1"/>
          </p:cNvSpPr>
          <p:nvPr>
            <p:ph type="pic" sz="quarter" idx="38"/>
          </p:nvPr>
        </p:nvSpPr>
        <p:spPr>
          <a:xfrm>
            <a:off x="8225367" y="3367618"/>
            <a:ext cx="1682752" cy="732367"/>
          </a:xfrm>
        </p:spPr>
        <p:txBody>
          <a:bodyPr anchor="ctr" anchorCtr="0">
            <a:noAutofit/>
          </a:bodyPr>
          <a:lstStyle>
            <a:lvl1pPr algn="ctr">
              <a:buNone/>
              <a:defRPr sz="1600"/>
            </a:lvl1pPr>
          </a:lstStyle>
          <a:p>
            <a:r>
              <a:rPr lang="en-US" dirty="0"/>
              <a:t>Click icon to add picture</a:t>
            </a:r>
          </a:p>
        </p:txBody>
      </p:sp>
      <p:sp>
        <p:nvSpPr>
          <p:cNvPr id="64" name="Picture Placeholder 16"/>
          <p:cNvSpPr>
            <a:spLocks noGrp="1"/>
          </p:cNvSpPr>
          <p:nvPr>
            <p:ph type="pic" sz="quarter" idx="39"/>
          </p:nvPr>
        </p:nvSpPr>
        <p:spPr>
          <a:xfrm>
            <a:off x="10204451" y="3367618"/>
            <a:ext cx="1684867" cy="732367"/>
          </a:xfrm>
        </p:spPr>
        <p:txBody>
          <a:bodyPr anchor="ctr" anchorCtr="0">
            <a:noAutofit/>
          </a:bodyPr>
          <a:lstStyle>
            <a:lvl1pPr algn="ctr">
              <a:buNone/>
              <a:defRPr sz="1600"/>
            </a:lvl1pPr>
          </a:lstStyle>
          <a:p>
            <a:r>
              <a:rPr lang="en-US" dirty="0"/>
              <a:t>Click icon to add picture</a:t>
            </a:r>
          </a:p>
        </p:txBody>
      </p:sp>
      <p:sp>
        <p:nvSpPr>
          <p:cNvPr id="65" name="Picture Placeholder 16"/>
          <p:cNvSpPr>
            <a:spLocks noGrp="1"/>
          </p:cNvSpPr>
          <p:nvPr>
            <p:ph type="pic" sz="quarter" idx="40"/>
          </p:nvPr>
        </p:nvSpPr>
        <p:spPr>
          <a:xfrm>
            <a:off x="2281767" y="4404785"/>
            <a:ext cx="1682751" cy="730249"/>
          </a:xfrm>
        </p:spPr>
        <p:txBody>
          <a:bodyPr anchor="ctr" anchorCtr="0">
            <a:noAutofit/>
          </a:bodyPr>
          <a:lstStyle>
            <a:lvl1pPr algn="ctr">
              <a:buNone/>
              <a:defRPr sz="1600"/>
            </a:lvl1pPr>
          </a:lstStyle>
          <a:p>
            <a:r>
              <a:rPr lang="en-US" dirty="0"/>
              <a:t>Click icon to add picture</a:t>
            </a:r>
          </a:p>
        </p:txBody>
      </p:sp>
      <p:sp>
        <p:nvSpPr>
          <p:cNvPr id="66" name="Picture Placeholder 16"/>
          <p:cNvSpPr>
            <a:spLocks noGrp="1"/>
          </p:cNvSpPr>
          <p:nvPr>
            <p:ph type="pic" sz="quarter" idx="41"/>
          </p:nvPr>
        </p:nvSpPr>
        <p:spPr>
          <a:xfrm>
            <a:off x="4262967" y="4404785"/>
            <a:ext cx="1682752" cy="730249"/>
          </a:xfrm>
        </p:spPr>
        <p:txBody>
          <a:bodyPr anchor="ctr" anchorCtr="0">
            <a:noAutofit/>
          </a:bodyPr>
          <a:lstStyle>
            <a:lvl1pPr algn="ctr">
              <a:buNone/>
              <a:defRPr sz="1600"/>
            </a:lvl1pPr>
          </a:lstStyle>
          <a:p>
            <a:r>
              <a:rPr lang="en-US" dirty="0"/>
              <a:t>Click icon to add picture</a:t>
            </a:r>
          </a:p>
        </p:txBody>
      </p:sp>
      <p:sp>
        <p:nvSpPr>
          <p:cNvPr id="67" name="Picture Placeholder 16"/>
          <p:cNvSpPr>
            <a:spLocks noGrp="1"/>
          </p:cNvSpPr>
          <p:nvPr>
            <p:ph type="pic" sz="quarter" idx="42"/>
          </p:nvPr>
        </p:nvSpPr>
        <p:spPr>
          <a:xfrm>
            <a:off x="6244167" y="4404785"/>
            <a:ext cx="1686984" cy="730249"/>
          </a:xfrm>
        </p:spPr>
        <p:txBody>
          <a:bodyPr anchor="ctr" anchorCtr="0">
            <a:noAutofit/>
          </a:bodyPr>
          <a:lstStyle>
            <a:lvl1pPr algn="ctr">
              <a:buNone/>
              <a:defRPr sz="1600"/>
            </a:lvl1pPr>
          </a:lstStyle>
          <a:p>
            <a:r>
              <a:rPr lang="en-US" dirty="0"/>
              <a:t>Click icon to add picture</a:t>
            </a:r>
          </a:p>
        </p:txBody>
      </p:sp>
      <p:sp>
        <p:nvSpPr>
          <p:cNvPr id="68" name="Picture Placeholder 16"/>
          <p:cNvSpPr>
            <a:spLocks noGrp="1"/>
          </p:cNvSpPr>
          <p:nvPr>
            <p:ph type="pic" sz="quarter" idx="43"/>
          </p:nvPr>
        </p:nvSpPr>
        <p:spPr>
          <a:xfrm>
            <a:off x="8225367" y="4404785"/>
            <a:ext cx="1682752" cy="730249"/>
          </a:xfrm>
        </p:spPr>
        <p:txBody>
          <a:bodyPr anchor="ctr" anchorCtr="0">
            <a:noAutofit/>
          </a:bodyPr>
          <a:lstStyle>
            <a:lvl1pPr algn="ctr">
              <a:buNone/>
              <a:defRPr sz="1600"/>
            </a:lvl1pPr>
          </a:lstStyle>
          <a:p>
            <a:r>
              <a:rPr lang="en-US" dirty="0"/>
              <a:t>Click icon to add picture</a:t>
            </a:r>
          </a:p>
        </p:txBody>
      </p:sp>
      <p:sp>
        <p:nvSpPr>
          <p:cNvPr id="69" name="Picture Placeholder 16"/>
          <p:cNvSpPr>
            <a:spLocks noGrp="1"/>
          </p:cNvSpPr>
          <p:nvPr>
            <p:ph type="pic" sz="quarter" idx="44"/>
          </p:nvPr>
        </p:nvSpPr>
        <p:spPr>
          <a:xfrm>
            <a:off x="10204451" y="4404785"/>
            <a:ext cx="1684867" cy="730249"/>
          </a:xfrm>
        </p:spPr>
        <p:txBody>
          <a:bodyPr anchor="ctr" anchorCtr="0">
            <a:noAutofit/>
          </a:bodyPr>
          <a:lstStyle>
            <a:lvl1pPr algn="ctr">
              <a:buNone/>
              <a:defRPr sz="1600"/>
            </a:lvl1pPr>
          </a:lstStyle>
          <a:p>
            <a:r>
              <a:rPr lang="en-US" dirty="0"/>
              <a:t>Click icon to add picture</a:t>
            </a:r>
          </a:p>
        </p:txBody>
      </p:sp>
      <p:sp>
        <p:nvSpPr>
          <p:cNvPr id="70" name="Picture Placeholder 16"/>
          <p:cNvSpPr>
            <a:spLocks noGrp="1"/>
          </p:cNvSpPr>
          <p:nvPr>
            <p:ph type="pic" sz="quarter" idx="45"/>
          </p:nvPr>
        </p:nvSpPr>
        <p:spPr>
          <a:xfrm>
            <a:off x="2281767" y="5439833"/>
            <a:ext cx="1682751" cy="723900"/>
          </a:xfrm>
        </p:spPr>
        <p:txBody>
          <a:bodyPr anchor="ctr" anchorCtr="0">
            <a:noAutofit/>
          </a:bodyPr>
          <a:lstStyle>
            <a:lvl1pPr algn="ctr">
              <a:buNone/>
              <a:defRPr sz="1600"/>
            </a:lvl1pPr>
          </a:lstStyle>
          <a:p>
            <a:r>
              <a:rPr lang="en-US" dirty="0"/>
              <a:t>Click icon to add picture</a:t>
            </a:r>
          </a:p>
        </p:txBody>
      </p:sp>
      <p:sp>
        <p:nvSpPr>
          <p:cNvPr id="71" name="Picture Placeholder 16"/>
          <p:cNvSpPr>
            <a:spLocks noGrp="1"/>
          </p:cNvSpPr>
          <p:nvPr>
            <p:ph type="pic" sz="quarter" idx="46"/>
          </p:nvPr>
        </p:nvSpPr>
        <p:spPr>
          <a:xfrm>
            <a:off x="4262967" y="5439833"/>
            <a:ext cx="1682752" cy="723900"/>
          </a:xfrm>
        </p:spPr>
        <p:txBody>
          <a:bodyPr anchor="ctr" anchorCtr="0">
            <a:noAutofit/>
          </a:bodyPr>
          <a:lstStyle>
            <a:lvl1pPr algn="ctr">
              <a:buNone/>
              <a:defRPr sz="1600"/>
            </a:lvl1pPr>
          </a:lstStyle>
          <a:p>
            <a:r>
              <a:rPr lang="en-US" dirty="0"/>
              <a:t>Click icon to add picture</a:t>
            </a:r>
          </a:p>
        </p:txBody>
      </p:sp>
      <p:sp>
        <p:nvSpPr>
          <p:cNvPr id="72" name="Picture Placeholder 16"/>
          <p:cNvSpPr>
            <a:spLocks noGrp="1"/>
          </p:cNvSpPr>
          <p:nvPr>
            <p:ph type="pic" sz="quarter" idx="47"/>
          </p:nvPr>
        </p:nvSpPr>
        <p:spPr>
          <a:xfrm>
            <a:off x="6244167" y="5439833"/>
            <a:ext cx="1686984" cy="723900"/>
          </a:xfrm>
        </p:spPr>
        <p:txBody>
          <a:bodyPr anchor="ctr" anchorCtr="0">
            <a:noAutofit/>
          </a:bodyPr>
          <a:lstStyle>
            <a:lvl1pPr algn="ctr">
              <a:buNone/>
              <a:defRPr sz="1600"/>
            </a:lvl1pPr>
          </a:lstStyle>
          <a:p>
            <a:r>
              <a:rPr lang="en-US" dirty="0"/>
              <a:t>Click icon to add picture</a:t>
            </a:r>
          </a:p>
        </p:txBody>
      </p:sp>
      <p:sp>
        <p:nvSpPr>
          <p:cNvPr id="73" name="Picture Placeholder 16"/>
          <p:cNvSpPr>
            <a:spLocks noGrp="1"/>
          </p:cNvSpPr>
          <p:nvPr>
            <p:ph type="pic" sz="quarter" idx="48"/>
          </p:nvPr>
        </p:nvSpPr>
        <p:spPr>
          <a:xfrm>
            <a:off x="8225367" y="5439833"/>
            <a:ext cx="1682752" cy="723900"/>
          </a:xfrm>
        </p:spPr>
        <p:txBody>
          <a:bodyPr anchor="ctr" anchorCtr="0">
            <a:noAutofit/>
          </a:bodyPr>
          <a:lstStyle>
            <a:lvl1pPr algn="ctr">
              <a:buNone/>
              <a:defRPr sz="1600"/>
            </a:lvl1pPr>
          </a:lstStyle>
          <a:p>
            <a:r>
              <a:rPr lang="en-US" dirty="0"/>
              <a:t>Click icon to add picture</a:t>
            </a:r>
          </a:p>
        </p:txBody>
      </p:sp>
      <p:sp>
        <p:nvSpPr>
          <p:cNvPr id="74" name="Picture Placeholder 16"/>
          <p:cNvSpPr>
            <a:spLocks noGrp="1"/>
          </p:cNvSpPr>
          <p:nvPr>
            <p:ph type="pic" sz="quarter" idx="49"/>
          </p:nvPr>
        </p:nvSpPr>
        <p:spPr>
          <a:xfrm>
            <a:off x="10204451" y="5439833"/>
            <a:ext cx="1684867" cy="723900"/>
          </a:xfrm>
        </p:spPr>
        <p:txBody>
          <a:bodyPr anchor="ctr" anchorCtr="0">
            <a:noAutofit/>
          </a:bodyPr>
          <a:lstStyle>
            <a:lvl1pPr algn="ctr">
              <a:buNone/>
              <a:defRPr sz="1600"/>
            </a:lvl1pPr>
          </a:lstStyle>
          <a:p>
            <a:r>
              <a:rPr lang="en-US" dirty="0"/>
              <a:t>Click icon to add picture</a:t>
            </a:r>
          </a:p>
        </p:txBody>
      </p:sp>
      <p:sp>
        <p:nvSpPr>
          <p:cNvPr id="75" name="Picture Placeholder 16"/>
          <p:cNvSpPr>
            <a:spLocks noGrp="1"/>
          </p:cNvSpPr>
          <p:nvPr>
            <p:ph type="pic" sz="quarter" idx="50"/>
          </p:nvPr>
        </p:nvSpPr>
        <p:spPr>
          <a:xfrm>
            <a:off x="296491" y="2332567"/>
            <a:ext cx="1686827" cy="730251"/>
          </a:xfrm>
        </p:spPr>
        <p:txBody>
          <a:bodyPr anchor="ctr" anchorCtr="0">
            <a:noAutofit/>
          </a:bodyPr>
          <a:lstStyle>
            <a:lvl1pPr algn="ctr">
              <a:buNone/>
              <a:defRPr sz="1600"/>
            </a:lvl1pPr>
          </a:lstStyle>
          <a:p>
            <a:r>
              <a:rPr lang="en-US" dirty="0"/>
              <a:t>Click icon to add picture</a:t>
            </a:r>
          </a:p>
        </p:txBody>
      </p:sp>
      <p:sp>
        <p:nvSpPr>
          <p:cNvPr id="76" name="Picture Placeholder 16"/>
          <p:cNvSpPr>
            <a:spLocks noGrp="1"/>
          </p:cNvSpPr>
          <p:nvPr>
            <p:ph type="pic" sz="quarter" idx="51"/>
          </p:nvPr>
        </p:nvSpPr>
        <p:spPr>
          <a:xfrm>
            <a:off x="296491" y="3367618"/>
            <a:ext cx="1686827" cy="732367"/>
          </a:xfrm>
        </p:spPr>
        <p:txBody>
          <a:bodyPr anchor="ctr" anchorCtr="0">
            <a:noAutofit/>
          </a:bodyPr>
          <a:lstStyle>
            <a:lvl1pPr algn="ctr">
              <a:buNone/>
              <a:defRPr sz="1600"/>
            </a:lvl1pPr>
          </a:lstStyle>
          <a:p>
            <a:r>
              <a:rPr lang="en-US" dirty="0"/>
              <a:t>Click icon to add picture</a:t>
            </a:r>
          </a:p>
        </p:txBody>
      </p:sp>
      <p:sp>
        <p:nvSpPr>
          <p:cNvPr id="77" name="Picture Placeholder 16"/>
          <p:cNvSpPr>
            <a:spLocks noGrp="1"/>
          </p:cNvSpPr>
          <p:nvPr>
            <p:ph type="pic" sz="quarter" idx="52"/>
          </p:nvPr>
        </p:nvSpPr>
        <p:spPr>
          <a:xfrm>
            <a:off x="296491" y="4404785"/>
            <a:ext cx="1686827" cy="730249"/>
          </a:xfrm>
        </p:spPr>
        <p:txBody>
          <a:bodyPr anchor="ctr" anchorCtr="0">
            <a:noAutofit/>
          </a:bodyPr>
          <a:lstStyle>
            <a:lvl1pPr algn="ctr">
              <a:buNone/>
              <a:defRPr sz="1600"/>
            </a:lvl1pPr>
          </a:lstStyle>
          <a:p>
            <a:r>
              <a:rPr lang="en-US" dirty="0"/>
              <a:t>Click icon to add picture</a:t>
            </a:r>
          </a:p>
        </p:txBody>
      </p:sp>
      <p:sp>
        <p:nvSpPr>
          <p:cNvPr id="78" name="Picture Placeholder 16"/>
          <p:cNvSpPr>
            <a:spLocks noGrp="1"/>
          </p:cNvSpPr>
          <p:nvPr>
            <p:ph type="pic" sz="quarter" idx="53"/>
          </p:nvPr>
        </p:nvSpPr>
        <p:spPr>
          <a:xfrm>
            <a:off x="296491" y="5439833"/>
            <a:ext cx="1686827" cy="723900"/>
          </a:xfrm>
        </p:spPr>
        <p:txBody>
          <a:bodyPr anchor="ctr" anchorCtr="0">
            <a:noAutofit/>
          </a:bodyPr>
          <a:lstStyle>
            <a:lvl1pPr algn="ctr">
              <a:buNone/>
              <a:defRPr sz="1600"/>
            </a:lvl1pPr>
          </a:lstStyle>
          <a:p>
            <a:r>
              <a:rPr lang="en-US" dirty="0"/>
              <a:t>Click icon to add picture</a:t>
            </a:r>
          </a:p>
        </p:txBody>
      </p:sp>
      <p:grpSp>
        <p:nvGrpSpPr>
          <p:cNvPr id="35" name="Group 34"/>
          <p:cNvGrpSpPr/>
          <p:nvPr userDrawn="1"/>
        </p:nvGrpSpPr>
        <p:grpSpPr>
          <a:xfrm>
            <a:off x="-6" y="1099479"/>
            <a:ext cx="12194155" cy="74352"/>
            <a:chOff x="-4" y="818839"/>
            <a:chExt cx="9145616" cy="55764"/>
          </a:xfrm>
        </p:grpSpPr>
        <p:sp>
          <p:nvSpPr>
            <p:cNvPr id="36" name="正方形/長方形 11"/>
            <p:cNvSpPr>
              <a:spLocks noChangeArrowheads="1"/>
            </p:cNvSpPr>
            <p:nvPr/>
          </p:nvSpPr>
          <p:spPr bwMode="auto">
            <a:xfrm>
              <a:off x="1481331" y="818839"/>
              <a:ext cx="7664281" cy="54864"/>
            </a:xfrm>
            <a:prstGeom prst="rect">
              <a:avLst/>
            </a:prstGeom>
            <a:solidFill>
              <a:srgbClr val="737373"/>
            </a:solidFill>
            <a:ln w="25400" cap="flat" cmpd="sng" algn="ctr">
              <a:noFill/>
              <a:prstDash val="solid"/>
            </a:ln>
            <a:effectLst/>
          </p:spPr>
          <p:txBody>
            <a:bodyPr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a:ln>
                  <a:noFill/>
                </a:ln>
                <a:solidFill>
                  <a:prstClr val="white"/>
                </a:solidFill>
                <a:effectLst/>
                <a:uLnTx/>
                <a:uFillTx/>
                <a:latin typeface="Arial"/>
                <a:ea typeface="+mn-ea"/>
                <a:cs typeface="+mn-cs"/>
              </a:endParaRPr>
            </a:p>
          </p:txBody>
        </p:sp>
        <p:sp>
          <p:nvSpPr>
            <p:cNvPr id="37" name="正方形/長方形 62"/>
            <p:cNvSpPr/>
            <p:nvPr/>
          </p:nvSpPr>
          <p:spPr bwMode="auto">
            <a:xfrm>
              <a:off x="741260" y="819734"/>
              <a:ext cx="740071" cy="54864"/>
            </a:xfrm>
            <a:prstGeom prst="rect">
              <a:avLst/>
            </a:prstGeom>
            <a:solidFill>
              <a:srgbClr val="CC0000"/>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sp>
          <p:nvSpPr>
            <p:cNvPr id="38" name="正方形/長方形 63"/>
            <p:cNvSpPr/>
            <p:nvPr/>
          </p:nvSpPr>
          <p:spPr bwMode="auto">
            <a:xfrm>
              <a:off x="-4" y="819739"/>
              <a:ext cx="741265" cy="54864"/>
            </a:xfrm>
            <a:prstGeom prst="rect">
              <a:avLst/>
            </a:prstGeom>
            <a:solidFill>
              <a:srgbClr val="B3B3B3"/>
            </a:solidFill>
            <a:ln w="9525">
              <a:noFill/>
              <a:miter lim="800000"/>
              <a:headEnd/>
              <a:tailEnd/>
            </a:ln>
            <a:effec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ja-JP" altLang="en-US" sz="2400" b="0" i="0" u="none" strike="noStrike" kern="0" cap="none" spc="0" normalizeH="0" baseline="0" noProof="0" dirty="0">
                <a:ln>
                  <a:noFill/>
                </a:ln>
                <a:solidFill>
                  <a:sysClr val="windowText" lastClr="000000"/>
                </a:solidFill>
                <a:effectLst/>
                <a:uLnTx/>
                <a:uFillTx/>
                <a:latin typeface="Arial"/>
              </a:endParaRPr>
            </a:p>
          </p:txBody>
        </p:sp>
      </p:grpSp>
      <p:grpSp>
        <p:nvGrpSpPr>
          <p:cNvPr id="41" name="Group 40"/>
          <p:cNvGrpSpPr/>
          <p:nvPr userDrawn="1"/>
        </p:nvGrpSpPr>
        <p:grpSpPr>
          <a:xfrm>
            <a:off x="10246551" y="301104"/>
            <a:ext cx="1663872" cy="475553"/>
            <a:chOff x="2751138" y="3262313"/>
            <a:chExt cx="4665662" cy="1333500"/>
          </a:xfrm>
          <a:solidFill>
            <a:srgbClr val="414141"/>
          </a:solidFill>
        </p:grpSpPr>
        <p:sp>
          <p:nvSpPr>
            <p:cNvPr id="4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4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1"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5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7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8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sp>
          <p:nvSpPr>
            <p:cNvPr id="9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rgbClr val="CC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21902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14141"/>
                </a:solidFill>
                <a:effectLst/>
                <a:uLnTx/>
                <a:uFillTx/>
                <a:latin typeface="Arial"/>
              </a:endParaRPr>
            </a:p>
          </p:txBody>
        </p:sp>
      </p:grpSp>
    </p:spTree>
    <p:extLst>
      <p:ext uri="{BB962C8B-B14F-4D97-AF65-F5344CB8AC3E}">
        <p14:creationId xmlns:p14="http://schemas.microsoft.com/office/powerpoint/2010/main" val="105450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917" y="1295400"/>
            <a:ext cx="11582400" cy="4876800"/>
          </a:xfrm>
          <a:prstGeom prst="rect">
            <a:avLst/>
          </a:prstGeom>
        </p:spPr>
        <p:txBody>
          <a:bodyPr vert="horz" lIns="0" tIns="0" rIns="0" bIns="0" rtlCol="0">
            <a:noAutofit/>
          </a:bodyPr>
          <a:lstStyle/>
          <a:p>
            <a:pPr lvl="0"/>
            <a:r>
              <a:rPr lang="en-US" dirty="0"/>
              <a:t>Click to edit Master text styles</a:t>
            </a:r>
          </a:p>
          <a:p>
            <a:pPr lvl="1"/>
            <a:r>
              <a:rPr lang="en-US" dirty="0"/>
              <a:t>First level bullet</a:t>
            </a:r>
          </a:p>
          <a:p>
            <a:pPr lvl="2"/>
            <a:r>
              <a:rPr lang="en-US" dirty="0"/>
              <a:t>Second level bullet</a:t>
            </a:r>
          </a:p>
          <a:p>
            <a:pPr lvl="3"/>
            <a:r>
              <a:rPr lang="en-US" dirty="0"/>
              <a:t>Third level bullet</a:t>
            </a:r>
          </a:p>
        </p:txBody>
      </p:sp>
      <p:sp>
        <p:nvSpPr>
          <p:cNvPr id="9" name="Title Placeholder 1"/>
          <p:cNvSpPr>
            <a:spLocks noGrp="1"/>
          </p:cNvSpPr>
          <p:nvPr>
            <p:ph type="title"/>
          </p:nvPr>
        </p:nvSpPr>
        <p:spPr>
          <a:xfrm>
            <a:off x="306917" y="1"/>
            <a:ext cx="9446683" cy="1097280"/>
          </a:xfrm>
          <a:prstGeom prst="rect">
            <a:avLst/>
          </a:prstGeom>
        </p:spPr>
        <p:txBody>
          <a:bodyPr vert="horz" lIns="0" tIns="0" rIns="0" bIns="0" rtlCol="0" anchor="ctr">
            <a:normAutofit/>
          </a:bodyPr>
          <a:lstStyle/>
          <a:p>
            <a:pPr lvl="0"/>
            <a:r>
              <a:rPr lang="en-US"/>
              <a:t>Click to edit Master title style</a:t>
            </a:r>
            <a:endParaRPr lang="en-US" dirty="0"/>
          </a:p>
        </p:txBody>
      </p:sp>
      <p:sp>
        <p:nvSpPr>
          <p:cNvPr id="10" name="TextBox 9"/>
          <p:cNvSpPr txBox="1"/>
          <p:nvPr/>
        </p:nvSpPr>
        <p:spPr>
          <a:xfrm>
            <a:off x="8287906" y="6548293"/>
            <a:ext cx="3601412" cy="304800"/>
          </a:xfrm>
          <a:prstGeom prst="rect">
            <a:avLst/>
          </a:prstGeom>
          <a:noFill/>
        </p:spPr>
        <p:txBody>
          <a:bodyPr wrap="none" lIns="0" tIns="0" rIns="0" bIns="0" rtlCol="0" anchor="ctr" anchorCtr="0">
            <a:noAutofit/>
          </a:bodyPr>
          <a:lstStyle/>
          <a:p>
            <a:pPr algn="r"/>
            <a:r>
              <a:rPr lang="en-US" sz="1067" dirty="0">
                <a:solidFill>
                  <a:srgbClr val="999999">
                    <a:lumMod val="75000"/>
                    <a:alpha val="50000"/>
                  </a:srgbClr>
                </a:solidFill>
                <a:latin typeface="+mn-lt"/>
              </a:rPr>
              <a:t>© 2020 Hitachi Vantara  All rights reserved.</a:t>
            </a:r>
          </a:p>
        </p:txBody>
      </p:sp>
    </p:spTree>
    <p:extLst>
      <p:ext uri="{BB962C8B-B14F-4D97-AF65-F5344CB8AC3E}">
        <p14:creationId xmlns:p14="http://schemas.microsoft.com/office/powerpoint/2010/main" val="3284675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609585" rtl="0" eaLnBrk="1" latinLnBrk="0" hangingPunct="1">
        <a:spcBef>
          <a:spcPct val="0"/>
        </a:spcBef>
        <a:buNone/>
        <a:defRPr sz="3200" b="1" kern="1200" baseline="0">
          <a:solidFill>
            <a:schemeClr val="tx1"/>
          </a:solidFill>
          <a:latin typeface="Arial"/>
          <a:ea typeface="+mj-ea"/>
          <a:cs typeface="+mj-cs"/>
        </a:defRPr>
      </a:lvl1pPr>
    </p:titleStyle>
    <p:bodyStyle>
      <a:lvl1pPr marL="0" indent="0" algn="l" defTabSz="609585" rtl="0" eaLnBrk="1" latinLnBrk="0" hangingPunct="1">
        <a:lnSpc>
          <a:spcPts val="1600"/>
        </a:lnSpc>
        <a:spcBef>
          <a:spcPts val="0"/>
        </a:spcBef>
        <a:spcAft>
          <a:spcPts val="800"/>
        </a:spcAft>
        <a:buSzPct val="75000"/>
        <a:buFontTx/>
        <a:buNone/>
        <a:defRPr sz="1600" kern="1200">
          <a:solidFill>
            <a:schemeClr val="tx1"/>
          </a:solidFill>
          <a:latin typeface="Arial"/>
          <a:ea typeface="+mn-ea"/>
          <a:cs typeface="+mn-cs"/>
        </a:defRPr>
      </a:lvl1pPr>
      <a:lvl2pPr marL="234945" indent="-234945" algn="l" defTabSz="609585" rtl="0" eaLnBrk="1" latinLnBrk="0" hangingPunct="1">
        <a:lnSpc>
          <a:spcPts val="1600"/>
        </a:lnSpc>
        <a:spcBef>
          <a:spcPts val="0"/>
        </a:spcBef>
        <a:spcAft>
          <a:spcPts val="800"/>
        </a:spcAft>
        <a:buClr>
          <a:srgbClr val="DA291C"/>
        </a:buClr>
        <a:buSzPct val="80000"/>
        <a:buFont typeface="Arial" panose="020B0604020202020204" pitchFamily="34" charset="0"/>
        <a:buChar char="■"/>
        <a:defRPr sz="1600" kern="1200">
          <a:solidFill>
            <a:schemeClr val="tx1"/>
          </a:solidFill>
          <a:latin typeface="Arial"/>
          <a:ea typeface="+mn-ea"/>
          <a:cs typeface="+mn-cs"/>
        </a:defRPr>
      </a:lvl2pPr>
      <a:lvl3pPr marL="529153" indent="-218012" algn="l" defTabSz="609585" rtl="0" eaLnBrk="1" latinLnBrk="0" hangingPunct="1">
        <a:lnSpc>
          <a:spcPts val="1600"/>
        </a:lnSpc>
        <a:spcBef>
          <a:spcPts val="0"/>
        </a:spcBef>
        <a:spcAft>
          <a:spcPts val="800"/>
        </a:spcAft>
        <a:buFont typeface="Arial" panose="020B0604020202020204" pitchFamily="34" charset="0"/>
        <a:buChar char="–"/>
        <a:defRPr sz="1600" kern="1200">
          <a:solidFill>
            <a:schemeClr val="tx1"/>
          </a:solidFill>
          <a:latin typeface="Arial"/>
          <a:ea typeface="+mn-ea"/>
          <a:cs typeface="+mn-cs"/>
        </a:defRPr>
      </a:lvl3pPr>
      <a:lvl4pPr marL="838179" indent="-228594" algn="l" defTabSz="609585" rtl="0" eaLnBrk="1" latinLnBrk="0" hangingPunct="1">
        <a:lnSpc>
          <a:spcPts val="1600"/>
        </a:lnSpc>
        <a:spcBef>
          <a:spcPts val="0"/>
        </a:spcBef>
        <a:spcAft>
          <a:spcPts val="800"/>
        </a:spcAft>
        <a:buClr>
          <a:srgbClr val="919D9D"/>
        </a:buClr>
        <a:buFont typeface="Arial" panose="020B0604020202020204" pitchFamily="34" charset="0"/>
        <a:buChar char="■"/>
        <a:defRPr sz="1600" kern="1200">
          <a:solidFill>
            <a:schemeClr val="tx1"/>
          </a:solidFill>
          <a:latin typeface="Arial"/>
          <a:ea typeface="+mn-ea"/>
          <a:cs typeface="+mn-cs"/>
        </a:defRPr>
      </a:lvl4pPr>
      <a:lvl5pPr marL="1212820" indent="-292093" algn="l" defTabSz="609585" rtl="0" eaLnBrk="1" latinLnBrk="0" hangingPunct="1">
        <a:lnSpc>
          <a:spcPts val="1600"/>
        </a:lnSpc>
        <a:spcBef>
          <a:spcPts val="0"/>
        </a:spcBef>
        <a:spcAft>
          <a:spcPts val="800"/>
        </a:spcAft>
        <a:buFont typeface="Arial"/>
        <a:buChar char="»"/>
        <a:defRPr sz="1600" kern="1200">
          <a:solidFill>
            <a:schemeClr val="tx1"/>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ontent Placeholder 57"/>
          <p:cNvSpPr>
            <a:spLocks noGrp="1"/>
          </p:cNvSpPr>
          <p:nvPr>
            <p:ph idx="50"/>
          </p:nvPr>
        </p:nvSpPr>
        <p:spPr>
          <a:xfrm>
            <a:off x="6178472" y="4670672"/>
            <a:ext cx="2687747" cy="800027"/>
          </a:xfrm>
        </p:spPr>
        <p:txBody>
          <a:bodyPr/>
          <a:lstStyle/>
          <a:p>
            <a:r>
              <a:rPr lang="en-US" dirty="0"/>
              <a:t>Bachelor of Science in Information Technology From University of Mumbai 2014</a:t>
            </a:r>
          </a:p>
        </p:txBody>
      </p:sp>
      <p:sp>
        <p:nvSpPr>
          <p:cNvPr id="71" name="Text Placeholder 70"/>
          <p:cNvSpPr>
            <a:spLocks noGrp="1"/>
          </p:cNvSpPr>
          <p:nvPr>
            <p:ph type="body" sz="quarter" idx="45"/>
          </p:nvPr>
        </p:nvSpPr>
        <p:spPr/>
        <p:txBody>
          <a:bodyPr/>
          <a:lstStyle/>
          <a:p>
            <a:r>
              <a:rPr lang="en-US" dirty="0"/>
              <a:t> TBD</a:t>
            </a:r>
          </a:p>
        </p:txBody>
      </p:sp>
      <p:sp>
        <p:nvSpPr>
          <p:cNvPr id="39" name="Text Placeholder 38"/>
          <p:cNvSpPr>
            <a:spLocks noGrp="1"/>
          </p:cNvSpPr>
          <p:nvPr>
            <p:ph type="body" sz="quarter" idx="44"/>
          </p:nvPr>
        </p:nvSpPr>
        <p:spPr/>
        <p:txBody>
          <a:bodyPr/>
          <a:lstStyle/>
          <a:p>
            <a:r>
              <a:rPr lang="en-US" dirty="0"/>
              <a:t>Functional expertise</a:t>
            </a:r>
          </a:p>
        </p:txBody>
      </p:sp>
      <p:sp>
        <p:nvSpPr>
          <p:cNvPr id="37" name="Text Placeholder 36"/>
          <p:cNvSpPr>
            <a:spLocks noGrp="1"/>
          </p:cNvSpPr>
          <p:nvPr>
            <p:ph type="body" sz="quarter" idx="36"/>
          </p:nvPr>
        </p:nvSpPr>
        <p:spPr/>
        <p:txBody>
          <a:bodyPr/>
          <a:lstStyle/>
          <a:p>
            <a:r>
              <a:rPr lang="en-US" dirty="0"/>
              <a:t>Major Achievements</a:t>
            </a:r>
          </a:p>
        </p:txBody>
      </p:sp>
      <p:sp>
        <p:nvSpPr>
          <p:cNvPr id="34" name="Title 33"/>
          <p:cNvSpPr>
            <a:spLocks noGrp="1"/>
          </p:cNvSpPr>
          <p:nvPr>
            <p:ph type="title"/>
          </p:nvPr>
        </p:nvSpPr>
        <p:spPr/>
        <p:txBody>
          <a:bodyPr/>
          <a:lstStyle/>
          <a:p>
            <a:r>
              <a:rPr lang="en-US" dirty="0"/>
              <a:t>Project Analyst [SAMPLE]</a:t>
            </a:r>
          </a:p>
        </p:txBody>
      </p:sp>
      <p:sp>
        <p:nvSpPr>
          <p:cNvPr id="36" name="Text Placeholder 35"/>
          <p:cNvSpPr>
            <a:spLocks noGrp="1"/>
          </p:cNvSpPr>
          <p:nvPr>
            <p:ph type="body" sz="quarter" idx="4294967295"/>
          </p:nvPr>
        </p:nvSpPr>
        <p:spPr>
          <a:xfrm>
            <a:off x="352213" y="1169941"/>
            <a:ext cx="11433387" cy="1107996"/>
          </a:xfrm>
        </p:spPr>
        <p:txBody>
          <a:bodyPr/>
          <a:lstStyle/>
          <a:p>
            <a:r>
              <a:rPr lang="en-US" dirty="0"/>
              <a:t>5 years of experience delivering in roles including quality assurance analyst, communications analyst, and business analyst This is a detail oriented resource with core skills in business analysis, critical thinking, verbal and written communication and relationship development.  </a:t>
            </a:r>
          </a:p>
        </p:txBody>
      </p:sp>
      <p:sp>
        <p:nvSpPr>
          <p:cNvPr id="72" name="Text Placeholder 71"/>
          <p:cNvSpPr>
            <a:spLocks noGrp="1"/>
          </p:cNvSpPr>
          <p:nvPr>
            <p:ph type="body" sz="quarter" idx="46"/>
          </p:nvPr>
        </p:nvSpPr>
        <p:spPr>
          <a:xfrm>
            <a:off x="9104552" y="2793282"/>
            <a:ext cx="2681048" cy="328295"/>
          </a:xfrm>
        </p:spPr>
        <p:txBody>
          <a:bodyPr/>
          <a:lstStyle/>
          <a:p>
            <a:r>
              <a:rPr lang="en-US" dirty="0"/>
              <a:t> Senior Consultant</a:t>
            </a:r>
          </a:p>
        </p:txBody>
      </p:sp>
      <p:sp>
        <p:nvSpPr>
          <p:cNvPr id="59" name="Text Placeholder 58"/>
          <p:cNvSpPr>
            <a:spLocks noGrp="1"/>
          </p:cNvSpPr>
          <p:nvPr>
            <p:ph type="body" sz="quarter" idx="51"/>
          </p:nvPr>
        </p:nvSpPr>
        <p:spPr>
          <a:xfrm>
            <a:off x="6178472" y="4342703"/>
            <a:ext cx="2681048" cy="328295"/>
          </a:xfrm>
        </p:spPr>
        <p:txBody>
          <a:bodyPr/>
          <a:lstStyle/>
          <a:p>
            <a:r>
              <a:rPr lang="en-US" dirty="0"/>
              <a:t>Education / Certifications</a:t>
            </a:r>
          </a:p>
        </p:txBody>
      </p:sp>
      <p:sp>
        <p:nvSpPr>
          <p:cNvPr id="35" name="Content Placeholder 34"/>
          <p:cNvSpPr>
            <a:spLocks noGrp="1"/>
          </p:cNvSpPr>
          <p:nvPr>
            <p:ph idx="52"/>
          </p:nvPr>
        </p:nvSpPr>
        <p:spPr>
          <a:xfrm>
            <a:off x="186794" y="2867962"/>
            <a:ext cx="5613525" cy="1446549"/>
          </a:xfrm>
        </p:spPr>
        <p:txBody>
          <a:bodyPr/>
          <a:lstStyle/>
          <a:p>
            <a:r>
              <a:rPr lang="en-US" b="1" dirty="0"/>
              <a:t>Business Analyst</a:t>
            </a:r>
            <a:br>
              <a:rPr lang="en-US" dirty="0"/>
            </a:br>
            <a:r>
              <a:rPr lang="en-US" dirty="0"/>
              <a:t>Interviewed business clients to analyze their business requirements and recommend and design improvements to their business processes and operational procedures. Developed process mapping of current and future business processes. Prototyped new procedures and trained new users on software enhancements.</a:t>
            </a:r>
          </a:p>
          <a:p>
            <a:endParaRPr lang="en-US" dirty="0"/>
          </a:p>
        </p:txBody>
      </p:sp>
      <p:sp>
        <p:nvSpPr>
          <p:cNvPr id="43" name="Content Placeholder 42"/>
          <p:cNvSpPr>
            <a:spLocks noGrp="1"/>
          </p:cNvSpPr>
          <p:nvPr>
            <p:ph idx="54"/>
          </p:nvPr>
        </p:nvSpPr>
        <p:spPr>
          <a:xfrm>
            <a:off x="186794" y="4327499"/>
            <a:ext cx="5613525" cy="1969771"/>
          </a:xfrm>
        </p:spPr>
        <p:txBody>
          <a:bodyPr/>
          <a:lstStyle/>
          <a:p>
            <a:r>
              <a:rPr lang="en-US" b="1" dirty="0"/>
              <a:t>Senior Business Analyst</a:t>
            </a:r>
            <a:br>
              <a:rPr lang="en-US" dirty="0"/>
            </a:br>
            <a:r>
              <a:rPr lang="en-US" dirty="0"/>
              <a:t>Led project teams, internal and external, to achieve project defined milestones and deliverables. Conducted stakeholder interviews and facilitated meetings with project teams. Translated business user concepts and ideas into comprehensive business requirements and design documents. Created project plans in accordance with project management framework standards and procedures. Identified ongoing issues and gaps within project plans, in order to eliminate implementation issues.</a:t>
            </a:r>
          </a:p>
          <a:p>
            <a:endParaRPr lang="en-US" dirty="0"/>
          </a:p>
        </p:txBody>
      </p:sp>
      <p:sp>
        <p:nvSpPr>
          <p:cNvPr id="44" name="Content Placeholder 43"/>
          <p:cNvSpPr>
            <a:spLocks noGrp="1"/>
          </p:cNvSpPr>
          <p:nvPr>
            <p:ph idx="55"/>
          </p:nvPr>
        </p:nvSpPr>
        <p:spPr>
          <a:xfrm>
            <a:off x="5998327" y="2768098"/>
            <a:ext cx="3105627" cy="1117935"/>
          </a:xfrm>
        </p:spPr>
        <p:txBody>
          <a:bodyPr/>
          <a:lstStyle/>
          <a:p>
            <a:pPr>
              <a:lnSpc>
                <a:spcPct val="100000"/>
              </a:lnSpc>
              <a:spcAft>
                <a:spcPts val="0"/>
              </a:spcAft>
            </a:pPr>
            <a:r>
              <a:rPr lang="en-US" dirty="0"/>
              <a:t>   Project Management, Process Improvement, Quality Assurance, Sprint Planning, Requirements Gathering, Functional Design, Business Analysis, Data Analysis</a:t>
            </a:r>
            <a:endParaRPr lang="fr-FR" dirty="0"/>
          </a:p>
        </p:txBody>
      </p:sp>
      <p:pic>
        <p:nvPicPr>
          <p:cNvPr id="4" name="Picture Placeholder 3">
            <a:extLst>
              <a:ext uri="{FF2B5EF4-FFF2-40B4-BE49-F238E27FC236}">
                <a16:creationId xmlns:a16="http://schemas.microsoft.com/office/drawing/2014/main" id="{061630E5-67F5-4206-A9E8-F678FEEB98D6}"/>
              </a:ext>
            </a:extLst>
          </p:cNvPr>
          <p:cNvPicPr>
            <a:picLocks noGrp="1" noChangeAspect="1"/>
          </p:cNvPicPr>
          <p:nvPr>
            <p:ph type="pic" sz="quarter" idx="43"/>
          </p:nvPr>
        </p:nvPicPr>
        <p:blipFill>
          <a:blip r:embed="rId2"/>
          <a:stretch>
            <a:fillRect/>
          </a:stretch>
        </p:blipFill>
        <p:spPr>
          <a:xfrm>
            <a:off x="9103953" y="3280531"/>
            <a:ext cx="2780280" cy="2780280"/>
          </a:xfrm>
        </p:spPr>
      </p:pic>
    </p:spTree>
    <p:extLst>
      <p:ext uri="{BB962C8B-B14F-4D97-AF65-F5344CB8AC3E}">
        <p14:creationId xmlns:p14="http://schemas.microsoft.com/office/powerpoint/2010/main" val="235185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01 - Proposal Shell Template - PowerPoint">
  <a:themeElements>
    <a:clrScheme name="HCC rebrand (2017)">
      <a:dk1>
        <a:srgbClr val="414141"/>
      </a:dk1>
      <a:lt1>
        <a:sysClr val="window" lastClr="FFFFFF"/>
      </a:lt1>
      <a:dk2>
        <a:srgbClr val="003E82"/>
      </a:dk2>
      <a:lt2>
        <a:srgbClr val="999999"/>
      </a:lt2>
      <a:accent1>
        <a:srgbClr val="CC0000"/>
      </a:accent1>
      <a:accent2>
        <a:srgbClr val="AC1F25"/>
      </a:accent2>
      <a:accent3>
        <a:srgbClr val="55951B"/>
      </a:accent3>
      <a:accent4>
        <a:srgbClr val="008EAA"/>
      </a:accent4>
      <a:accent5>
        <a:srgbClr val="FFC600"/>
      </a:accent5>
      <a:accent6>
        <a:srgbClr val="F78E1E"/>
      </a:accent6>
      <a:hlink>
        <a:srgbClr val="00C8DC"/>
      </a:hlink>
      <a:folHlink>
        <a:srgbClr val="008E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6350">
          <a:solidFill>
            <a:srgbClr val="919D9D"/>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1B026E1ED41C44AC73099CD097378D" ma:contentTypeVersion="11" ma:contentTypeDescription="Create a new document." ma:contentTypeScope="" ma:versionID="a92ced8a9e754a90946944d5fe081806">
  <xsd:schema xmlns:xsd="http://www.w3.org/2001/XMLSchema" xmlns:xs="http://www.w3.org/2001/XMLSchema" xmlns:p="http://schemas.microsoft.com/office/2006/metadata/properties" xmlns:ns3="968ba194-a4cb-4809-9a66-647051c44ed3" xmlns:ns4="18e3cab4-ac1d-43f1-ba9f-518890ea882e" targetNamespace="http://schemas.microsoft.com/office/2006/metadata/properties" ma:root="true" ma:fieldsID="e5c572c49a0f0999a0c730bc8352de29" ns3:_="" ns4:_="">
    <xsd:import namespace="968ba194-a4cb-4809-9a66-647051c44ed3"/>
    <xsd:import namespace="18e3cab4-ac1d-43f1-ba9f-518890ea882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8ba194-a4cb-4809-9a66-647051c44e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e3cab4-ac1d-43f1-ba9f-518890ea882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E084BA-C744-4199-976B-C017D925C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8ba194-a4cb-4809-9a66-647051c44ed3"/>
    <ds:schemaRef ds:uri="18e3cab4-ac1d-43f1-ba9f-518890ea88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4DE8DD-8EA6-4E8D-A988-56C7AE212C3C}">
  <ds:schemaRefs>
    <ds:schemaRef ds:uri="http://schemas.microsoft.com/sharepoint/v3/contenttype/forms"/>
  </ds:schemaRefs>
</ds:datastoreItem>
</file>

<file path=customXml/itemProps3.xml><?xml version="1.0" encoding="utf-8"?>
<ds:datastoreItem xmlns:ds="http://schemas.openxmlformats.org/officeDocument/2006/customXml" ds:itemID="{44F4C862-4B92-4690-99EF-D5F8A6359218}">
  <ds:schemaRefs>
    <ds:schemaRef ds:uri="http://schemas.openxmlformats.org/package/2006/metadata/core-properties"/>
    <ds:schemaRef ds:uri="18e3cab4-ac1d-43f1-ba9f-518890ea882e"/>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968ba194-a4cb-4809-9a66-647051c44ed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39</TotalTime>
  <Words>212</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01 - Proposal Shell Template - PowerPoint</vt:lpstr>
      <vt:lpstr>Project Analyst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Analyst [SAMPLE]</dc:title>
  <dc:creator>Aneesh Basheer</dc:creator>
  <cp:lastModifiedBy>Rupesh Singh</cp:lastModifiedBy>
  <cp:revision>4</cp:revision>
  <dcterms:created xsi:type="dcterms:W3CDTF">2019-04-03T18:22:27Z</dcterms:created>
  <dcterms:modified xsi:type="dcterms:W3CDTF">2024-04-29T08:51:50Z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0x010100D11B026E1ED41C44AC73099CD097378D</vt:lpwstr>
  </property>
</Properties>
</file>