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7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03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7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64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8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4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5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2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2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4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8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0F5B-24B6-49D4-ACA7-40E953FE27C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D670FB-B39C-43CE-9A01-804428DA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F38-E88F-4B86-A6D1-53C103461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4" y="1166219"/>
            <a:ext cx="9320706" cy="2262781"/>
          </a:xfrm>
        </p:spPr>
        <p:txBody>
          <a:bodyPr>
            <a:normAutofit/>
          </a:bodyPr>
          <a:lstStyle/>
          <a:p>
            <a:r>
              <a:rPr lang="en-IN" sz="6000" b="1" i="1" dirty="0">
                <a:solidFill>
                  <a:schemeClr val="bg2">
                    <a:lumMod val="10000"/>
                  </a:schemeClr>
                </a:solidFill>
              </a:rPr>
              <a:t>Introduction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A5EA6-8A25-4DAA-9DAC-146DB0529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602" y="5318917"/>
            <a:ext cx="8915399" cy="1126283"/>
          </a:xfrm>
        </p:spPr>
        <p:txBody>
          <a:bodyPr/>
          <a:lstStyle/>
          <a:p>
            <a:r>
              <a:rPr lang="en-IN" dirty="0"/>
              <a:t>BY: Rupesh </a:t>
            </a:r>
            <a:r>
              <a:rPr lang="en-IN" dirty="0" err="1"/>
              <a:t>Jawade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88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1206-80EF-40CB-8E8E-D7F9DF60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42" y="561967"/>
            <a:ext cx="10177076" cy="128089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1.What is data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7B92-CA40-4577-B697-DDF4638B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1" y="1970842"/>
            <a:ext cx="8442663" cy="394037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Everything which is present around us ,and that thing arrange in meaning full manner is called “Data”.</a:t>
            </a:r>
          </a:p>
          <a:p>
            <a:r>
              <a:rPr lang="en-IN" dirty="0">
                <a:solidFill>
                  <a:schemeClr val="tx1"/>
                </a:solidFill>
              </a:rPr>
              <a:t>Data is a information or  collection of facts (number ,words, measurement and observation , images, ) that has been translate into a form for that computer can process.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4DB4C-6DE0-46E4-B0E4-18331C40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49" y="3984088"/>
            <a:ext cx="5686579" cy="20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2D52-792A-4CE5-9248-AA4D7CC3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information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8BD6-3F13-4EC4-8B04-39D614F7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data are processed, organized, structured or presented in a given context so as to make them useful, they are called “information”.</a:t>
            </a:r>
          </a:p>
          <a:p>
            <a:r>
              <a:rPr lang="en-IN" dirty="0"/>
              <a:t>Information is data that has been processed in such a way as to be meaningful to person who receives it .it is anything that is communicated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4690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9665-D74B-409F-8F70-842A6D51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2.Differenciate between DATA  And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00106-1422-4750-9B2A-7A3C8796A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27904"/>
            <a:ext cx="4185623" cy="576263"/>
          </a:xfrm>
        </p:spPr>
        <p:txBody>
          <a:bodyPr/>
          <a:lstStyle/>
          <a:p>
            <a:r>
              <a:rPr lang="en-IN" dirty="0"/>
              <a:t>    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00B4-B1D2-4AA1-AED7-EA37BC48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298529"/>
            <a:ext cx="4185623" cy="420880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Data is unorganized and unrefined facts</a:t>
            </a:r>
            <a:endParaRPr lang="en-IN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Data doesn’t depend on information.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Data is an individual unit that contains raw materials which do not carry any specific meaning.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Raw data alone is insufficient for decision making.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An example of data is a student’s test score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7551-BCCE-4A28-B5B5-A9EDD4CF2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438183"/>
            <a:ext cx="4185618" cy="465984"/>
          </a:xfrm>
        </p:spPr>
        <p:txBody>
          <a:bodyPr/>
          <a:lstStyle/>
          <a:p>
            <a:r>
              <a:rPr lang="en-IN" dirty="0"/>
              <a:t>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A57DC-8EC2-444D-8865-C8A65642E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7006" y="2298529"/>
            <a:ext cx="4572000" cy="420880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Information is a group of data that collectively carries a logical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Information comprises processed, organized data presented in a meaningful context meaning.</a:t>
            </a:r>
          </a:p>
          <a:p>
            <a:pPr>
              <a:lnSpc>
                <a:spcPct val="110000"/>
              </a:lnSpc>
            </a:pP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Information depends on data.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Information is sufficient for decision making.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The average score of a class is the information derived from the given data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30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ED47-FD68-4B72-AA82-E9671CEE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891"/>
            <a:ext cx="8596668" cy="92771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3.How data is useful for us ?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EF71-D4FC-4E61-9CC1-78CA7DC6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16"/>
            <a:ext cx="8596668" cy="5131293"/>
          </a:xfrm>
        </p:spPr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+mj-lt"/>
              </a:rPr>
              <a:t>Data allows organizations to measure the effectiveness of a given strategy.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They can be used to measure/record a wide range of business activities - both internal and externa</a:t>
            </a:r>
            <a:r>
              <a:rPr lang="en-US" b="0" dirty="0">
                <a:solidFill>
                  <a:srgbClr val="202124"/>
                </a:solidFill>
                <a:latin typeface="+mj-lt"/>
              </a:rPr>
              <a:t>l.</a:t>
            </a:r>
          </a:p>
          <a:p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Describing</a:t>
            </a:r>
            <a:r>
              <a:rPr lang="en-IN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 ,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Diagnosing. Predicting. Prescribing. These are the four main uses of data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Describing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is the use of data to set out </a:t>
            </a: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what has happened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– e.g. a website received 1,000 visitors in the first week of May this year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Diagnosing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is the use of data to explain </a:t>
            </a: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why something happened 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– e.g. 1,000 visitors came to the website on that week because an email was sent to 10,000 customers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Predicting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is the use of data to define </a:t>
            </a: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what will happen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– e.g. if we send an email to 20,000 customers we will get 2,000 visitors to the website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Prescribing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is the use of data to define </a:t>
            </a: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what will be done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– e.g. we will send a weekly email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28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5ABF-D232-44D0-96AE-5A4BAB0E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287"/>
            <a:ext cx="8596668" cy="101205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4</a:t>
            </a:r>
            <a:r>
              <a:rPr lang="en-IN" sz="2800" dirty="0"/>
              <a:t>.</a:t>
            </a:r>
            <a:r>
              <a:rPr lang="en-IN" sz="2800" dirty="0">
                <a:solidFill>
                  <a:schemeClr val="tx1"/>
                </a:solidFill>
              </a:rPr>
              <a:t>Differenciate Between Structured, semi-structured, unstructured data.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71ED-0143-44CB-BD91-81C2DD31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136343"/>
            <a:ext cx="4185623" cy="585926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 Structured Data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AD31C-1111-402C-9D83-32EE0744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79721"/>
            <a:ext cx="4185623" cy="4061642"/>
          </a:xfrm>
        </p:spPr>
        <p:txBody>
          <a:bodyPr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Structured data is highly-organized and formatted so that it's easily searchable in relational databases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Structured data is quantitative data that consists of numbers and values</a:t>
            </a:r>
            <a:r>
              <a:rPr lang="en-US" b="0" i="0" dirty="0">
                <a:solidFill>
                  <a:schemeClr val="tx1"/>
                </a:solidFill>
                <a:effectLst/>
                <a:latin typeface="Barlow" panose="020B0604020202020204" pitchFamily="2" charset="0"/>
              </a:rPr>
              <a:t>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Structured data is stored in tabular formats like excel sheets or SQL databases.</a:t>
            </a:r>
            <a:br>
              <a:rPr lang="en-US" dirty="0"/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B3C8B-CCA0-438E-B85F-03E04163F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136343"/>
            <a:ext cx="4185618" cy="585926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Unstructured </a:t>
            </a:r>
            <a:r>
              <a:rPr lang="en-IN" b="1" dirty="0">
                <a:solidFill>
                  <a:schemeClr val="tx1"/>
                </a:solidFill>
              </a:rPr>
              <a:t>D</a:t>
            </a:r>
            <a:r>
              <a:rPr lang="en-IN" sz="2400" b="1" dirty="0">
                <a:solidFill>
                  <a:schemeClr val="tx1"/>
                </a:solidFill>
              </a:rPr>
              <a:t>ata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F29BE-74B0-439C-B16C-DC8B3DA9A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78" y="1979721"/>
            <a:ext cx="4185623" cy="4061642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02124"/>
                </a:solidFill>
                <a:effectLst/>
                <a:latin typeface="+mj-lt"/>
              </a:rPr>
              <a:t>Unstructured data has no predefined format or organization, making it much more difficult to collect, process, and analyze.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Unstructured data is qualitative data that consists of audio, video, sensors, descriptions, and more.</a:t>
            </a:r>
            <a:br>
              <a:rPr lang="en-US" sz="1600" dirty="0"/>
            </a:b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1196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514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Barlow</vt:lpstr>
      <vt:lpstr>Lato</vt:lpstr>
      <vt:lpstr>Roboto</vt:lpstr>
      <vt:lpstr>Trebuchet MS</vt:lpstr>
      <vt:lpstr>Wingdings 3</vt:lpstr>
      <vt:lpstr>Facet</vt:lpstr>
      <vt:lpstr>Introduction of Data</vt:lpstr>
      <vt:lpstr>1.What is data ?</vt:lpstr>
      <vt:lpstr>What is information ?</vt:lpstr>
      <vt:lpstr>2.Differenciate between DATA  And INFORMATION</vt:lpstr>
      <vt:lpstr>3.How data is useful for us ? </vt:lpstr>
      <vt:lpstr>4.Differenciate Between Structured, semi-structured, unstructured data.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Data</dc:title>
  <dc:creator>rupeshjawade2015@gmail.com</dc:creator>
  <cp:lastModifiedBy>rupeshjawade2015@gmail.com</cp:lastModifiedBy>
  <cp:revision>5</cp:revision>
  <dcterms:created xsi:type="dcterms:W3CDTF">2023-01-19T16:37:13Z</dcterms:created>
  <dcterms:modified xsi:type="dcterms:W3CDTF">2023-01-23T12:30:57Z</dcterms:modified>
</cp:coreProperties>
</file>