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BFBC-AD33-44FC-8B81-4F91CE3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51A84-86A1-4542-8FDB-F4AEC24AE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0256-46EE-4261-A0CE-211966DC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2746-1332-4494-8875-6CAF696F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7CD7-4885-4FAC-93CE-BB13C95E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4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7C97-8A1A-4CCF-9F9C-0C2D3CF1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6331D-778E-4C14-98F7-2EA406FCE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12C16-4A91-47AD-BE48-0A0D5B32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833A-668B-4DAD-9D85-E96F1804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6A70D-5C61-4325-9D37-9258E0E2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7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2285D-DB83-42CD-94FD-148F63B4F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4E3FE-462B-47C7-96F7-E1F34871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F859A-E9DF-4439-9CF5-DE27CDAD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190A-C079-45E1-B305-F5D0C2C2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D9CA-7E88-4DBF-94A3-555C79B3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8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9634-B4B8-48D8-A719-B479DB9C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1007-D5D3-48D2-9E7F-DF46B2EF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84EE-8014-49C0-9191-58873DA7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0B04-8E91-4F28-BE0A-03D6AEDB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672B-01C2-4047-A3CF-903CF75D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4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260A-4C83-46B2-9E4A-40B80C18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CF194-AFE0-4591-928E-5823C6E82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55A6-A3A9-459D-B86D-680DAD19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6909E-693C-45EA-8A4D-BB2C3660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79D5-E391-450C-8B4D-EFC0797A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4F60-8071-482D-B819-CF2892D9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0426-599F-4E2C-8CB5-89C00739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3E9ED-F337-4869-80F4-E72E56A9B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9F925-09C7-4551-8794-5DF841F6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CFD8D-78AE-48C2-A713-D4F4D7FE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37847-1CB4-4948-8F7D-099A8751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1169-F743-4E5E-8940-5B6BE9A5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40C0-B412-4C53-B811-08B5D8375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18B65-806D-43C8-B641-C13A6453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EA043-EA3F-431F-9804-98D4F40AC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EA3FD-50F2-4383-BE32-A4C9B3A64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5022A-7CF3-481C-933D-53C63651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E7B1A-29CE-45B9-8DA0-9D55F17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652FB-431B-4E05-A00C-AB3D3CD9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5654-8602-458C-AA4B-A4147D8D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6CD32-1403-4B97-B28E-54C306C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BE8AC-49A9-4CA6-832F-6331D38A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0FD2C-9FC1-41CC-960D-132C596F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6B2CA-91E4-41D9-9662-7756BB0D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88630-31D2-4D13-A114-2B98826E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C3789-8A66-431E-A9F8-F04BAB88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209A-C5AE-4067-904F-0A37821A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6A49-61B6-4E0B-AAC7-2CC585BA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3B625-FD9B-456D-AA56-377AF123F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4C39B-C655-4B1A-A27F-3067686D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14CE6-5BC9-410F-845B-8FE11987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10B69-3472-432D-85B7-F3318D6E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8DD9-5015-4E47-BF55-2021E8BE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7DAAF-7FF5-4A51-AA65-F60629BE8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F5176-FCFD-4E57-B5B9-57A4E3F5E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457A7-48FF-45D5-BDC8-B577908A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17-Nov-21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EDC01-E39A-468D-A169-4695BFD7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0DC8B-70AB-4AA3-86FF-46288824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34440-1963-4D7B-83F3-2D36F590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8E76-2914-4A7B-A99C-DC950190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33D2-3BD1-4253-B8C0-18A863859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17-Nov-21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F0F6-EF82-422F-B64C-30F38CFAF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78F9E-AA04-48C9-A86E-BAA17F52F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7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FFC475C2-2B92-4D7F-B5A6-5AA8468BA9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639" y="249715"/>
                <a:ext cx="11907917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Fitting with Zero-Temperature relaxation 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as a local parameter</a:t>
                </a:r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FFC475C2-2B92-4D7F-B5A6-5AA8468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39" y="249715"/>
                <a:ext cx="11907917" cy="1325563"/>
              </a:xfrm>
              <a:prstGeom prst="rect">
                <a:avLst/>
              </a:prstGeom>
              <a:blipFill>
                <a:blip r:embed="rId2"/>
                <a:stretch>
                  <a:fillRect l="-2047" t="-14747" b="-20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F33A04CB-86A5-4440-8AB7-0EC0F0166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9" y="1656071"/>
            <a:ext cx="12192000" cy="45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9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FFC475C2-2B92-4D7F-B5A6-5AA8468BA9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041" y="203782"/>
                <a:ext cx="11907917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Fitting with Zero-Temperature relaxation 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as a local parameter</a:t>
                </a:r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FFC475C2-2B92-4D7F-B5A6-5AA8468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1" y="203782"/>
                <a:ext cx="11907917" cy="1325563"/>
              </a:xfrm>
              <a:prstGeom prst="rect">
                <a:avLst/>
              </a:prstGeom>
              <a:blipFill>
                <a:blip r:embed="rId2"/>
                <a:stretch>
                  <a:fillRect l="-2047" t="-14220" b="-19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AF42B2E1-FE6C-4B2F-B208-AD28B2EC1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172847"/>
            <a:ext cx="12192000" cy="3818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5FA0A-D0F8-4AEA-AAD3-868DBFDCBBBA}"/>
              </a:ext>
            </a:extLst>
          </p:cNvPr>
          <p:cNvSpPr txBox="1"/>
          <p:nvPr/>
        </p:nvSpPr>
        <p:spPr>
          <a:xfrm>
            <a:off x="142040" y="6265606"/>
            <a:ext cx="1190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previous fit results I had accidentally missed out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dataset_opening_00 </a:t>
            </a:r>
            <a:r>
              <a:rPr lang="en-US" dirty="0"/>
              <a:t>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dataset_opening_10</a:t>
            </a:r>
            <a:r>
              <a:rPr lang="en-US" dirty="0"/>
              <a:t>. Apologies.</a:t>
            </a:r>
          </a:p>
        </p:txBody>
      </p:sp>
    </p:spTree>
    <p:extLst>
      <p:ext uri="{BB962C8B-B14F-4D97-AF65-F5344CB8AC3E}">
        <p14:creationId xmlns:p14="http://schemas.microsoft.com/office/powerpoint/2010/main" val="260370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E17C5B-10E3-4CCF-BC83-40297C2003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0300"/>
                <a:ext cx="10515600" cy="132556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E17C5B-10E3-4CCF-BC83-40297C200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030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0963301A-B506-41A2-A7BD-960CD131B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7407" y="1314334"/>
            <a:ext cx="768096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0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E17C5B-10E3-4CCF-BC83-40297C2003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0300"/>
                <a:ext cx="10515600" cy="132556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E17C5B-10E3-4CCF-BC83-40297C200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030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BFD6D243-E9A0-462C-93BA-3CD711491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541" y="1191300"/>
            <a:ext cx="76809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16434-4B39-453C-B55F-F0C1331462C3}"/>
              </a:ext>
            </a:extLst>
          </p:cNvPr>
          <p:cNvSpPr txBox="1"/>
          <p:nvPr/>
        </p:nvSpPr>
        <p:spPr>
          <a:xfrm>
            <a:off x="8472791" y="1838528"/>
            <a:ext cx="346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fit is not an exact power-law, but there is a trend</a:t>
            </a:r>
          </a:p>
        </p:txBody>
      </p:sp>
    </p:spTree>
    <p:extLst>
      <p:ext uri="{BB962C8B-B14F-4D97-AF65-F5344CB8AC3E}">
        <p14:creationId xmlns:p14="http://schemas.microsoft.com/office/powerpoint/2010/main" val="226715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63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log_10⁡〖(Γ_0 )  vs Γ_t 〗</vt:lpstr>
      <vt:lpstr>log_10⁡〖(Γ_0 )  vs 〖log_10 (Γ〗_t)〗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Rupesh R K</dc:creator>
  <cp:lastModifiedBy>Rupesh R K</cp:lastModifiedBy>
  <cp:revision>2</cp:revision>
  <dcterms:created xsi:type="dcterms:W3CDTF">2021-11-17T12:33:25Z</dcterms:created>
  <dcterms:modified xsi:type="dcterms:W3CDTF">2021-11-17T13:49:38Z</dcterms:modified>
</cp:coreProperties>
</file>