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37C0-69A9-4FE0-AA55-9DA35878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7D295-DD16-48DE-BD71-3512DA0F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77D5-C5F9-4519-9FB2-00DC3D95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E6C3-D15C-4D16-8C71-9F03D30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3B16-DDC5-4182-9F1D-E6C9A8F8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BF9-3960-4188-9B11-FC53CDF9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BB259-E2B2-4BB4-991E-69BAB819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0ABF-406F-4862-8924-8464FFC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B3F1-9466-4D28-86C1-FA6CB45E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AEBC-46AB-4256-B7CD-885F4E5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D28DC-2C8C-4694-A3B5-6CE6E077A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0922-76BA-48CB-8264-644F87E8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653F-00D2-4462-8A89-9E264B2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D123-C0A9-4C36-897E-821CF953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A8E6-6313-454D-9CE2-36B2E7AE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7564-2827-4819-BCBA-2F77BB8F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11C1-CCF9-4862-92F2-9C984DAB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CE37-AEE7-4524-AAED-E3F3C48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D8DE-72B9-4E26-92D5-0A9D248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03C4-328D-44AB-A940-C4E6EB9B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F5F-9EAF-4B67-99B8-2907B078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B643-6E72-4457-8EBC-4BAFCC4C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CBB3-951D-495E-984A-7E0EE1C0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2425-B453-4323-9AA2-E75F56A6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A2FF-39DA-4C69-BFC7-9DB8DF6D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AE9-1679-4802-B087-20F9632E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8509-2894-485B-AB1E-73417086D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ED4C2-A118-4054-AD48-C3447F45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AACA-819C-4CBD-A9AD-097A07D6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47BD-8150-41DD-AFB5-793F390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F3D4-F7E9-4B03-81BD-AFDD6BC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D35D-F92C-4B1F-8227-AF8B464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F30B9-8FE8-4447-B8D9-E76A7BEF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6A48-5A1D-4F49-8A43-E2FF0977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D950-EDAF-47D1-82AA-AB1904BCA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A548E-A4D9-4809-B918-B0B3CD90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9C724-9D80-4F84-BB05-3EF19BA8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8739F-D93A-4637-B0A1-96486D97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DD9A8-2CC3-4B09-BE0A-D294F88E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685C-91E1-42D6-97C8-A929CB6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450-9CD9-403D-8AA5-87CBB681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4161-4462-433B-A538-B62D499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59EF9-394D-4343-B928-E960AD4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6BF7C-B843-406A-A024-E4195F4B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99E9-F069-4E7B-BB14-655CAD51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8FD9-2D2E-4BA8-9AFD-7D2846A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112D-639B-431D-B082-21212364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556D-DE90-4114-B75F-0ACB5EED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ED47E-6DE7-4628-A477-C5220BD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5ABF-8C4B-40A5-8850-CBF9E962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1A3F7-E32B-47ED-BA19-22C44EB9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14AE-5206-478D-9519-BB520249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A958-CF57-4F5D-8D29-1673E18D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59D30-5556-43F7-AB9F-AFC5F6C6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C39D7-6DE1-46DF-9518-5279EB72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E82E6-6261-49F9-A5EA-CC6E6A3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9DD4-3705-43FD-B38E-4A4FCF35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DD56-3E20-48D4-835F-A44E7181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BA9C8-6CD6-423A-BDE2-9B23A48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9D59-BE91-4D07-80B7-52EED605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D2D3-EF8A-410F-AFDD-663EA2E56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3E9F-70B8-4310-94A1-30504ED21E35}" type="datetimeFigureOut">
              <a:rPr lang="en-US" smtClean="0"/>
              <a:t>08-Dec-21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FC0F-666F-4A63-BF42-9B6399597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D0C1-1BF6-497D-8026-47A0D394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1B19-26F2-4725-B75C-2D6A52FF4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A542D78-366A-4249-B9DB-003A2BB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755330"/>
            <a:ext cx="6400800" cy="4572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803998-2F66-4847-A804-2FA0CD054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91200" y="1755330"/>
            <a:ext cx="64008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1805D4-566D-457D-8D8C-1B717C0E55B4}"/>
                  </a:ext>
                </a:extLst>
              </p:cNvPr>
              <p:cNvSpPr txBox="1"/>
              <p:nvPr/>
            </p:nvSpPr>
            <p:spPr>
              <a:xfrm>
                <a:off x="47135" y="131355"/>
                <a:ext cx="12085163" cy="1115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Results of the Double fit procedure: Optimize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algn="ctr"/>
                <a:r>
                  <a:rPr lang="en-US" sz="3200" dirty="0"/>
                  <a:t>Then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as a local parameter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1805D4-566D-457D-8D8C-1B717C0E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" y="131355"/>
                <a:ext cx="12085163" cy="1115177"/>
              </a:xfrm>
              <a:prstGeom prst="rect">
                <a:avLst/>
              </a:prstGeom>
              <a:blipFill>
                <a:blip r:embed="rId6"/>
                <a:stretch>
                  <a:fillRect t="-6593" b="-18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14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C7BA483-DCFA-48EC-B1CD-289CE0F8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08434" y="1027521"/>
            <a:ext cx="14536130" cy="48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C9ACF42-9CF6-4312-B908-DFA43C76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820" r="8995"/>
          <a:stretch/>
        </p:blipFill>
        <p:spPr>
          <a:xfrm>
            <a:off x="171035" y="1246168"/>
            <a:ext cx="11866993" cy="48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A542D78-366A-4249-B9DB-003A2BB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755330"/>
            <a:ext cx="6400800" cy="4572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803998-2F66-4847-A804-2FA0CD054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91200" y="1755330"/>
            <a:ext cx="64008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1805D4-566D-457D-8D8C-1B717C0E55B4}"/>
                  </a:ext>
                </a:extLst>
              </p:cNvPr>
              <p:cNvSpPr txBox="1"/>
              <p:nvPr/>
            </p:nvSpPr>
            <p:spPr>
              <a:xfrm>
                <a:off x="47135" y="131355"/>
                <a:ext cx="12085163" cy="73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Results of the Double fit procedure: Optimize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Then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as a local parameter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1805D4-566D-457D-8D8C-1B717C0E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" y="131355"/>
                <a:ext cx="12085163" cy="731547"/>
              </a:xfrm>
              <a:prstGeom prst="rect">
                <a:avLst/>
              </a:prstGeom>
              <a:blipFill>
                <a:blip r:embed="rId6"/>
                <a:stretch>
                  <a:fillRect t="-4167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DE839-3412-47A2-B569-442F7A786EF3}"/>
                  </a:ext>
                </a:extLst>
              </p:cNvPr>
              <p:cNvSpPr txBox="1"/>
              <p:nvPr/>
            </p:nvSpPr>
            <p:spPr>
              <a:xfrm>
                <a:off x="443060" y="1036948"/>
                <a:ext cx="768284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consider the next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fit values, the Quantum capacitance cost increases by about 20 %   (46 -&gt; 58)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DE839-3412-47A2-B569-442F7A786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0" y="1036948"/>
                <a:ext cx="7682846" cy="667747"/>
              </a:xfrm>
              <a:prstGeom prst="rect">
                <a:avLst/>
              </a:prstGeom>
              <a:blipFill>
                <a:blip r:embed="rId7"/>
                <a:stretch>
                  <a:fillRect l="-714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0EB93-0CC8-4C59-8F85-9A2D325BE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1" r="8840"/>
          <a:stretch/>
        </p:blipFill>
        <p:spPr>
          <a:xfrm>
            <a:off x="110889" y="1274448"/>
            <a:ext cx="11917713" cy="4828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66E9F-293A-4FE4-B6DC-5448369C5068}"/>
              </a:ext>
            </a:extLst>
          </p:cNvPr>
          <p:cNvSpPr txBox="1"/>
          <p:nvPr/>
        </p:nvSpPr>
        <p:spPr>
          <a:xfrm>
            <a:off x="669303" y="471340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Capacitance fits don’t change much</a:t>
            </a:r>
          </a:p>
        </p:txBody>
      </p:sp>
    </p:spTree>
    <p:extLst>
      <p:ext uri="{BB962C8B-B14F-4D97-AF65-F5344CB8AC3E}">
        <p14:creationId xmlns:p14="http://schemas.microsoft.com/office/powerpoint/2010/main" val="19105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AC2A1D4-BE07-4F6D-837C-16C9EB70B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74" r="8609"/>
          <a:stretch/>
        </p:blipFill>
        <p:spPr>
          <a:xfrm>
            <a:off x="131975" y="869098"/>
            <a:ext cx="11858919" cy="4855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62BF-0BEB-444B-ABF0-9E08C4611EC6}"/>
              </a:ext>
            </a:extLst>
          </p:cNvPr>
          <p:cNvSpPr txBox="1"/>
          <p:nvPr/>
        </p:nvSpPr>
        <p:spPr>
          <a:xfrm>
            <a:off x="301658" y="226243"/>
            <a:ext cx="534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 conductance fits are quite better, and a reduction in the overall cost (578 -&gt; 410)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E509A-EC10-42C3-95D6-E2ABD88A08D9}"/>
              </a:ext>
            </a:extLst>
          </p:cNvPr>
          <p:cNvSpPr txBox="1"/>
          <p:nvPr/>
        </p:nvSpPr>
        <p:spPr>
          <a:xfrm>
            <a:off x="8606672" y="718269"/>
            <a:ext cx="318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 N value is lower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4810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R K</dc:creator>
  <cp:lastModifiedBy>Rupesh R K</cp:lastModifiedBy>
  <cp:revision>5</cp:revision>
  <dcterms:created xsi:type="dcterms:W3CDTF">2021-11-24T08:03:02Z</dcterms:created>
  <dcterms:modified xsi:type="dcterms:W3CDTF">2021-12-08T08:17:46Z</dcterms:modified>
</cp:coreProperties>
</file>