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10" r:id="rId2"/>
    <p:sldMasterId id="2147483748" r:id="rId3"/>
  </p:sldMasterIdLst>
  <p:sldIdLst>
    <p:sldId id="256" r:id="rId4"/>
    <p:sldId id="263" r:id="rId5"/>
    <p:sldId id="264" r:id="rId6"/>
    <p:sldId id="265" r:id="rId7"/>
    <p:sldId id="266" r:id="rId8"/>
    <p:sldId id="262" r:id="rId9"/>
    <p:sldId id="261" r:id="rId10"/>
    <p:sldId id="269" r:id="rId11"/>
    <p:sldId id="270" r:id="rId12"/>
    <p:sldId id="271" r:id="rId13"/>
    <p:sldId id="268" r:id="rId14"/>
  </p:sldIdLst>
  <p:sldSz cx="12192000" cy="6858000"/>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hyperlink" Target="https://www.ibm.com/legal/copytrade" TargetMode="External"/><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31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609" y="1658112"/>
            <a:ext cx="11607025"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8" name="Picture 7">
            <a:extLst>
              <a:ext uri="{FF2B5EF4-FFF2-40B4-BE49-F238E27FC236}">
                <a16:creationId xmlns:a16="http://schemas.microsoft.com/office/drawing/2014/main" id="{809ECAC6-FC3D-7F41-B259-F7EC92E2368A}"/>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31768782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rgbClr val="C1C7C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A2A9B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05010996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5" y="0"/>
            <a:ext cx="4059936"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05017940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5" y="0"/>
            <a:ext cx="4059936"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0D2C7F6B-D042-464E-B663-7975CF7A0C12}"/>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70684128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49517F09-58FE-4AD2-AE51-DC77DA34DA5A}" type="slidenum">
              <a:rPr lang="en-US" smtClean="0"/>
              <a:t>‹#›</a:t>
            </a:fld>
            <a:endParaRPr lang="en-US"/>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85988237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10" name="Picture 9">
            <a:extLst>
              <a:ext uri="{FF2B5EF4-FFF2-40B4-BE49-F238E27FC236}">
                <a16:creationId xmlns:a16="http://schemas.microsoft.com/office/drawing/2014/main" id="{B6DA9AD6-D0CE-6347-B44E-DBEABF8A1C38}"/>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95093307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10784" cy="1072896"/>
          </a:xfrm>
        </p:spPr>
        <p:txBody>
          <a:bodyPr/>
          <a:lstStyle/>
          <a:p>
            <a:r>
              <a:rPr lang="en-US" dirty="0"/>
              <a:t>Thank you</a:t>
            </a:r>
          </a:p>
        </p:txBody>
      </p:sp>
      <p:sp>
        <p:nvSpPr>
          <p:cNvPr id="8" name="Text Placeholder 1"/>
          <p:cNvSpPr>
            <a:spLocks noGrp="1"/>
          </p:cNvSpPr>
          <p:nvPr>
            <p:ph type="body" sz="quarter" idx="13" hasCustomPrompt="1"/>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28725311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p:nvPicPr>
        <p:blipFill>
          <a:blip r:embed="rId2"/>
          <a:stretch>
            <a:fillRect/>
          </a:stretch>
        </p:blipFill>
        <p:spPr>
          <a:xfrm>
            <a:off x="4941339" y="2277000"/>
            <a:ext cx="2306661" cy="2306661"/>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64347246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p:nvPicPr>
        <p:blipFill>
          <a:blip r:embed="rId2"/>
          <a:stretch>
            <a:fillRect/>
          </a:stretch>
        </p:blipFill>
        <p:spPr>
          <a:xfrm>
            <a:off x="5230928" y="3083847"/>
            <a:ext cx="1730144" cy="690309"/>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5512175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5"/>
            <a:ext cx="5522976" cy="1939508"/>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2339856"/>
            <a:ext cx="5513951"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695069"/>
            <a:ext cx="5509297" cy="33519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523" y="2047549"/>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166417625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6388608" y="1658112"/>
            <a:ext cx="5498592" cy="4336288"/>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AB1EA5C5-1290-BA40-A795-C9598C468C2D}"/>
              </a:ext>
            </a:extLst>
          </p:cNvPr>
          <p:cNvPicPr>
            <a:picLocks noChangeAspect="1"/>
          </p:cNvPicPr>
          <p:nvPr/>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BC7520EF-074C-EC41-B5E6-D6EDE2D5D2E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59385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0957E866-D743-DE4B-A3EE-5E6528195D7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47422301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7"/>
            <a:ext cx="5522976" cy="484808"/>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320423"/>
            <a:ext cx="5490684"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1675638"/>
            <a:ext cx="5490684" cy="33512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523" y="1028117"/>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329240620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6"/>
            <a:ext cx="5522976" cy="1181628"/>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829520"/>
            <a:ext cx="5518604"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184733"/>
            <a:ext cx="5513951" cy="325271"/>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1537213"/>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3242653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6388608" y="1658112"/>
            <a:ext cx="5522976" cy="4372864"/>
          </a:xfrm>
        </p:spPr>
        <p:txBody>
          <a:bodyPr/>
          <a:lstStyle>
            <a:lvl1pPr>
              <a:defRPr sz="1867"/>
            </a:lvl1pPr>
          </a:lstStyle>
          <a:p>
            <a:pPr lvl="0"/>
            <a:r>
              <a:rPr lang="en-US"/>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221930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p>
            <a:r>
              <a:rPr lang="en-US" dirty="0"/>
              <a:t>Title + 4 columns (¼)</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1658112"/>
            <a:ext cx="2450592" cy="4336288"/>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1658112"/>
            <a:ext cx="2450592" cy="4336288"/>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02513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7" y="268224"/>
            <a:ext cx="9168385" cy="1072896"/>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92608" y="2572512"/>
            <a:ext cx="2450592" cy="3179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4512" y="2573868"/>
            <a:ext cx="2450592" cy="3179865"/>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2572512"/>
            <a:ext cx="2450592" cy="3179867"/>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2573865"/>
            <a:ext cx="2450592" cy="3179867"/>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304888" y="1718734"/>
            <a:ext cx="1017728" cy="614287"/>
          </a:xfrm>
        </p:spPr>
        <p:txBody>
          <a:bodyPr/>
          <a:lstStyle>
            <a:lvl1pPr>
              <a:defRPr sz="3733"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3352888" y="1737346"/>
            <a:ext cx="1017728" cy="614287"/>
          </a:xfrm>
        </p:spPr>
        <p:txBody>
          <a:bodyPr/>
          <a:lstStyle>
            <a:lvl1pPr>
              <a:defRPr sz="3733"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6400888" y="1737345"/>
            <a:ext cx="1017728" cy="614287"/>
          </a:xfrm>
        </p:spPr>
        <p:txBody>
          <a:bodyPr/>
          <a:lstStyle>
            <a:lvl1pPr>
              <a:defRPr sz="3733"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9448800" y="1714555"/>
            <a:ext cx="1017728" cy="614287"/>
          </a:xfrm>
        </p:spPr>
        <p:txBody>
          <a:bodyPr/>
          <a:lstStyle>
            <a:lvl1pPr>
              <a:defRPr sz="3733"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323344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+ 1 column + full bleed image </a:t>
            </a:r>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A9AC94D8-ECC6-2946-9DA1-0E11B5EC2BDB}"/>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855064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+ 2 column + full bleed image </a:t>
            </a:r>
          </a:p>
        </p:txBody>
      </p:sp>
      <p:sp>
        <p:nvSpPr>
          <p:cNvPr id="8" name="Text Placeholder"/>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3340609" y="1658112"/>
            <a:ext cx="2450591" cy="4340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5A4F764B-1ED9-5D46-A500-2ADC50C24F5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077635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268225"/>
            <a:ext cx="8534400" cy="5742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92608" y="268224"/>
            <a:ext cx="2438400" cy="3160776"/>
          </a:xfr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9628080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49517F09-58FE-4AD2-AE51-DC77DA34DA5A}" type="slidenum">
              <a:rPr lang="en-US" smtClean="0"/>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sz="1867"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608" y="1658112"/>
            <a:ext cx="2450592" cy="1770888"/>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40608" y="1658112"/>
            <a:ext cx="2438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843298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49517F09-58FE-4AD2-AE51-DC77DA34DA5A}" type="slidenum">
              <a:rPr lang="en-US" smtClean="0"/>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sz="1867"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609" y="231648"/>
            <a:ext cx="2523743" cy="1121664"/>
          </a:xfrm>
        </p:spPr>
        <p:txBody>
          <a:bodyPr/>
          <a:lstStyle>
            <a:lvl1pPr>
              <a:defRPr sz="2667">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608" y="1658112"/>
            <a:ext cx="2450592" cy="1770888"/>
          </a:xfrm>
        </p:spPr>
        <p:txBody>
          <a:bodyPr/>
          <a:lstStyle>
            <a:lvl1pPr>
              <a:defRPr>
                <a:solidFill>
                  <a:schemeClr val="tx2"/>
                </a:solidFill>
              </a:defRPr>
            </a:lvl1pPr>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40608" y="1658112"/>
            <a:ext cx="2438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476197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endParaRPr lang="en-US"/>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E82BF976-23CB-E744-9477-5B286402FC37}"/>
              </a:ext>
            </a:extLst>
          </p:cNvPr>
          <p:cNvPicPr>
            <a:picLocks noChangeAspect="1"/>
          </p:cNvPicPr>
          <p:nvPr/>
        </p:nvPicPr>
        <p:blipFill>
          <a:blip r:embed="rId2"/>
          <a:stretch>
            <a:fillRect/>
          </a:stretch>
        </p:blipFill>
        <p:spPr>
          <a:xfrm>
            <a:off x="10385775" y="171906"/>
            <a:ext cx="1501335" cy="467865"/>
          </a:xfrm>
          <a:prstGeom prst="rect">
            <a:avLst/>
          </a:prstGeom>
        </p:spPr>
      </p:pic>
    </p:spTree>
    <p:extLst>
      <p:ext uri="{BB962C8B-B14F-4D97-AF65-F5344CB8AC3E}">
        <p14:creationId xmlns:p14="http://schemas.microsoft.com/office/powerpoint/2010/main" val="3139276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p:nvPicPr>
        <p:blipFill>
          <a:blip r:embed="rId2"/>
          <a:stretch>
            <a:fillRect/>
          </a:stretch>
        </p:blipFill>
        <p:spPr>
          <a:xfrm>
            <a:off x="10065885" y="0"/>
            <a:ext cx="2126115" cy="816864"/>
          </a:xfrm>
          <a:prstGeom prst="rect">
            <a:avLst/>
          </a:prstGeom>
        </p:spPr>
      </p:pic>
      <p:sp>
        <p:nvSpPr>
          <p:cNvPr id="9" name="Picture Placeholder"/>
          <p:cNvSpPr>
            <a:spLocks noGrp="1"/>
          </p:cNvSpPr>
          <p:nvPr>
            <p:ph type="pic" sz="quarter" idx="14"/>
          </p:nvPr>
        </p:nvSpPr>
        <p:spPr>
          <a:xfrm>
            <a:off x="3048000" y="0"/>
            <a:ext cx="9144000" cy="6864096"/>
          </a:xfrm>
          <a:solidFill>
            <a:schemeClr val="tx2"/>
          </a:solidFill>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93039" y="5770117"/>
            <a:ext cx="2487495" cy="222251"/>
          </a:xfrm>
        </p:spPr>
        <p:txBody>
          <a:bodyPr/>
          <a:lstStyle>
            <a:lvl1pPr>
              <a:defRPr lang="en-US" sz="1333"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92609" y="231648"/>
            <a:ext cx="2523743" cy="1121664"/>
          </a:xfrm>
        </p:spPr>
        <p:txBody>
          <a:bodyPr/>
          <a:lstStyle>
            <a:lvl1pPr>
              <a:defRPr sz="2667"/>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92609" y="1658112"/>
            <a:ext cx="2450592" cy="1770888"/>
          </a:xfrm>
        </p:spPr>
        <p:txBody>
          <a:bodyPr/>
          <a:lstStyle/>
          <a:p>
            <a:pPr lvl="0"/>
            <a:r>
              <a:rPr lang="en-US"/>
              <a:t>Click to edit Master text styles</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760891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80416" y="268224"/>
            <a:ext cx="5486313" cy="1072896"/>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6388608" y="1658112"/>
            <a:ext cx="5522976" cy="4372864"/>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7932FB1B-F225-DB4D-A215-6355387CC0A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520502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3"/>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1"/>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49517F09-58FE-4AD2-AE51-DC77DA34DA5A}" type="slidenum">
              <a:rPr lang="en-US" smtClean="0"/>
              <a:t>‹#›</a:t>
            </a:fld>
            <a:endParaRPr lang="en-US"/>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977290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tx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6"/>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49517F09-58FE-4AD2-AE51-DC77DA34DA5A}" type="slidenum">
              <a:rPr lang="en-US" smtClean="0"/>
              <a:t>‹#›</a:t>
            </a:fld>
            <a:endParaRPr lang="en-US"/>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8497612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D4BBFF"/>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chemeClr val="accent3"/>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49517F09-58FE-4AD2-AE51-DC77DA34DA5A}" type="slidenum">
              <a:rPr lang="en-US" smtClean="0"/>
              <a:t>‹#›</a:t>
            </a:fld>
            <a:endParaRPr lang="en-US"/>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089475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4 boxes (alt)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rgbClr val="C1C7C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A2A9B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12" name="Picture 11">
            <a:extLst>
              <a:ext uri="{FF2B5EF4-FFF2-40B4-BE49-F238E27FC236}">
                <a16:creationId xmlns:a16="http://schemas.microsoft.com/office/drawing/2014/main" id="{BE9D4AA7-CB84-3345-BFC0-3ED57BFDF23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D527F17B-D1E5-C04E-91AC-57DF49429C0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883583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5" y="0"/>
            <a:ext cx="4059936"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3DA39184-7F47-2945-88CF-675CCCCD1ACE}"/>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2075902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rgbClr val="FFFFFF"/>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5" y="0"/>
            <a:ext cx="4059936"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0D2C7F6B-D042-464E-B663-7975CF7A0C12}"/>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8" name="Footer Placeholder">
            <a:extLst>
              <a:ext uri="{FF2B5EF4-FFF2-40B4-BE49-F238E27FC236}">
                <a16:creationId xmlns:a16="http://schemas.microsoft.com/office/drawing/2014/main" id="{5984D2B7-2A07-6946-8F61-822B6C99A9B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957444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tx1"/>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accent3"/>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chemeClr val="accent1"/>
          </a:solidFill>
        </p:spPr>
        <p:txBody>
          <a:bodyPr lIns="219456" tIns="201168" rIns="228600" bIns="228600"/>
          <a:lstStyle>
            <a:lvl1pPr>
              <a:defRPr>
                <a:solidFill>
                  <a:schemeClr val="tx2"/>
                </a:solidFill>
              </a:defRPr>
            </a:lvl1pPr>
            <a:lvl2pPr>
              <a:buClr>
                <a:schemeClr val="tx1"/>
              </a:buClr>
              <a:defRPr>
                <a:solidFill>
                  <a:schemeClr val="tx2"/>
                </a:solidFill>
              </a:defRPr>
            </a:lvl2pPr>
            <a:lvl3pPr>
              <a:buClr>
                <a:schemeClr val="tx1"/>
              </a:buClr>
              <a:defRPr>
                <a:solidFill>
                  <a:schemeClr val="tx2"/>
                </a:solidFill>
              </a:defRPr>
            </a:lvl3pPr>
            <a:lvl4pPr>
              <a:buClr>
                <a:schemeClr val="tx1"/>
              </a:buClr>
              <a:defRPr>
                <a:solidFill>
                  <a:schemeClr val="tx2"/>
                </a:solidFill>
              </a:defRPr>
            </a:lvl4pPr>
            <a:lvl5pPr>
              <a:buClr>
                <a:schemeClr val="tx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49517F09-58FE-4AD2-AE51-DC77DA34DA5A}" type="slidenum">
              <a:rPr lang="en-US" smtClean="0"/>
              <a:t>‹#›</a:t>
            </a:fld>
            <a:endParaRPr lang="en-US"/>
          </a:p>
        </p:txBody>
      </p:sp>
      <p:sp>
        <p:nvSpPr>
          <p:cNvPr id="8" name="Footer Placeholder">
            <a:extLst>
              <a:ext uri="{FF2B5EF4-FFF2-40B4-BE49-F238E27FC236}">
                <a16:creationId xmlns:a16="http://schemas.microsoft.com/office/drawing/2014/main" id="{0D780997-7FA5-CF40-8B71-0858BA780B3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7357018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tx2"/>
          </a:solidFill>
        </p:spPr>
        <p:txBody>
          <a:bodyPr lIns="219456" tIns="1243584"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tx1"/>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5"/>
          </a:solidFill>
        </p:spPr>
        <p:txBody>
          <a:bodyPr lIns="219456" tIns="1243584"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rgbClr val="C1C7CD"/>
          </a:solidFill>
        </p:spPr>
        <p:txBody>
          <a:bodyPr lIns="219456" tIns="1243584" rIns="228600" bIns="228600"/>
          <a:lstStyle>
            <a:lvl1pPr>
              <a:defRPr>
                <a:solidFill>
                  <a:schemeClr val="bg1"/>
                </a:solidFill>
              </a:defRPr>
            </a:lvl1pPr>
            <a:lvl2pPr>
              <a:buClrTx/>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bg1"/>
                </a:solidFill>
              </a:defRPr>
            </a:lvl1pPr>
          </a:lstStyle>
          <a:p>
            <a:fld id="{49517F09-58FE-4AD2-AE51-DC77DA34DA5A}" type="slidenum">
              <a:rPr lang="en-US" smtClean="0"/>
              <a:t>‹#›</a:t>
            </a:fld>
            <a:endParaRPr lang="en-US"/>
          </a:p>
        </p:txBody>
      </p:sp>
      <p:pic>
        <p:nvPicPr>
          <p:cNvPr id="10" name="Picture 9">
            <a:extLst>
              <a:ext uri="{FF2B5EF4-FFF2-40B4-BE49-F238E27FC236}">
                <a16:creationId xmlns:a16="http://schemas.microsoft.com/office/drawing/2014/main" id="{B6DA9AD6-D0CE-6347-B44E-DBEABF8A1C38}"/>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9" name="Footer Placeholder">
            <a:extLst>
              <a:ext uri="{FF2B5EF4-FFF2-40B4-BE49-F238E27FC236}">
                <a16:creationId xmlns:a16="http://schemas.microsoft.com/office/drawing/2014/main" id="{2C6A2B7A-C7C2-CF44-8AF0-33F49A6222F2}"/>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20619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3"/>
            <a:ext cx="5522976" cy="1939516"/>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p:nvPicPr>
        <p:blipFill>
          <a:blip r:embed="rId2"/>
          <a:stretch>
            <a:fillRect/>
          </a:stretch>
        </p:blipFill>
        <p:spPr>
          <a:xfrm>
            <a:off x="10385775" y="171906"/>
            <a:ext cx="1501335" cy="467865"/>
          </a:xfrm>
          <a:prstGeom prst="rect">
            <a:avLst/>
          </a:prstGeom>
        </p:spPr>
      </p:pic>
    </p:spTree>
    <p:extLst>
      <p:ext uri="{BB962C8B-B14F-4D97-AF65-F5344CB8AC3E}">
        <p14:creationId xmlns:p14="http://schemas.microsoft.com/office/powerpoint/2010/main" val="29207010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Thank you">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10784" cy="1072896"/>
          </a:xfrm>
        </p:spPr>
        <p:txBody>
          <a:bodyPr/>
          <a:lstStyle/>
          <a:p>
            <a:r>
              <a:rPr lang="en-US" dirty="0"/>
              <a:t>Thank you</a:t>
            </a:r>
          </a:p>
        </p:txBody>
      </p:sp>
      <p:sp>
        <p:nvSpPr>
          <p:cNvPr id="8" name="Text Placeholder 1"/>
          <p:cNvSpPr>
            <a:spLocks noGrp="1"/>
          </p:cNvSpPr>
          <p:nvPr>
            <p:ph type="body" sz="quarter" idx="13" hasCustomPrompt="1"/>
          </p:nvPr>
        </p:nvSpPr>
        <p:spPr>
          <a:xfrm>
            <a:off x="292608" y="1682498"/>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D2AF5838-97F6-E64E-8A9B-A059B616AB85}"/>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7528298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IBM sign off">
    <p:bg>
      <p:bgPr>
        <a:solidFill>
          <a:schemeClr val="tx1"/>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5" name="Picture 4" descr="Qiskit logo">
            <a:extLst>
              <a:ext uri="{FF2B5EF4-FFF2-40B4-BE49-F238E27FC236}">
                <a16:creationId xmlns:a16="http://schemas.microsoft.com/office/drawing/2014/main" id="{B6046CF8-74E7-DB45-8188-EB07716D27DE}"/>
              </a:ext>
            </a:extLst>
          </p:cNvPr>
          <p:cNvPicPr>
            <a:picLocks noChangeAspect="1"/>
          </p:cNvPicPr>
          <p:nvPr/>
        </p:nvPicPr>
        <p:blipFill>
          <a:blip r:embed="rId2"/>
          <a:stretch>
            <a:fillRect/>
          </a:stretch>
        </p:blipFill>
        <p:spPr>
          <a:xfrm>
            <a:off x="4941339" y="2277000"/>
            <a:ext cx="2306661" cy="2306661"/>
          </a:xfrm>
          <a:prstGeom prst="rect">
            <a:avLst/>
          </a:prstGeom>
        </p:spPr>
      </p:pic>
      <p:sp>
        <p:nvSpPr>
          <p:cNvPr id="6" name="Footer Placeholder">
            <a:extLst>
              <a:ext uri="{FF2B5EF4-FFF2-40B4-BE49-F238E27FC236}">
                <a16:creationId xmlns:a16="http://schemas.microsoft.com/office/drawing/2014/main" id="{49AE7DD9-85AB-F84B-A74F-1AF1F3068CA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386065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IBM sign off">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5" name="Picture" descr="IBM 8-bar logo">
            <a:extLst>
              <a:ext uri="{FF2B5EF4-FFF2-40B4-BE49-F238E27FC236}">
                <a16:creationId xmlns:a16="http://schemas.microsoft.com/office/drawing/2014/main" id="{0C50FF1F-2B6D-2A45-A175-27DFE88C5352}"/>
              </a:ext>
            </a:extLst>
          </p:cNvPr>
          <p:cNvPicPr>
            <a:picLocks noChangeAspect="1"/>
          </p:cNvPicPr>
          <p:nvPr/>
        </p:nvPicPr>
        <p:blipFill>
          <a:blip r:embed="rId2"/>
          <a:stretch>
            <a:fillRect/>
          </a:stretch>
        </p:blipFill>
        <p:spPr>
          <a:xfrm>
            <a:off x="5230928" y="3083847"/>
            <a:ext cx="1730144" cy="690309"/>
          </a:xfrm>
          <a:prstGeom prst="rect">
            <a:avLst/>
          </a:prstGeom>
        </p:spPr>
      </p:pic>
      <p:sp>
        <p:nvSpPr>
          <p:cNvPr id="6" name="Footer Placeholder">
            <a:extLst>
              <a:ext uri="{FF2B5EF4-FFF2-40B4-BE49-F238E27FC236}">
                <a16:creationId xmlns:a16="http://schemas.microsoft.com/office/drawing/2014/main" id="{15DE8985-C56A-FD4C-8090-5AEA902F4AB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484868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5"/>
            <a:ext cx="5522976" cy="1939508"/>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2339856"/>
            <a:ext cx="5513951"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695069"/>
            <a:ext cx="5509297" cy="33519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523" y="2047549"/>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15995056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6388608" y="1658112"/>
            <a:ext cx="5498592" cy="4336288"/>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AB1EA5C5-1290-BA40-A795-C9598C468C2D}"/>
              </a:ext>
            </a:extLst>
          </p:cNvPr>
          <p:cNvPicPr>
            <a:picLocks noChangeAspect="1"/>
          </p:cNvPicPr>
          <p:nvPr/>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BC7520EF-074C-EC41-B5E6-D6EDE2D5D2E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2231837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endParaRPr lang="en-US"/>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7"/>
            <a:ext cx="5522976" cy="484808"/>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320423"/>
            <a:ext cx="5490684"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1675638"/>
            <a:ext cx="5490684" cy="33512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p:nvCxnSpPr>
        <p:spPr bwMode="auto">
          <a:xfrm>
            <a:off x="314523" y="1028117"/>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26259983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4FA710-706A-403C-B63C-EB9856A5DCD1}"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17F09-58FE-4AD2-AE51-DC77DA34DA5A}" type="slidenum">
              <a:rPr lang="en-US" smtClean="0"/>
              <a:t>‹#›</a:t>
            </a:fld>
            <a:endParaRPr lang="en-US"/>
          </a:p>
        </p:txBody>
      </p:sp>
    </p:spTree>
    <p:extLst>
      <p:ext uri="{BB962C8B-B14F-4D97-AF65-F5344CB8AC3E}">
        <p14:creationId xmlns:p14="http://schemas.microsoft.com/office/powerpoint/2010/main" val="11179526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4FA710-706A-403C-B63C-EB9856A5DCD1}" type="datetimeFigureOut">
              <a:rPr lang="en-US" smtClean="0"/>
              <a:t>09-Jun-22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517F09-58FE-4AD2-AE51-DC77DA34DA5A}" type="slidenum">
              <a:rPr lang="en-US" smtClean="0"/>
              <a:t>‹#›</a:t>
            </a:fld>
            <a:endParaRPr lang="en-US"/>
          </a:p>
        </p:txBody>
      </p:sp>
    </p:spTree>
    <p:extLst>
      <p:ext uri="{BB962C8B-B14F-4D97-AF65-F5344CB8AC3E}">
        <p14:creationId xmlns:p14="http://schemas.microsoft.com/office/powerpoint/2010/main" val="6292090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6"/>
            <a:ext cx="5522976" cy="1181628"/>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829520"/>
            <a:ext cx="5518604"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184733"/>
            <a:ext cx="5513951" cy="325271"/>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1537213"/>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20479813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ver (1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7"/>
            <a:ext cx="5522976" cy="484808"/>
          </a:xfrm>
        </p:spPr>
        <p:txBody>
          <a:bodyPr/>
          <a:lstStyle>
            <a:lvl1pPr>
              <a:defRPr/>
            </a:lvl1pPr>
          </a:lstStyle>
          <a:p>
            <a:r>
              <a:rPr lang="en-US" dirty="0" err="1"/>
              <a:t>Qiskit</a:t>
            </a:r>
            <a:r>
              <a:rPr lang="en-US" dirty="0"/>
              <a:t> Template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320423"/>
            <a:ext cx="5490684" cy="334956"/>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1675638"/>
            <a:ext cx="5490684" cy="33512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1028117"/>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B04D3608-45B3-5944-AE87-1A17A3C2796F}"/>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3419199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3"/>
            <a:ext cx="5522976" cy="1939516"/>
          </a:xfrm>
        </p:spPr>
        <p:txBody>
          <a:bodyPr/>
          <a:lstStyle>
            <a:lvl1pPr>
              <a:lnSpc>
                <a:spcPct val="90000"/>
              </a:lnSpc>
              <a:defRPr/>
            </a:lvl1pPr>
          </a:lstStyle>
          <a:p>
            <a:r>
              <a:rPr lang="en-US" dirty="0"/>
              <a:t>Click to edit Master title style (3 sizes for title text available) - with footer</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996FA949-77F5-B140-A27D-24EAB251B7D8}"/>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63748728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2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6"/>
            <a:ext cx="5522976" cy="1181628"/>
          </a:xfrm>
        </p:spPr>
        <p:txBody>
          <a:bodyPr/>
          <a:lstStyle>
            <a:lvl1pPr>
              <a:defRPr/>
            </a:lvl1pPr>
          </a:lstStyle>
          <a:p>
            <a:r>
              <a:rPr lang="en-US" dirty="0" err="1"/>
              <a:t>Qiskit</a:t>
            </a:r>
            <a:r>
              <a:rPr lang="en-US" dirty="0"/>
              <a:t> Template – </a:t>
            </a:r>
            <a:br>
              <a:rPr lang="en-US" dirty="0"/>
            </a:br>
            <a:r>
              <a:rPr lang="en-US" dirty="0"/>
              <a:t>2 line title</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1829520"/>
            <a:ext cx="5518604" cy="330357"/>
          </a:xfrm>
        </p:spPr>
        <p:txBody>
          <a:bodyPr/>
          <a:lstStyle/>
          <a:p>
            <a:r>
              <a:rPr lang="en-US" dirty="0" err="1"/>
              <a:t>Firstname</a:t>
            </a:r>
            <a:r>
              <a:rPr lang="en-US" dirty="0"/>
              <a:t> </a:t>
            </a:r>
            <a:r>
              <a:rPr lang="en-US" dirty="0" err="1"/>
              <a:t>Lastname</a:t>
            </a:r>
            <a:r>
              <a:rPr lang="en-US" dirty="0"/>
              <a:t> </a:t>
            </a:r>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184733"/>
            <a:ext cx="5513951" cy="325271"/>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1537213"/>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6172BEEF-2781-524F-BA94-080DFFA168E7}"/>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3812602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ver (3 line)">
    <p:bg>
      <p:bgPr>
        <a:solidFill>
          <a:srgbClr val="171717"/>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27" name="Title 6">
            <a:extLst>
              <a:ext uri="{FF2B5EF4-FFF2-40B4-BE49-F238E27FC236}">
                <a16:creationId xmlns:a16="http://schemas.microsoft.com/office/drawing/2014/main" id="{927B3839-2228-7B4F-B451-E1AD3FD51C20}"/>
              </a:ext>
            </a:extLst>
          </p:cNvPr>
          <p:cNvSpPr>
            <a:spLocks noGrp="1"/>
          </p:cNvSpPr>
          <p:nvPr>
            <p:ph type="title" hasCustomPrompt="1"/>
          </p:nvPr>
        </p:nvSpPr>
        <p:spPr>
          <a:xfrm>
            <a:off x="280416" y="268225"/>
            <a:ext cx="5522976" cy="1939508"/>
          </a:xfrm>
        </p:spPr>
        <p:txBody>
          <a:bodyPr/>
          <a:lstStyle>
            <a:lvl1pPr>
              <a:defRPr/>
            </a:lvl1pPr>
          </a:lstStyle>
          <a:p>
            <a:r>
              <a:rPr lang="en-US" dirty="0" err="1"/>
              <a:t>Qiskit</a:t>
            </a:r>
            <a:r>
              <a:rPr lang="en-US" dirty="0"/>
              <a:t> Template – </a:t>
            </a:r>
            <a:br>
              <a:rPr lang="en-US" dirty="0"/>
            </a:br>
            <a:r>
              <a:rPr lang="en-US" dirty="0"/>
              <a:t>3 line title (do not exceed 3 line maximum)</a:t>
            </a:r>
          </a:p>
        </p:txBody>
      </p:sp>
      <p:sp>
        <p:nvSpPr>
          <p:cNvPr id="28" name="Text Placeholder 7">
            <a:extLst>
              <a:ext uri="{FF2B5EF4-FFF2-40B4-BE49-F238E27FC236}">
                <a16:creationId xmlns:a16="http://schemas.microsoft.com/office/drawing/2014/main" id="{965B97F5-70AC-A045-BD36-8C0A8703C6A0}"/>
              </a:ext>
            </a:extLst>
          </p:cNvPr>
          <p:cNvSpPr>
            <a:spLocks noGrp="1"/>
          </p:cNvSpPr>
          <p:nvPr>
            <p:ph type="body" sz="quarter" idx="13" hasCustomPrompt="1"/>
          </p:nvPr>
        </p:nvSpPr>
        <p:spPr>
          <a:xfrm>
            <a:off x="288883" y="2339856"/>
            <a:ext cx="5513951" cy="329773"/>
          </a:xfrm>
        </p:spPr>
        <p:txBody>
          <a:bodyPr/>
          <a:lstStyle/>
          <a:p>
            <a:r>
              <a:rPr lang="en-US" dirty="0" err="1"/>
              <a:t>Firstname</a:t>
            </a:r>
            <a:r>
              <a:rPr lang="en-US" dirty="0"/>
              <a:t> </a:t>
            </a:r>
            <a:r>
              <a:rPr lang="en-US" dirty="0" err="1"/>
              <a:t>Lastname</a:t>
            </a:r>
            <a:endParaRPr lang="en-US" dirty="0"/>
          </a:p>
        </p:txBody>
      </p:sp>
      <p:sp>
        <p:nvSpPr>
          <p:cNvPr id="29" name="Text Placeholder 8">
            <a:extLst>
              <a:ext uri="{FF2B5EF4-FFF2-40B4-BE49-F238E27FC236}">
                <a16:creationId xmlns:a16="http://schemas.microsoft.com/office/drawing/2014/main" id="{5A69EFA9-C7F8-724C-A6B9-A7765EAAF1CE}"/>
              </a:ext>
            </a:extLst>
          </p:cNvPr>
          <p:cNvSpPr>
            <a:spLocks noGrp="1"/>
          </p:cNvSpPr>
          <p:nvPr>
            <p:ph type="body" sz="quarter" idx="14" hasCustomPrompt="1"/>
          </p:nvPr>
        </p:nvSpPr>
        <p:spPr>
          <a:xfrm>
            <a:off x="288882" y="2695069"/>
            <a:ext cx="5509297" cy="335195"/>
          </a:xfrm>
        </p:spPr>
        <p:txBody>
          <a:bodyPr/>
          <a:lstStyle/>
          <a:p>
            <a:r>
              <a:rPr lang="en-US" dirty="0"/>
              <a:t>Job Title</a:t>
            </a:r>
          </a:p>
        </p:txBody>
      </p:sp>
      <p:cxnSp>
        <p:nvCxnSpPr>
          <p:cNvPr id="30" name="Straight Connector 29">
            <a:extLst>
              <a:ext uri="{FF2B5EF4-FFF2-40B4-BE49-F238E27FC236}">
                <a16:creationId xmlns:a16="http://schemas.microsoft.com/office/drawing/2014/main" id="{4B6B3688-93EC-8746-8C4C-EB11C8963E92}"/>
              </a:ext>
            </a:extLst>
          </p:cNvPr>
          <p:cNvCxnSpPr>
            <a:cxnSpLocks/>
          </p:cNvCxnSpPr>
          <p:nvPr userDrawn="1"/>
        </p:nvCxnSpPr>
        <p:spPr bwMode="auto">
          <a:xfrm>
            <a:off x="314523" y="2047549"/>
            <a:ext cx="731432" cy="0"/>
          </a:xfrm>
          <a:prstGeom prst="line">
            <a:avLst/>
          </a:prstGeom>
          <a:ln w="25400" cap="rnd">
            <a:solidFill>
              <a:schemeClr val="accent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pic>
        <p:nvPicPr>
          <p:cNvPr id="8" name="Picture 7">
            <a:extLst>
              <a:ext uri="{FF2B5EF4-FFF2-40B4-BE49-F238E27FC236}">
                <a16:creationId xmlns:a16="http://schemas.microsoft.com/office/drawing/2014/main" id="{FB5DFD84-A2F3-4648-A309-7752BD8F1061}"/>
              </a:ext>
            </a:extLst>
          </p:cNvPr>
          <p:cNvPicPr>
            <a:picLocks noChangeAspect="1"/>
          </p:cNvPicPr>
          <p:nvPr userDrawn="1"/>
        </p:nvPicPr>
        <p:blipFill>
          <a:blip r:embed="rId2"/>
          <a:stretch>
            <a:fillRect/>
          </a:stretch>
        </p:blipFill>
        <p:spPr>
          <a:xfrm>
            <a:off x="10385778" y="6212896"/>
            <a:ext cx="1501333" cy="467864"/>
          </a:xfrm>
          <a:prstGeom prst="rect">
            <a:avLst/>
          </a:prstGeom>
        </p:spPr>
      </p:pic>
    </p:spTree>
    <p:extLst>
      <p:ext uri="{BB962C8B-B14F-4D97-AF65-F5344CB8AC3E}">
        <p14:creationId xmlns:p14="http://schemas.microsoft.com/office/powerpoint/2010/main" val="40402030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0422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2" name="Picture 1">
            <a:extLst>
              <a:ext uri="{FF2B5EF4-FFF2-40B4-BE49-F238E27FC236}">
                <a16:creationId xmlns:a16="http://schemas.microsoft.com/office/drawing/2014/main" id="{AEB11393-AF51-184A-8A1C-6F7D9B74FEA2}"/>
              </a:ext>
            </a:extLst>
          </p:cNvPr>
          <p:cNvPicPr>
            <a:picLocks noChangeAspect="1"/>
          </p:cNvPicPr>
          <p:nvPr userDrawn="1"/>
        </p:nvPicPr>
        <p:blipFill>
          <a:blip r:embed="rId2"/>
          <a:stretch>
            <a:fillRect/>
          </a:stretch>
        </p:blipFill>
        <p:spPr>
          <a:xfrm>
            <a:off x="10385778" y="172947"/>
            <a:ext cx="1501333" cy="467864"/>
          </a:xfrm>
          <a:prstGeom prst="rect">
            <a:avLst/>
          </a:prstGeom>
        </p:spPr>
      </p:pic>
    </p:spTree>
    <p:extLst>
      <p:ext uri="{BB962C8B-B14F-4D97-AF65-F5344CB8AC3E}">
        <p14:creationId xmlns:p14="http://schemas.microsoft.com/office/powerpoint/2010/main" val="37772856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 divider (no foo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2B4E5F-15AA-7142-8D54-876791D3731F}"/>
              </a:ext>
            </a:extLst>
          </p:cNvPr>
          <p:cNvSpPr>
            <a:spLocks noGrp="1"/>
          </p:cNvSpPr>
          <p:nvPr>
            <p:ph type="title" hasCustomPrompt="1"/>
          </p:nvPr>
        </p:nvSpPr>
        <p:spPr>
          <a:xfrm>
            <a:off x="280416" y="268224"/>
            <a:ext cx="5522976" cy="2305643"/>
          </a:xfrm>
        </p:spPr>
        <p:txBody>
          <a:body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0744E27A-ED32-1347-9D8B-91B8F9BED5EF}"/>
              </a:ext>
            </a:extLst>
          </p:cNvPr>
          <p:cNvPicPr>
            <a:picLocks noChangeAspect="1"/>
          </p:cNvPicPr>
          <p:nvPr userDrawn="1"/>
        </p:nvPicPr>
        <p:blipFill>
          <a:blip r:embed="rId2"/>
          <a:stretch>
            <a:fillRect/>
          </a:stretch>
        </p:blipFill>
        <p:spPr>
          <a:xfrm>
            <a:off x="10385778" y="172947"/>
            <a:ext cx="1501333" cy="467864"/>
          </a:xfrm>
          <a:prstGeom prst="rect">
            <a:avLst/>
          </a:prstGeom>
        </p:spPr>
      </p:pic>
    </p:spTree>
    <p:extLst>
      <p:ext uri="{BB962C8B-B14F-4D97-AF65-F5344CB8AC3E}">
        <p14:creationId xmlns:p14="http://schemas.microsoft.com/office/powerpoint/2010/main" val="25545847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divider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EF04BD5F-CEAE-9249-AC0F-4EF97A2B285B}"/>
              </a:ext>
            </a:extLst>
          </p:cNvPr>
          <p:cNvSpPr>
            <a:spLocks noGrp="1"/>
          </p:cNvSpPr>
          <p:nvPr>
            <p:ph type="title" hasCustomPrompt="1"/>
          </p:nvPr>
        </p:nvSpPr>
        <p:spPr>
          <a:xfrm>
            <a:off x="280416" y="268224"/>
            <a:ext cx="5522976" cy="2305643"/>
          </a:xfrm>
        </p:spPr>
        <p:txBody>
          <a:bodyPr/>
          <a:lstStyle/>
          <a:p>
            <a:r>
              <a:rPr lang="en-US" dirty="0"/>
              <a:t>Click to edit Master title style (3 sizes for title text available) - with footer</a:t>
            </a:r>
          </a:p>
        </p:txBody>
      </p:sp>
      <p:pic>
        <p:nvPicPr>
          <p:cNvPr id="6" name="Picture 5">
            <a:extLst>
              <a:ext uri="{FF2B5EF4-FFF2-40B4-BE49-F238E27FC236}">
                <a16:creationId xmlns:a16="http://schemas.microsoft.com/office/drawing/2014/main" id="{BE74200D-0E98-9549-B4CA-36C96D5EB713}"/>
              </a:ext>
            </a:extLst>
          </p:cNvPr>
          <p:cNvPicPr>
            <a:picLocks noChangeAspect="1"/>
          </p:cNvPicPr>
          <p:nvPr userDrawn="1"/>
        </p:nvPicPr>
        <p:blipFill>
          <a:blip r:embed="rId2"/>
          <a:stretch>
            <a:fillRect/>
          </a:stretch>
        </p:blipFill>
        <p:spPr>
          <a:xfrm>
            <a:off x="10385778" y="172947"/>
            <a:ext cx="1501333" cy="467864"/>
          </a:xfrm>
          <a:prstGeom prst="rect">
            <a:avLst/>
          </a:prstGeom>
        </p:spPr>
      </p:pic>
    </p:spTree>
    <p:extLst>
      <p:ext uri="{BB962C8B-B14F-4D97-AF65-F5344CB8AC3E}">
        <p14:creationId xmlns:p14="http://schemas.microsoft.com/office/powerpoint/2010/main" val="17966407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divider (blue)">
    <p:bg>
      <p:bgPr>
        <a:solidFill>
          <a:srgbClr val="351062"/>
        </a:solidFill>
        <a:effectLst/>
      </p:bgPr>
    </p:bg>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lvl1pPr>
              <a:defRPr>
                <a:solidFill>
                  <a:schemeClr val="bg2"/>
                </a:solidFill>
              </a:defRPr>
            </a:lvl1pPr>
          </a:lstStyle>
          <a:p>
            <a:fld id="{59395FB3-9C97-154F-86B2-7E381B951268}" type="slidenum">
              <a:rPr lang="en-US" smtClean="0"/>
              <a:pPr/>
              <a:t>‹#›</a:t>
            </a:fld>
            <a:endParaRPr lang="en-US" dirty="0"/>
          </a:p>
        </p:txBody>
      </p:sp>
      <p:sp>
        <p:nvSpPr>
          <p:cNvPr id="6" name="Title 5">
            <a:extLst>
              <a:ext uri="{FF2B5EF4-FFF2-40B4-BE49-F238E27FC236}">
                <a16:creationId xmlns:a16="http://schemas.microsoft.com/office/drawing/2014/main" id="{5D677529-0580-5640-87D8-6219EDE5C095}"/>
              </a:ext>
            </a:extLst>
          </p:cNvPr>
          <p:cNvSpPr>
            <a:spLocks noGrp="1"/>
          </p:cNvSpPr>
          <p:nvPr>
            <p:ph type="title" hasCustomPrompt="1"/>
          </p:nvPr>
        </p:nvSpPr>
        <p:spPr>
          <a:xfrm>
            <a:off x="280416" y="268224"/>
            <a:ext cx="5522976" cy="2305643"/>
          </a:xfrm>
        </p:spPr>
        <p:txBody>
          <a:bodyPr/>
          <a:lstStyle>
            <a:lvl1pPr>
              <a:defRPr>
                <a:solidFill>
                  <a:schemeClr val="bg1"/>
                </a:solidFill>
              </a:defRPr>
            </a:lvl1pPr>
          </a:lstStyle>
          <a:p>
            <a:r>
              <a:rPr lang="en-US" dirty="0"/>
              <a:t>Click to edit Master title style (3 sizes for title text available) – purple divider</a:t>
            </a:r>
          </a:p>
        </p:txBody>
      </p:sp>
      <p:pic>
        <p:nvPicPr>
          <p:cNvPr id="7" name="Picture 6">
            <a:extLst>
              <a:ext uri="{FF2B5EF4-FFF2-40B4-BE49-F238E27FC236}">
                <a16:creationId xmlns:a16="http://schemas.microsoft.com/office/drawing/2014/main" id="{92CD7D0E-DC26-DC41-9F69-C0836BF34B0D}"/>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81693563-08DB-0B43-A23C-7C52761357F3}"/>
              </a:ext>
            </a:extLst>
          </p:cNvPr>
          <p:cNvSpPr>
            <a:spLocks noGrp="1"/>
          </p:cNvSpPr>
          <p:nvPr>
            <p:ph type="ftr" sz="quarter" idx="10"/>
          </p:nvPr>
        </p:nvSpPr>
        <p:spPr>
          <a:xfrm>
            <a:off x="304889" y="6383868"/>
            <a:ext cx="5486313" cy="222249"/>
          </a:xfrm>
        </p:spPr>
        <p:txBody>
          <a:bodyPr/>
          <a:lstStyle>
            <a:lvl1pPr>
              <a:defRPr lang="en-US" smtClean="0">
                <a:solidFill>
                  <a:schemeClr val="bg2"/>
                </a:solidFill>
                <a:effectLst/>
              </a:defRPr>
            </a:lvl1pPr>
          </a:lstStyle>
          <a:p>
            <a:r>
              <a:rPr lang="en-US"/>
              <a:t>IBM Quantum / © 2021 IBM Corporation</a:t>
            </a:r>
            <a:endParaRPr lang="en-US" dirty="0"/>
          </a:p>
        </p:txBody>
      </p:sp>
    </p:spTree>
    <p:extLst>
      <p:ext uri="{BB962C8B-B14F-4D97-AF65-F5344CB8AC3E}">
        <p14:creationId xmlns:p14="http://schemas.microsoft.com/office/powerpoint/2010/main" val="885382530"/>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Xlg tex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80" y="121920"/>
            <a:ext cx="9265920" cy="5872480"/>
          </a:xfrm>
        </p:spPr>
        <p:txBody>
          <a:bodyPr/>
          <a:lstStyle>
            <a:lvl1pPr>
              <a:lnSpc>
                <a:spcPct val="90000"/>
              </a:lnSpc>
              <a:defRPr sz="12266" b="0" i="0">
                <a:solidFill>
                  <a:schemeClr val="tx1"/>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pic>
        <p:nvPicPr>
          <p:cNvPr id="6" name="Picture 5">
            <a:extLst>
              <a:ext uri="{FF2B5EF4-FFF2-40B4-BE49-F238E27FC236}">
                <a16:creationId xmlns:a16="http://schemas.microsoft.com/office/drawing/2014/main" id="{27B6B4AC-E881-CE40-9EB9-9EE30FB26F84}"/>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7A9F2E42-38A4-E34A-AB1E-0810DEBB5D19}"/>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7364352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207264" y="1536192"/>
            <a:ext cx="5608320" cy="4482592"/>
          </a:xfrm>
        </p:spPr>
        <p:txBody>
          <a:bodyPr/>
          <a:lstStyle>
            <a:lvl1pPr>
              <a:lnSpc>
                <a:spcPct val="90000"/>
              </a:lnSpc>
              <a:defRPr sz="12266" b="0" i="0">
                <a:solidFill>
                  <a:schemeClr val="accent4"/>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Text Placeholder 10">
            <a:extLst>
              <a:ext uri="{FF2B5EF4-FFF2-40B4-BE49-F238E27FC236}">
                <a16:creationId xmlns:a16="http://schemas.microsoft.com/office/drawing/2014/main" id="{3819BBD0-4F00-B447-A473-76BA52FA8048}"/>
              </a:ext>
            </a:extLst>
          </p:cNvPr>
          <p:cNvSpPr>
            <a:spLocks noGrp="1"/>
          </p:cNvSpPr>
          <p:nvPr>
            <p:ph type="body" sz="quarter" idx="15" hasCustomPrompt="1"/>
          </p:nvPr>
        </p:nvSpPr>
        <p:spPr>
          <a:xfrm>
            <a:off x="292608" y="231648"/>
            <a:ext cx="5059680" cy="1146048"/>
          </a:xfrm>
        </p:spPr>
        <p:txBody>
          <a:bodyPr/>
          <a:lstStyle>
            <a:lvl1pPr>
              <a:defRPr sz="2667"/>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7BA59259-AA31-654E-97CA-EC574BEA60AB}"/>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6EB3ECEA-C42B-5942-9D65-C3B4A8DEC1EE}"/>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2613778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Title 4">
            <a:extLst>
              <a:ext uri="{FF2B5EF4-FFF2-40B4-BE49-F238E27FC236}">
                <a16:creationId xmlns:a16="http://schemas.microsoft.com/office/drawing/2014/main" id="{03DEF12C-8D9D-364C-AEC2-B435FF41B7C7}"/>
              </a:ext>
            </a:extLst>
          </p:cNvPr>
          <p:cNvSpPr>
            <a:spLocks noGrp="1"/>
          </p:cNvSpPr>
          <p:nvPr>
            <p:ph type="title" hasCustomPrompt="1"/>
          </p:nvPr>
        </p:nvSpPr>
        <p:spPr>
          <a:xfrm>
            <a:off x="97537" y="268224"/>
            <a:ext cx="7287033" cy="2305643"/>
          </a:xfrm>
        </p:spPr>
        <p:txBody>
          <a:bodyPr/>
          <a:lstStyle>
            <a:lvl1pPr marL="219451" indent="-219451">
              <a:defRPr>
                <a:solidFill>
                  <a:schemeClr val="accent4"/>
                </a:solidFill>
              </a:defRPr>
            </a:lvl1pPr>
          </a:lstStyle>
          <a:p>
            <a:r>
              <a:rPr lang="en-US" dirty="0"/>
              <a:t>“Template for a single quote: adjust optional author information to have similar spacing at the end of the quote.”</a:t>
            </a:r>
          </a:p>
        </p:txBody>
      </p:sp>
      <p:sp>
        <p:nvSpPr>
          <p:cNvPr id="12" name="Text Placeholder 11">
            <a:extLst>
              <a:ext uri="{FF2B5EF4-FFF2-40B4-BE49-F238E27FC236}">
                <a16:creationId xmlns:a16="http://schemas.microsoft.com/office/drawing/2014/main" id="{67826A83-0471-7649-B205-FFC505DA313F}"/>
              </a:ext>
            </a:extLst>
          </p:cNvPr>
          <p:cNvSpPr>
            <a:spLocks noGrp="1"/>
          </p:cNvSpPr>
          <p:nvPr>
            <p:ph type="body" sz="quarter" idx="14" hasCustomPrompt="1"/>
          </p:nvPr>
        </p:nvSpPr>
        <p:spPr>
          <a:xfrm>
            <a:off x="292608" y="2591040"/>
            <a:ext cx="5498592" cy="329184"/>
          </a:xfrm>
        </p:spPr>
        <p:txBody>
          <a:bodyPr/>
          <a:lstStyle>
            <a:lvl1pPr>
              <a:defRPr>
                <a:solidFill>
                  <a:schemeClr val="tx2"/>
                </a:solidFill>
              </a:defRPr>
            </a:lvl1pPr>
            <a:lvl2pPr marL="0" indent="0">
              <a:buNone/>
              <a:defRPr/>
            </a:lvl2pPr>
          </a:lstStyle>
          <a:p>
            <a:pPr lvl="0"/>
            <a:r>
              <a:rPr lang="en-US" dirty="0"/>
              <a:t>Richard P. Feynman</a:t>
            </a:r>
          </a:p>
        </p:txBody>
      </p:sp>
      <p:sp>
        <p:nvSpPr>
          <p:cNvPr id="14" name="Text Placeholder 13">
            <a:extLst>
              <a:ext uri="{FF2B5EF4-FFF2-40B4-BE49-F238E27FC236}">
                <a16:creationId xmlns:a16="http://schemas.microsoft.com/office/drawing/2014/main" id="{48B5E467-58C7-4043-A863-8B0F691F403C}"/>
              </a:ext>
            </a:extLst>
          </p:cNvPr>
          <p:cNvSpPr>
            <a:spLocks noGrp="1"/>
          </p:cNvSpPr>
          <p:nvPr>
            <p:ph type="body" sz="quarter" idx="15" hasCustomPrompt="1"/>
          </p:nvPr>
        </p:nvSpPr>
        <p:spPr>
          <a:xfrm>
            <a:off x="292608" y="2935625"/>
            <a:ext cx="5486400" cy="329184"/>
          </a:xfrm>
        </p:spPr>
        <p:txBody>
          <a:bodyPr/>
          <a:lstStyle>
            <a:lvl1pPr>
              <a:defRPr b="0" i="1">
                <a:solidFill>
                  <a:schemeClr val="tx2"/>
                </a:solidFill>
                <a:latin typeface="IBM Plex Sans" panose="020B0503050203000203" pitchFamily="34" charset="0"/>
              </a:defRPr>
            </a:lvl1pPr>
            <a:lvl2pPr marL="0" indent="0">
              <a:buNone/>
              <a:defRPr/>
            </a:lvl2pPr>
          </a:lstStyle>
          <a:p>
            <a:pPr lvl="0"/>
            <a:r>
              <a:rPr lang="en-US" dirty="0"/>
              <a:t>Simulating Physics with Computers, 1981</a:t>
            </a:r>
          </a:p>
        </p:txBody>
      </p:sp>
      <p:pic>
        <p:nvPicPr>
          <p:cNvPr id="8" name="Picture 7">
            <a:extLst>
              <a:ext uri="{FF2B5EF4-FFF2-40B4-BE49-F238E27FC236}">
                <a16:creationId xmlns:a16="http://schemas.microsoft.com/office/drawing/2014/main" id="{4180B920-2FAB-3443-8C98-23FB9C0646C1}"/>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642A4B5D-B10D-D84A-BE8E-DF034002A939}"/>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77641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80" y="121920"/>
            <a:ext cx="9265920" cy="5872480"/>
          </a:xfrm>
        </p:spPr>
        <p:txBody>
          <a:bodyPr/>
          <a:lstStyle>
            <a:lvl1pPr>
              <a:lnSpc>
                <a:spcPct val="90000"/>
              </a:lnSpc>
              <a:defRPr sz="12266"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63DFA674-6873-714F-AEBE-C37E86787B16}"/>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4455568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1057985" y="1701800"/>
            <a:ext cx="10076033" cy="5156200"/>
          </a:xfrm>
        </p:spPr>
        <p:txBody>
          <a:bodyPr lIns="91440" tIns="91440" rIns="91440" bIns="91440"/>
          <a:lstStyle/>
          <a:p>
            <a:r>
              <a:rPr lang="en-US"/>
              <a:t>Click icon to add picture</a:t>
            </a:r>
            <a:endParaRPr lang="en-US" dirty="0"/>
          </a:p>
        </p:txBody>
      </p:sp>
      <p:sp>
        <p:nvSpPr>
          <p:cNvPr id="6" name="Title 5">
            <a:extLst>
              <a:ext uri="{FF2B5EF4-FFF2-40B4-BE49-F238E27FC236}">
                <a16:creationId xmlns:a16="http://schemas.microsoft.com/office/drawing/2014/main" id="{0DE8E457-FCF1-FB4D-B0AD-3250264B8242}"/>
              </a:ext>
            </a:extLst>
          </p:cNvPr>
          <p:cNvSpPr>
            <a:spLocks noGrp="1"/>
          </p:cNvSpPr>
          <p:nvPr>
            <p:ph type="title"/>
          </p:nvPr>
        </p:nvSpPr>
        <p:spPr>
          <a:xfrm>
            <a:off x="95737544" y="565912"/>
            <a:ext cx="5522976" cy="5726176"/>
          </a:xfrm>
        </p:spPr>
        <p:txBody>
          <a:bodyPr/>
          <a:lstStyle/>
          <a:p>
            <a:r>
              <a:rPr lang="en-US"/>
              <a:t>Click to edit Master title style</a:t>
            </a:r>
          </a:p>
        </p:txBody>
      </p:sp>
      <p:sp>
        <p:nvSpPr>
          <p:cNvPr id="11" name="Text Placeholder 10">
            <a:extLst>
              <a:ext uri="{FF2B5EF4-FFF2-40B4-BE49-F238E27FC236}">
                <a16:creationId xmlns:a16="http://schemas.microsoft.com/office/drawing/2014/main" id="{F721CEEA-2F0E-BC48-998B-4A0A2A47691B}"/>
              </a:ext>
            </a:extLst>
          </p:cNvPr>
          <p:cNvSpPr>
            <a:spLocks noGrp="1"/>
          </p:cNvSpPr>
          <p:nvPr>
            <p:ph type="body" sz="quarter" idx="14" hasCustomPrompt="1"/>
          </p:nvPr>
        </p:nvSpPr>
        <p:spPr>
          <a:xfrm>
            <a:off x="292608" y="231648"/>
            <a:ext cx="5498592" cy="1316736"/>
          </a:xfrm>
        </p:spPr>
        <p:txBody>
          <a:bodyPr/>
          <a:lstStyle>
            <a:lvl1pPr>
              <a:defRPr sz="2667"/>
            </a:lvl1pPr>
            <a:lvl2pPr marL="0" indent="0">
              <a:buNone/>
              <a:defRPr/>
            </a:lvl2pPr>
          </a:lstStyle>
          <a:p>
            <a:pPr lvl="0"/>
            <a:r>
              <a:rPr lang="en-US" dirty="0"/>
              <a:t>Title + image below</a:t>
            </a:r>
          </a:p>
        </p:txBody>
      </p:sp>
      <p:pic>
        <p:nvPicPr>
          <p:cNvPr id="8" name="Picture 7">
            <a:extLst>
              <a:ext uri="{FF2B5EF4-FFF2-40B4-BE49-F238E27FC236}">
                <a16:creationId xmlns:a16="http://schemas.microsoft.com/office/drawing/2014/main" id="{FBA4B59C-B36E-D54C-B946-91E1A82DB933}"/>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44261C11-94E5-3A46-AA2E-0CA319CFB44F}"/>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8181934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5726176"/>
          </a:xfrm>
        </p:spPr>
        <p:txBody>
          <a:bodyPr/>
          <a:lstStyle/>
          <a:p>
            <a:r>
              <a:rPr lang="en-US" dirty="0"/>
              <a:t>Title + content right</a:t>
            </a:r>
          </a:p>
        </p:txBody>
      </p:sp>
      <p:sp>
        <p:nvSpPr>
          <p:cNvPr id="6" name="Text Placeholder"/>
          <p:cNvSpPr>
            <a:spLocks noGrp="1"/>
          </p:cNvSpPr>
          <p:nvPr>
            <p:ph type="body" sz="quarter" idx="12"/>
          </p:nvPr>
        </p:nvSpPr>
        <p:spPr>
          <a:xfrm>
            <a:off x="6388608" y="268224"/>
            <a:ext cx="5498592" cy="5726176"/>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F9B03F50-56E0-3A44-B447-1A2FDAD9DD07}"/>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09084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609" y="1658112"/>
            <a:ext cx="11607025"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8" name="Picture 7">
            <a:extLst>
              <a:ext uri="{FF2B5EF4-FFF2-40B4-BE49-F238E27FC236}">
                <a16:creationId xmlns:a16="http://schemas.microsoft.com/office/drawing/2014/main" id="{1CACC356-0F99-0E43-AB58-2F12C129B745}"/>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7" name="Footer Placeholder">
            <a:extLst>
              <a:ext uri="{FF2B5EF4-FFF2-40B4-BE49-F238E27FC236}">
                <a16:creationId xmlns:a16="http://schemas.microsoft.com/office/drawing/2014/main" id="{E77755DA-884E-AC40-B616-B912F333AA3F}"/>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11958781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2 columns (1/2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+ 2 columns (½ - ½)</a:t>
            </a:r>
          </a:p>
        </p:txBody>
      </p:sp>
      <p:sp>
        <p:nvSpPr>
          <p:cNvPr id="7" name="Content Placeholder"/>
          <p:cNvSpPr>
            <a:spLocks noGrp="1"/>
          </p:cNvSpPr>
          <p:nvPr>
            <p:ph sz="quarter" idx="13"/>
          </p:nvPr>
        </p:nvSpPr>
        <p:spPr>
          <a:xfrm>
            <a:off x="6388608" y="1658112"/>
            <a:ext cx="5498592" cy="4336288"/>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AB1EA5C5-1290-BA40-A795-C9598C468C2D}"/>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A6CF4744-28C9-DE43-B37D-49FDECD28E05}"/>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4068651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1658112"/>
            <a:ext cx="8534400"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76147695-FEE4-5E4B-BC80-907AD3565FBE}"/>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0" name="Footer Placeholder">
            <a:extLst>
              <a:ext uri="{FF2B5EF4-FFF2-40B4-BE49-F238E27FC236}">
                <a16:creationId xmlns:a16="http://schemas.microsoft.com/office/drawing/2014/main" id="{CBBA70B4-ABBA-D14C-BBD7-84D09C6A157D}"/>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99348376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6388608" y="1658112"/>
            <a:ext cx="5498592" cy="4336288"/>
          </a:xfrm>
        </p:spPr>
        <p:txBody>
          <a:bodyPr/>
          <a:lstStyle>
            <a:lvl1pPr>
              <a:defRPr sz="1867"/>
            </a:lvl1pPr>
          </a:lstStyle>
          <a:p>
            <a:pPr lvl="0"/>
            <a:r>
              <a:rPr lang="en-US"/>
              <a:t>Click to edit Master text styles</a:t>
            </a:r>
          </a:p>
        </p:txBody>
      </p:sp>
      <p:pic>
        <p:nvPicPr>
          <p:cNvPr id="10" name="Picture 9">
            <a:extLst>
              <a:ext uri="{FF2B5EF4-FFF2-40B4-BE49-F238E27FC236}">
                <a16:creationId xmlns:a16="http://schemas.microsoft.com/office/drawing/2014/main" id="{598177D5-D7B7-714F-9574-4AEF1B0BE672}"/>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4CD72831-DC8A-2449-9ABF-C1D04D0D92B4}"/>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7856377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p>
            <a:r>
              <a:rPr lang="en-US" dirty="0"/>
              <a:t>Title + 4 columns (¼)</a:t>
            </a:r>
          </a:p>
        </p:txBody>
      </p:sp>
      <p:sp>
        <p:nvSpPr>
          <p:cNvPr id="6" name="Text Placeholder 1"/>
          <p:cNvSpPr>
            <a:spLocks noGrp="1"/>
          </p:cNvSpPr>
          <p:nvPr>
            <p:ph type="body" sz="quarter" idx="12"/>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1658112"/>
            <a:ext cx="2450592" cy="4336288"/>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1658112"/>
            <a:ext cx="2450592" cy="4336288"/>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1" name="Picture 10">
            <a:extLst>
              <a:ext uri="{FF2B5EF4-FFF2-40B4-BE49-F238E27FC236}">
                <a16:creationId xmlns:a16="http://schemas.microsoft.com/office/drawing/2014/main" id="{1C94505B-260A-D145-85B8-2E423631BC7D}"/>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3" name="Footer Placeholder">
            <a:extLst>
              <a:ext uri="{FF2B5EF4-FFF2-40B4-BE49-F238E27FC236}">
                <a16:creationId xmlns:a16="http://schemas.microsoft.com/office/drawing/2014/main" id="{F042AE0F-87EF-E549-B2B4-A378BF7C9582}"/>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4660172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46592" cy="1072896"/>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92608" y="2572512"/>
            <a:ext cx="2450592" cy="3179864"/>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4512" y="2573868"/>
            <a:ext cx="2450592" cy="3179865"/>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2572512"/>
            <a:ext cx="2450592" cy="3179867"/>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2573865"/>
            <a:ext cx="2450592" cy="3179867"/>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304888" y="1718734"/>
            <a:ext cx="1017728" cy="614287"/>
          </a:xfrm>
          <a:ln>
            <a:solidFill>
              <a:schemeClr val="accent1"/>
            </a:solidFill>
          </a:ln>
        </p:spPr>
        <p:txBody>
          <a:bodyPr/>
          <a:lstStyle>
            <a:lvl1pPr>
              <a:defRPr sz="3733" b="0">
                <a:solidFill>
                  <a:schemeClr val="accent4"/>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3352888" y="1737346"/>
            <a:ext cx="1017728" cy="614287"/>
          </a:xfrm>
        </p:spPr>
        <p:txBody>
          <a:bodyPr/>
          <a:lstStyle>
            <a:lvl1pPr>
              <a:defRPr sz="3733" b="0">
                <a:solidFill>
                  <a:schemeClr val="accent4"/>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6400888" y="1737345"/>
            <a:ext cx="1017728" cy="614287"/>
          </a:xfrm>
        </p:spPr>
        <p:txBody>
          <a:bodyPr/>
          <a:lstStyle>
            <a:lvl1pPr>
              <a:defRPr sz="3733" b="0">
                <a:solidFill>
                  <a:schemeClr val="accent4"/>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9448800" y="1714555"/>
            <a:ext cx="1017728" cy="614287"/>
          </a:xfrm>
        </p:spPr>
        <p:txBody>
          <a:bodyPr/>
          <a:lstStyle>
            <a:lvl1pPr>
              <a:defRPr sz="3733" b="0">
                <a:solidFill>
                  <a:schemeClr val="accent4"/>
                </a:solidFill>
              </a:defRPr>
            </a:lvl1pPr>
          </a:lstStyle>
          <a:p>
            <a:pPr lvl="0"/>
            <a:r>
              <a:rPr lang="en-US" dirty="0"/>
              <a:t>4.</a:t>
            </a:r>
          </a:p>
        </p:txBody>
      </p:sp>
      <p:pic>
        <p:nvPicPr>
          <p:cNvPr id="16" name="Picture 15">
            <a:extLst>
              <a:ext uri="{FF2B5EF4-FFF2-40B4-BE49-F238E27FC236}">
                <a16:creationId xmlns:a16="http://schemas.microsoft.com/office/drawing/2014/main" id="{3B0A8879-FC55-0D4E-8979-E28A1D74F9FE}"/>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5" name="Footer Placeholder">
            <a:extLst>
              <a:ext uri="{FF2B5EF4-FFF2-40B4-BE49-F238E27FC236}">
                <a16:creationId xmlns:a16="http://schemas.microsoft.com/office/drawing/2014/main" id="{6EA0F89A-A366-1047-ACF9-A397EF9480D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5711748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+ 1 column + full bleed image </a:t>
            </a:r>
          </a:p>
        </p:txBody>
      </p:sp>
      <p:sp>
        <p:nvSpPr>
          <p:cNvPr id="8" name="Text Placeholder"/>
          <p:cNvSpPr>
            <a:spLocks noGrp="1"/>
          </p:cNvSpPr>
          <p:nvPr>
            <p:ph type="body" sz="quarter" idx="13"/>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96FB959A-62A4-894A-AF90-D05521094BAF}"/>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0" name="Footer Placeholder">
            <a:extLst>
              <a:ext uri="{FF2B5EF4-FFF2-40B4-BE49-F238E27FC236}">
                <a16:creationId xmlns:a16="http://schemas.microsoft.com/office/drawing/2014/main" id="{E8383952-EDC9-CB44-994A-67C72199CE4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8666625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+ 2 column + full bleed image </a:t>
            </a:r>
          </a:p>
        </p:txBody>
      </p:sp>
      <p:sp>
        <p:nvSpPr>
          <p:cNvPr id="8" name="Text Placeholder"/>
          <p:cNvSpPr>
            <a:spLocks noGrp="1"/>
          </p:cNvSpPr>
          <p:nvPr>
            <p:ph type="body" sz="quarter" idx="13"/>
          </p:nvPr>
        </p:nvSpPr>
        <p:spPr>
          <a:xfrm>
            <a:off x="292608" y="1658112"/>
            <a:ext cx="2450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0" name="Text Placeholder 9">
            <a:extLst>
              <a:ext uri="{FF2B5EF4-FFF2-40B4-BE49-F238E27FC236}">
                <a16:creationId xmlns:a16="http://schemas.microsoft.com/office/drawing/2014/main" id="{7EA6A383-07D5-524B-BF7F-0F76981746B1}"/>
              </a:ext>
            </a:extLst>
          </p:cNvPr>
          <p:cNvSpPr>
            <a:spLocks noGrp="1"/>
          </p:cNvSpPr>
          <p:nvPr>
            <p:ph type="body" sz="quarter" idx="16"/>
          </p:nvPr>
        </p:nvSpPr>
        <p:spPr>
          <a:xfrm>
            <a:off x="3340610" y="1658112"/>
            <a:ext cx="2450591" cy="4340352"/>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D759DD9A-3307-3745-916B-5B4AE1E254B2}"/>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1" name="Footer Placeholder">
            <a:extLst>
              <a:ext uri="{FF2B5EF4-FFF2-40B4-BE49-F238E27FC236}">
                <a16:creationId xmlns:a16="http://schemas.microsoft.com/office/drawing/2014/main" id="{B60D9D6E-4547-EB48-B414-CFF3FECD6B34}"/>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2896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207264" y="1540836"/>
            <a:ext cx="5608320" cy="4482592"/>
          </a:xfrm>
        </p:spPr>
        <p:txBody>
          <a:bodyPr/>
          <a:lstStyle>
            <a:lvl1pPr>
              <a:lnSpc>
                <a:spcPct val="90000"/>
              </a:lnSpc>
              <a:defRPr sz="12266"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92608" y="231648"/>
            <a:ext cx="5059680" cy="1146048"/>
          </a:xfrm>
        </p:spPr>
        <p:txBody>
          <a:bodyPr/>
          <a:lstStyle>
            <a:lvl1pPr>
              <a:defRPr sz="2667"/>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1445843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268225"/>
            <a:ext cx="8534400" cy="5742516"/>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4D33261-655B-3E45-B50C-20AED52A1304}"/>
              </a:ext>
            </a:extLst>
          </p:cNvPr>
          <p:cNvSpPr>
            <a:spLocks noGrp="1"/>
          </p:cNvSpPr>
          <p:nvPr>
            <p:ph type="body" sz="quarter" idx="14" hasCustomPrompt="1"/>
          </p:nvPr>
        </p:nvSpPr>
        <p:spPr>
          <a:xfrm>
            <a:off x="292608" y="268224"/>
            <a:ext cx="2450592" cy="2305643"/>
          </a:xfrm>
        </p:spPr>
        <p:txBody>
          <a:bodyPr/>
          <a:lstStyle/>
          <a:p>
            <a:pPr lvl="0"/>
            <a:r>
              <a:rPr lang="en-US" dirty="0"/>
              <a:t>Small title, image or content on right  </a:t>
            </a:r>
          </a:p>
          <a:p>
            <a:pPr lvl="0"/>
            <a:endParaRPr lang="en-US" dirty="0"/>
          </a:p>
        </p:txBody>
      </p:sp>
      <p:sp>
        <p:nvSpPr>
          <p:cNvPr id="6" name="Footer Placeholder">
            <a:extLst>
              <a:ext uri="{FF2B5EF4-FFF2-40B4-BE49-F238E27FC236}">
                <a16:creationId xmlns:a16="http://schemas.microsoft.com/office/drawing/2014/main" id="{1910AF3D-614E-2249-9A52-8E60ED30BB2C}"/>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2818088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eft panel title + 4 column">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3072714" y="0"/>
            <a:ext cx="9119287" cy="6858000"/>
          </a:xfrm>
          <a:prstGeom prst="rect">
            <a:avLst/>
          </a:prstGeom>
          <a:solidFill>
            <a:schemeClr val="bg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3340609" y="1658112"/>
            <a:ext cx="2444497" cy="4275667"/>
          </a:xfrm>
        </p:spPr>
        <p:txBody>
          <a:bodyPr/>
          <a:lstStyle>
            <a:lvl1pPr>
              <a:defRPr b="0" i="0">
                <a:solidFill>
                  <a:schemeClr val="tx1"/>
                </a:solidFill>
                <a:latin typeface="IBM Plex Sans" panose="020B0503050203000203" pitchFamily="34" charset="77"/>
              </a:defRPr>
            </a:lvl1pPr>
            <a:lvl2pPr>
              <a:buClr>
                <a:schemeClr val="tx1"/>
              </a:buClr>
              <a:defRPr b="0" i="0">
                <a:solidFill>
                  <a:schemeClr val="tx1"/>
                </a:solidFill>
                <a:latin typeface="IBM Plex Sans" panose="020B0503050203000203" pitchFamily="34" charset="77"/>
              </a:defRPr>
            </a:lvl2pPr>
            <a:lvl3pPr>
              <a:buClr>
                <a:schemeClr val="tx1"/>
              </a:buClr>
              <a:defRPr b="0" i="0">
                <a:solidFill>
                  <a:schemeClr val="tx1"/>
                </a:solidFill>
                <a:latin typeface="IBM Plex Sans" panose="020B0503050203000203" pitchFamily="34" charset="77"/>
              </a:defRPr>
            </a:lvl3pPr>
            <a:lvl4pPr>
              <a:buClr>
                <a:schemeClr val="tx1"/>
              </a:buClr>
              <a:defRPr b="0" i="0">
                <a:solidFill>
                  <a:schemeClr val="tx1"/>
                </a:solidFill>
                <a:latin typeface="IBM Plex Sans" panose="020B0503050203000203" pitchFamily="34" charset="77"/>
              </a:defRPr>
            </a:lvl4pPr>
            <a:lvl5pPr marL="1220368" indent="-380990">
              <a:buClr>
                <a:schemeClr val="tx1"/>
              </a:buClr>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tx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dirty="0"/>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14" name="Text Placeholder 13">
            <a:extLst>
              <a:ext uri="{FF2B5EF4-FFF2-40B4-BE49-F238E27FC236}">
                <a16:creationId xmlns:a16="http://schemas.microsoft.com/office/drawing/2014/main" id="{BF4B8F92-FCB3-BE4F-A16C-6C34CAC842F0}"/>
              </a:ext>
            </a:extLst>
          </p:cNvPr>
          <p:cNvSpPr>
            <a:spLocks noGrp="1"/>
          </p:cNvSpPr>
          <p:nvPr>
            <p:ph type="body" sz="quarter" idx="17"/>
          </p:nvPr>
        </p:nvSpPr>
        <p:spPr>
          <a:xfrm>
            <a:off x="292609" y="1658111"/>
            <a:ext cx="2450591" cy="1767840"/>
          </a:xfrm>
        </p:spPr>
        <p:txBody>
          <a:bodyPr/>
          <a:lstStyle/>
          <a:p>
            <a:pPr lvl="0"/>
            <a:r>
              <a:rPr lang="en-US"/>
              <a:t>Click to edit Master text styles</a:t>
            </a:r>
          </a:p>
        </p:txBody>
      </p:sp>
      <p:sp>
        <p:nvSpPr>
          <p:cNvPr id="20" name="Text Placeholder 19">
            <a:extLst>
              <a:ext uri="{FF2B5EF4-FFF2-40B4-BE49-F238E27FC236}">
                <a16:creationId xmlns:a16="http://schemas.microsoft.com/office/drawing/2014/main" id="{F3766875-DA6A-9740-9D33-ECA36383356C}"/>
              </a:ext>
            </a:extLst>
          </p:cNvPr>
          <p:cNvSpPr>
            <a:spLocks noGrp="1"/>
          </p:cNvSpPr>
          <p:nvPr>
            <p:ph type="body" sz="quarter" idx="19"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a:p>
            <a:pPr lvl="0"/>
            <a:endParaRPr lang="en-US" dirty="0"/>
          </a:p>
        </p:txBody>
      </p:sp>
      <p:pic>
        <p:nvPicPr>
          <p:cNvPr id="12" name="Picture 11">
            <a:extLst>
              <a:ext uri="{FF2B5EF4-FFF2-40B4-BE49-F238E27FC236}">
                <a16:creationId xmlns:a16="http://schemas.microsoft.com/office/drawing/2014/main" id="{F63DCE21-9B45-354E-AA37-38CFCAC09784}"/>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3" name="Footer Placeholder">
            <a:extLst>
              <a:ext uri="{FF2B5EF4-FFF2-40B4-BE49-F238E27FC236}">
                <a16:creationId xmlns:a16="http://schemas.microsoft.com/office/drawing/2014/main" id="{DA1DFBDC-FB6B-0048-9E37-A2FE49D2A73D}"/>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3992008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ft panel title + image">
    <p:bg>
      <p:bgPr>
        <a:solidFill>
          <a:schemeClr val="bg2"/>
        </a:solidFill>
        <a:effectLst/>
      </p:bgPr>
    </p:bg>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flipH="1">
            <a:off x="-1" y="0"/>
            <a:ext cx="3047999" cy="6858000"/>
          </a:xfrm>
          <a:solidFill>
            <a:schemeClr val="bg1"/>
          </a:solidFill>
        </p:spPr>
        <p:txBody>
          <a:bodyPr lIns="219456" tIns="201168" rIns="228600" bIns="228600"/>
          <a:lstStyle>
            <a:lvl1pPr>
              <a:buClr>
                <a:schemeClr val="bg1"/>
              </a:buClr>
              <a:defRPr>
                <a:solidFill>
                  <a:schemeClr val="bg1"/>
                </a:solidFill>
              </a:defRPr>
            </a:lvl1pPr>
            <a:lvl2pPr>
              <a:buClr>
                <a:schemeClr val="bg1"/>
              </a:buClr>
              <a:defRPr sz="1333">
                <a:solidFill>
                  <a:schemeClr val="bg1"/>
                </a:solidFill>
              </a:defRPr>
            </a:lvl2pPr>
            <a:lvl3pPr>
              <a:buClr>
                <a:schemeClr val="bg1"/>
              </a:buClr>
              <a:defRPr sz="1333">
                <a:solidFill>
                  <a:schemeClr val="bg1"/>
                </a:solidFill>
              </a:defRPr>
            </a:lvl3pPr>
            <a:lvl4pPr>
              <a:buClr>
                <a:schemeClr val="bg1"/>
              </a:buClr>
              <a:defRPr sz="1333">
                <a:solidFill>
                  <a:schemeClr val="bg1"/>
                </a:solidFill>
              </a:defRPr>
            </a:lvl4pPr>
            <a:lvl5pPr>
              <a:buClr>
                <a:schemeClr val="bg1"/>
              </a:buClr>
              <a:defRPr sz="1333">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p:cNvSpPr>
            <a:spLocks noGrp="1"/>
          </p:cNvSpPr>
          <p:nvPr>
            <p:ph type="pic" sz="quarter" idx="14"/>
          </p:nvPr>
        </p:nvSpPr>
        <p:spPr>
          <a:xfrm>
            <a:off x="3048000" y="0"/>
            <a:ext cx="9144000" cy="6864096"/>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93039" y="5770117"/>
            <a:ext cx="2487495" cy="222251"/>
          </a:xfrm>
        </p:spPr>
        <p:txBody>
          <a:bodyPr/>
          <a:lstStyle>
            <a:lvl1pPr>
              <a:defRPr lang="en-US" sz="1333" b="0" i="1" dirty="0">
                <a:solidFill>
                  <a:schemeClr val="tx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image caption styling</a:t>
            </a:r>
          </a:p>
        </p:txBody>
      </p:sp>
      <p:sp>
        <p:nvSpPr>
          <p:cNvPr id="14" name="Text Placeholder 13">
            <a:extLst>
              <a:ext uri="{FF2B5EF4-FFF2-40B4-BE49-F238E27FC236}">
                <a16:creationId xmlns:a16="http://schemas.microsoft.com/office/drawing/2014/main" id="{334CB433-950A-F74F-B4FC-8B9B9D4C23A1}"/>
              </a:ext>
            </a:extLst>
          </p:cNvPr>
          <p:cNvSpPr>
            <a:spLocks noGrp="1"/>
          </p:cNvSpPr>
          <p:nvPr>
            <p:ph type="body" sz="quarter" idx="18"/>
          </p:nvPr>
        </p:nvSpPr>
        <p:spPr>
          <a:xfrm>
            <a:off x="292608" y="1658113"/>
            <a:ext cx="2450592" cy="1770888"/>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B4BE86EA-0139-954C-B8A7-C0AB2D333B42}"/>
              </a:ext>
            </a:extLst>
          </p:cNvPr>
          <p:cNvSpPr>
            <a:spLocks noGrp="1"/>
          </p:cNvSpPr>
          <p:nvPr>
            <p:ph type="body" sz="quarter" idx="19"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p:txBody>
      </p:sp>
      <p:pic>
        <p:nvPicPr>
          <p:cNvPr id="10" name="Picture 9">
            <a:extLst>
              <a:ext uri="{FF2B5EF4-FFF2-40B4-BE49-F238E27FC236}">
                <a16:creationId xmlns:a16="http://schemas.microsoft.com/office/drawing/2014/main" id="{5289E520-EA17-C248-B6F5-1F0676D91B38}"/>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1" name="Footer Placeholder">
            <a:extLst>
              <a:ext uri="{FF2B5EF4-FFF2-40B4-BE49-F238E27FC236}">
                <a16:creationId xmlns:a16="http://schemas.microsoft.com/office/drawing/2014/main" id="{34E73E9C-4876-FD4C-8D76-A79D81B77FEE}"/>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9231841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 2 column (split background)">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80416" y="268224"/>
            <a:ext cx="5486313" cy="1072896"/>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6388608" y="1658112"/>
            <a:ext cx="5522976" cy="4372864"/>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B812B28B-ACA7-1346-93B9-9410540187EC}"/>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9" name="Footer Placeholder">
            <a:extLst>
              <a:ext uri="{FF2B5EF4-FFF2-40B4-BE49-F238E27FC236}">
                <a16:creationId xmlns:a16="http://schemas.microsoft.com/office/drawing/2014/main" id="{AC2E1A45-45E8-C34B-A18B-E8A4AF71B4BD}"/>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9850697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B4DA7209-6E45-D648-A031-B025D9E2885F}"/>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77706443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 1 column + 3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5pPr marL="1220368" indent="-380990">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rgbClr val="343A3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bg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11" name="Footer Placeholder">
            <a:extLst>
              <a:ext uri="{FF2B5EF4-FFF2-40B4-BE49-F238E27FC236}">
                <a16:creationId xmlns:a16="http://schemas.microsoft.com/office/drawing/2014/main" id="{AF20E641-1F0A-6845-AB1E-2D7C05AA9AC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404117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 4 boxes">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chemeClr val="accent1"/>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491D8B"/>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chemeClr val="accent3"/>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B6CE5096-A57F-7547-BC88-AEB20639215B}"/>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0" name="Footer Placeholder">
            <a:extLst>
              <a:ext uri="{FF2B5EF4-FFF2-40B4-BE49-F238E27FC236}">
                <a16:creationId xmlns:a16="http://schemas.microsoft.com/office/drawing/2014/main" id="{3B0F0B6A-BFA5-BA4E-9A59-2D2D954C605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33546347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 4 boxes gray">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chemeClr val="bg1"/>
          </a:solid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rgbClr val="343A3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6"/>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rgbClr val="A2A9B0"/>
          </a:solidFill>
          <a:ln>
            <a:noFill/>
          </a:ln>
        </p:spPr>
        <p:txBody>
          <a:bodyPr lIns="219456" tIns="201168" rIns="228600" bIns="228600"/>
          <a:lstStyle>
            <a:lvl1pPr>
              <a:defRPr>
                <a:solidFill>
                  <a:schemeClr val="bg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2" name="Picture 11">
            <a:extLst>
              <a:ext uri="{FF2B5EF4-FFF2-40B4-BE49-F238E27FC236}">
                <a16:creationId xmlns:a16="http://schemas.microsoft.com/office/drawing/2014/main" id="{8DB5A30C-170F-E948-B3C5-224672D44CF8}"/>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10" name="Footer Placeholder">
            <a:extLst>
              <a:ext uri="{FF2B5EF4-FFF2-40B4-BE49-F238E27FC236}">
                <a16:creationId xmlns:a16="http://schemas.microsoft.com/office/drawing/2014/main" id="{99A88E94-B3C7-A044-9C37-38F4AB3A594C}"/>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10796588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6" y="0"/>
            <a:ext cx="4059936" cy="6864096"/>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7" name="Footer Placeholder">
            <a:extLst>
              <a:ext uri="{FF2B5EF4-FFF2-40B4-BE49-F238E27FC236}">
                <a16:creationId xmlns:a16="http://schemas.microsoft.com/office/drawing/2014/main" id="{4B2D9E59-F409-DB4F-8BEB-B7241BDDD518}"/>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45888523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4059936" cy="6864096"/>
          </a:xfrm>
          <a:solidFill>
            <a:schemeClr val="bg1"/>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4059936" y="0"/>
            <a:ext cx="4059936" cy="6864096"/>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8120464" y="0"/>
            <a:ext cx="4059936" cy="6864096"/>
          </a:xfrm>
          <a:solidFill>
            <a:schemeClr val="accent6"/>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9" name="Picture 8">
            <a:extLst>
              <a:ext uri="{FF2B5EF4-FFF2-40B4-BE49-F238E27FC236}">
                <a16:creationId xmlns:a16="http://schemas.microsoft.com/office/drawing/2014/main" id="{F4A99DF8-D7A8-3A40-9E99-F62F594FF5D3}"/>
              </a:ext>
            </a:extLst>
          </p:cNvPr>
          <p:cNvPicPr>
            <a:picLocks noChangeAspect="1"/>
          </p:cNvPicPr>
          <p:nvPr userDrawn="1"/>
        </p:nvPicPr>
        <p:blipFill>
          <a:blip r:embed="rId2"/>
          <a:stretch>
            <a:fillRect/>
          </a:stretch>
        </p:blipFill>
        <p:spPr>
          <a:xfrm>
            <a:off x="10385778" y="172947"/>
            <a:ext cx="1501333" cy="467864"/>
          </a:xfrm>
          <a:prstGeom prst="rect">
            <a:avLst/>
          </a:prstGeom>
        </p:spPr>
      </p:pic>
      <p:sp>
        <p:nvSpPr>
          <p:cNvPr id="8" name="Footer Placeholder">
            <a:extLst>
              <a:ext uri="{FF2B5EF4-FFF2-40B4-BE49-F238E27FC236}">
                <a16:creationId xmlns:a16="http://schemas.microsoft.com/office/drawing/2014/main" id="{B88C6DEF-9B67-3F42-A927-DA01DBF56931}"/>
              </a:ext>
            </a:extLst>
          </p:cNvPr>
          <p:cNvSpPr>
            <a:spLocks noGrp="1"/>
          </p:cNvSpPr>
          <p:nvPr>
            <p:ph type="ftr" sz="quarter" idx="10"/>
          </p:nvPr>
        </p:nvSpPr>
        <p:spPr>
          <a:xfrm>
            <a:off x="304889" y="6383868"/>
            <a:ext cx="5486313" cy="222249"/>
          </a:xfrm>
        </p:spPr>
        <p:txBody>
          <a:bodyPr/>
          <a:lstStyle>
            <a:lvl1pPr>
              <a:defRPr lang="en-US" smtClean="0">
                <a:effectLst/>
              </a:defRPr>
            </a:lvl1pPr>
          </a:lstStyle>
          <a:p>
            <a:r>
              <a:rPr lang="en-US"/>
              <a:t>IBM Quantum / © 2021 IBM Corporation</a:t>
            </a:r>
            <a:endParaRPr lang="en-US" dirty="0"/>
          </a:p>
        </p:txBody>
      </p:sp>
    </p:spTree>
    <p:extLst>
      <p:ext uri="{BB962C8B-B14F-4D97-AF65-F5344CB8AC3E}">
        <p14:creationId xmlns:p14="http://schemas.microsoft.com/office/powerpoint/2010/main" val="2236176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7537" y="268225"/>
            <a:ext cx="7416713" cy="2305643"/>
          </a:xfrm>
        </p:spPr>
        <p:txBody>
          <a:bodyPr lIns="0" rIns="0"/>
          <a:lstStyle>
            <a:lvl1pPr marL="219451" indent="-219451">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92608" y="2596896"/>
            <a:ext cx="5498592" cy="329184"/>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92608" y="2938272"/>
            <a:ext cx="5498592" cy="329184"/>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7950710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 boxes">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bg1"/>
          </a:solidFill>
        </p:spPr>
        <p:txBody>
          <a:bodyPr lIns="219456" tIns="201168"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accent1"/>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chemeClr val="accent2"/>
          </a:solidFill>
        </p:spPr>
        <p:txBody>
          <a:bodyPr lIns="219456" tIns="201168"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chemeClr val="accent3"/>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1220368" indent="-380990">
              <a:buClr>
                <a:schemeClr val="tx1"/>
              </a:buClr>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490522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boxes gray">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solidFill>
            <a:schemeClr val="bg2"/>
          </a:solidFill>
        </p:spPr>
        <p:txBody>
          <a:bodyPr lIns="219456" tIns="1243584" rIns="228600" bIns="228600"/>
          <a:lstStyle>
            <a:lvl1pPr>
              <a:buClr>
                <a:schemeClr val="bg1"/>
              </a:buCl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solidFill>
            <a:schemeClr val="bg1"/>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solidFill>
            <a:srgbClr val="343A3F"/>
          </a:solidFill>
        </p:spPr>
        <p:txBody>
          <a:bodyPr lIns="219456" tIns="1243584" rIns="228600" bIns="228600"/>
          <a:lstStyle>
            <a:lvl1pPr>
              <a:defRPr>
                <a:solidFill>
                  <a:schemeClr val="tx1"/>
                </a:solidFill>
              </a:defRPr>
            </a:lvl1pPr>
            <a:lvl2pPr>
              <a:buClrTx/>
              <a:defRPr>
                <a:solidFill>
                  <a:schemeClr val="tx1"/>
                </a:solidFill>
              </a:defRPr>
            </a:lvl2pPr>
            <a:lvl3pPr>
              <a:buClrTx/>
              <a:defRPr>
                <a:solidFill>
                  <a:schemeClr val="tx1"/>
                </a:solidFill>
              </a:defRPr>
            </a:lvl3pPr>
            <a:lvl4pPr>
              <a:buClrTx/>
              <a:defRPr>
                <a:solidFill>
                  <a:schemeClr val="tx1"/>
                </a:solidFill>
              </a:defRPr>
            </a:lvl4pPr>
            <a:lvl5pPr marL="1220368" indent="-380990">
              <a:buClrTx/>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solidFill>
            <a:schemeClr val="accent6"/>
          </a:solidFill>
        </p:spPr>
        <p:txBody>
          <a:bodyPr lIns="219456" tIns="1243584"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marL="1220368" indent="-380990">
              <a:buClr>
                <a:schemeClr val="tx1"/>
              </a:buClr>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pic>
        <p:nvPicPr>
          <p:cNvPr id="10" name="Picture 9">
            <a:extLst>
              <a:ext uri="{FF2B5EF4-FFF2-40B4-BE49-F238E27FC236}">
                <a16:creationId xmlns:a16="http://schemas.microsoft.com/office/drawing/2014/main" id="{340A9478-0A14-1949-BD8A-204CEFC95CF4}"/>
              </a:ext>
            </a:extLst>
          </p:cNvPr>
          <p:cNvPicPr>
            <a:picLocks noChangeAspect="1"/>
          </p:cNvPicPr>
          <p:nvPr userDrawn="1"/>
        </p:nvPicPr>
        <p:blipFill>
          <a:blip r:embed="rId2"/>
          <a:stretch>
            <a:fillRect/>
          </a:stretch>
        </p:blipFill>
        <p:spPr>
          <a:xfrm>
            <a:off x="10385778" y="172947"/>
            <a:ext cx="1501333" cy="467864"/>
          </a:xfrm>
          <a:prstGeom prst="rect">
            <a:avLst/>
          </a:prstGeom>
        </p:spPr>
      </p:pic>
    </p:spTree>
    <p:extLst>
      <p:ext uri="{BB962C8B-B14F-4D97-AF65-F5344CB8AC3E}">
        <p14:creationId xmlns:p14="http://schemas.microsoft.com/office/powerpoint/2010/main" val="138388331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10784" cy="1072896"/>
          </a:xfrm>
        </p:spPr>
        <p:txBody>
          <a:bodyPr/>
          <a:lstStyle/>
          <a:p>
            <a:r>
              <a:rPr lang="en-US" dirty="0"/>
              <a:t>Thank you</a:t>
            </a:r>
          </a:p>
        </p:txBody>
      </p:sp>
      <p:sp>
        <p:nvSpPr>
          <p:cNvPr id="8" name="Text Placeholder 1"/>
          <p:cNvSpPr>
            <a:spLocks noGrp="1"/>
          </p:cNvSpPr>
          <p:nvPr>
            <p:ph type="body" sz="quarter" idx="13" hasCustomPrompt="1"/>
          </p:nvPr>
        </p:nvSpPr>
        <p:spPr>
          <a:xfrm>
            <a:off x="297447" y="1672821"/>
            <a:ext cx="5498592" cy="1746503"/>
          </a:xfrm>
        </p:spPr>
        <p:txBody>
          <a:bodyPr/>
          <a:lstStyle>
            <a:lvl1pPr>
              <a:spcBef>
                <a:spcPts val="0"/>
              </a:spcBef>
              <a:defRPr sz="1333"/>
            </a:lvl1pPr>
            <a:lvl2pPr marL="0" indent="0">
              <a:spcBef>
                <a:spcPts val="0"/>
              </a:spcBef>
              <a:buNone/>
              <a:defRPr/>
            </a:lvl2pPr>
            <a:lvl3pPr marL="268813" indent="0">
              <a:buNone/>
              <a:defRPr/>
            </a:lvl3pPr>
            <a:lvl4pPr marL="579960" indent="0">
              <a:buNone/>
              <a:defRPr/>
            </a:lvl4pPr>
            <a:lvl5pPr marL="842423" indent="0">
              <a:buNone/>
              <a:defRPr/>
            </a:lvl5pPr>
          </a:lstStyle>
          <a:p>
            <a:r>
              <a:rPr lang="en-US" dirty="0"/>
              <a:t>First </a:t>
            </a:r>
            <a:r>
              <a:rPr lang="en-US" dirty="0" err="1"/>
              <a:t>Lastname</a:t>
            </a:r>
            <a:endParaRPr lang="en-US" dirty="0"/>
          </a:p>
          <a:p>
            <a:r>
              <a:rPr lang="en-US" dirty="0"/>
              <a:t>Job Title</a:t>
            </a:r>
          </a:p>
          <a:p>
            <a:r>
              <a:rPr lang="en-US" dirty="0"/>
              <a:t>—</a:t>
            </a:r>
          </a:p>
          <a:p>
            <a:r>
              <a:rPr lang="en-US" dirty="0" err="1"/>
              <a:t>firstlastname@us.ibm.com</a:t>
            </a:r>
            <a:endParaRPr lang="en-US" dirty="0"/>
          </a:p>
          <a:p>
            <a:r>
              <a:rPr lang="en-US" dirty="0"/>
              <a:t>+1-555-555-5555</a:t>
            </a:r>
          </a:p>
          <a:p>
            <a:r>
              <a:rPr lang="en-US" dirty="0" err="1"/>
              <a:t>ibm.com</a:t>
            </a:r>
            <a:endParaRPr lang="en-US" dirty="0"/>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hasCustomPrompt="1"/>
          </p:nvPr>
        </p:nvSpPr>
        <p:spPr>
          <a:xfrm>
            <a:off x="298211" y="4274263"/>
            <a:ext cx="8540991" cy="1746501"/>
          </a:xfrm>
        </p:spPr>
        <p:txBody>
          <a:bodyPr anchor="b"/>
          <a:lstStyle>
            <a:lvl1pPr>
              <a:spcBef>
                <a:spcPts val="400"/>
              </a:spcBef>
              <a:defRPr sz="800"/>
            </a:lvl1pPr>
            <a:lvl2pPr>
              <a:defRPr sz="800"/>
            </a:lvl2pPr>
            <a:lvl3pPr>
              <a:defRPr sz="800"/>
            </a:lvl3pPr>
            <a:lvl4pPr>
              <a:defRPr sz="800"/>
            </a:lvl4pPr>
            <a:lvl5pPr>
              <a:defRPr sz="800"/>
            </a:lvl5pPr>
          </a:lstStyle>
          <a:p>
            <a:r>
              <a:rPr lang="en-US" dirty="0"/>
              <a:t>© Copyright IBM Corporation 2020.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a:t>
            </a:r>
            <a:r>
              <a:rPr lang="en-US" dirty="0" err="1"/>
              <a:t>ibm.com</a:t>
            </a:r>
            <a:r>
              <a:rPr lang="en-US" dirty="0"/>
              <a:t> are trademarks of IBM Corp., registered in many jurisdictions worldwide. Other product and service names might be trademarks of IBM or other companies. A current list of IBM trademarks is available at </a:t>
            </a:r>
            <a:r>
              <a:rPr lang="en-US" dirty="0">
                <a:hlinkClick r:id="rId2"/>
              </a:rPr>
              <a:t>Copyright and trademark information</a:t>
            </a:r>
            <a:r>
              <a:rPr lang="en-US" dirty="0"/>
              <a:t>.</a:t>
            </a:r>
          </a:p>
        </p:txBody>
      </p:sp>
      <p:sp>
        <p:nvSpPr>
          <p:cNvPr id="3" name="Footer Placeholder"/>
          <p:cNvSpPr>
            <a:spLocks noGrp="1"/>
          </p:cNvSpPr>
          <p:nvPr>
            <p:ph type="ftr" sz="quarter" idx="10"/>
          </p:nvPr>
        </p:nvSpPr>
        <p:spPr/>
        <p:txBody>
          <a:bodyPr/>
          <a:lstStyle>
            <a:lvl1pPr>
              <a:defRPr lang="en-US" smtClean="0">
                <a:effectLst/>
              </a:defRPr>
            </a:lvl1p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858643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IBM sign off">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descr="Qiskit logo">
            <a:extLst>
              <a:ext uri="{FF2B5EF4-FFF2-40B4-BE49-F238E27FC236}">
                <a16:creationId xmlns:a16="http://schemas.microsoft.com/office/drawing/2014/main" id="{1C2497EA-22F7-A244-AECF-92451FF28788}"/>
              </a:ext>
            </a:extLst>
          </p:cNvPr>
          <p:cNvPicPr>
            <a:picLocks noChangeAspect="1"/>
          </p:cNvPicPr>
          <p:nvPr userDrawn="1"/>
        </p:nvPicPr>
        <p:blipFill>
          <a:blip r:embed="rId2"/>
          <a:stretch>
            <a:fillRect/>
          </a:stretch>
        </p:blipFill>
        <p:spPr>
          <a:xfrm>
            <a:off x="4942671" y="2275671"/>
            <a:ext cx="2306660" cy="2306660"/>
          </a:xfrm>
          <a:prstGeom prst="rect">
            <a:avLst/>
          </a:prstGeom>
        </p:spPr>
      </p:pic>
    </p:spTree>
    <p:extLst>
      <p:ext uri="{BB962C8B-B14F-4D97-AF65-F5344CB8AC3E}">
        <p14:creationId xmlns:p14="http://schemas.microsoft.com/office/powerpoint/2010/main" val="143602424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BM sign 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a:stretch>
            <a:fillRect/>
          </a:stretch>
        </p:blipFill>
        <p:spPr>
          <a:xfrm>
            <a:off x="5234606" y="3087490"/>
            <a:ext cx="1722793" cy="683025"/>
          </a:xfrm>
          <a:prstGeom prst="rect">
            <a:avLst/>
          </a:prstGeom>
        </p:spPr>
      </p:pic>
      <p:sp>
        <p:nvSpPr>
          <p:cNvPr id="3" name="Footer Placeholder"/>
          <p:cNvSpPr>
            <a:spLocks noGrp="1"/>
          </p:cNvSpPr>
          <p:nvPr>
            <p:ph type="ftr" sz="quarter" idx="10"/>
          </p:nvPr>
        </p:nvSpPr>
        <p:spPr/>
        <p:txBody>
          <a:bodyPr/>
          <a:lstStyle/>
          <a:p>
            <a:r>
              <a:rPr lang="en-US"/>
              <a:t>IBM Quantum / © 2021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272442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1_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1" y="1701800"/>
            <a:ext cx="12192001" cy="5156200"/>
          </a:xfrm>
        </p:spPr>
        <p:txBody>
          <a:bodyPr lIns="91440" tIns="91440" rIns="91440" bIns="91440"/>
          <a:lstStyle/>
          <a:p>
            <a:r>
              <a:rPr lang="en-US"/>
              <a:t>Click icon to add picture</a:t>
            </a:r>
            <a:endParaRPr lang="en-US" dirty="0"/>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92608" y="231648"/>
            <a:ext cx="5522976" cy="1072896"/>
          </a:xfrm>
        </p:spPr>
        <p:txBody>
          <a:bodyPr/>
          <a:lstStyle>
            <a:lvl1pPr>
              <a:defRPr sz="2667"/>
            </a:lvl1pPr>
            <a:lvl2pPr marL="0" indent="0">
              <a:buNone/>
              <a:defRPr/>
            </a:lvl2pPr>
          </a:lstStyle>
          <a:p>
            <a:pPr lvl="0"/>
            <a:r>
              <a:rPr lang="en-US" dirty="0"/>
              <a:t>Title + image below</a:t>
            </a:r>
          </a:p>
        </p:txBody>
      </p:sp>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5991253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nk (no foote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999531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nk (footer)">
    <p:bg>
      <p:bgPr>
        <a:solidFill>
          <a:schemeClr val="tx2"/>
        </a:solidFill>
        <a:effectLst/>
      </p:bgPr>
    </p:bg>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endParaRPr lang="en-US"/>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E82BF976-23CB-E744-9477-5B286402FC37}"/>
              </a:ext>
            </a:extLst>
          </p:cNvPr>
          <p:cNvPicPr>
            <a:picLocks noChangeAspect="1"/>
          </p:cNvPicPr>
          <p:nvPr/>
        </p:nvPicPr>
        <p:blipFill>
          <a:blip r:embed="rId2"/>
          <a:stretch>
            <a:fillRect/>
          </a:stretch>
        </p:blipFill>
        <p:spPr>
          <a:xfrm>
            <a:off x="10385775" y="171906"/>
            <a:ext cx="1501335" cy="467865"/>
          </a:xfrm>
          <a:prstGeom prst="rect">
            <a:avLst/>
          </a:prstGeom>
        </p:spPr>
      </p:pic>
    </p:spTree>
    <p:extLst>
      <p:ext uri="{BB962C8B-B14F-4D97-AF65-F5344CB8AC3E}">
        <p14:creationId xmlns:p14="http://schemas.microsoft.com/office/powerpoint/2010/main" val="23568466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 divider (no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3"/>
            <a:ext cx="5522976" cy="1939516"/>
          </a:xfrm>
        </p:spPr>
        <p:txBody>
          <a:bodyPr/>
          <a:lstStyle>
            <a:lvl1pPr>
              <a:lnSpc>
                <a:spcPct val="90000"/>
              </a:lnSpc>
              <a:defRPr/>
            </a:lvl1pPr>
          </a:lstStyle>
          <a:p>
            <a:r>
              <a:rPr lang="en-US" dirty="0"/>
              <a:t>Click to edit Master title style (3 sizes for title text available) - no footer</a:t>
            </a:r>
          </a:p>
        </p:txBody>
      </p:sp>
      <p:pic>
        <p:nvPicPr>
          <p:cNvPr id="4" name="Picture 3">
            <a:extLst>
              <a:ext uri="{FF2B5EF4-FFF2-40B4-BE49-F238E27FC236}">
                <a16:creationId xmlns:a16="http://schemas.microsoft.com/office/drawing/2014/main" id="{6E8EBF7D-F886-3443-9560-2905D4F431E4}"/>
              </a:ext>
            </a:extLst>
          </p:cNvPr>
          <p:cNvPicPr>
            <a:picLocks noChangeAspect="1"/>
          </p:cNvPicPr>
          <p:nvPr/>
        </p:nvPicPr>
        <p:blipFill>
          <a:blip r:embed="rId2"/>
          <a:stretch>
            <a:fillRect/>
          </a:stretch>
        </p:blipFill>
        <p:spPr>
          <a:xfrm>
            <a:off x="10385775" y="171906"/>
            <a:ext cx="1501335" cy="467865"/>
          </a:xfrm>
          <a:prstGeom prst="rect">
            <a:avLst/>
          </a:prstGeom>
        </p:spPr>
      </p:pic>
    </p:spTree>
    <p:extLst>
      <p:ext uri="{BB962C8B-B14F-4D97-AF65-F5344CB8AC3E}">
        <p14:creationId xmlns:p14="http://schemas.microsoft.com/office/powerpoint/2010/main" val="385248306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 divider (footer)">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3"/>
            <a:ext cx="5522976" cy="1939516"/>
          </a:xfrm>
        </p:spPr>
        <p:txBody>
          <a:bodyPr/>
          <a:lstStyle>
            <a:lvl1pPr>
              <a:lnSpc>
                <a:spcPct val="90000"/>
              </a:lnSpc>
              <a:defRPr/>
            </a:lvl1pPr>
          </a:lstStyle>
          <a:p>
            <a:r>
              <a:rPr lang="en-US" dirty="0"/>
              <a:t>Click to edit Master title style (3 sizes for title text available) - with footer</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996FA949-77F5-B140-A27D-24EAB251B7D8}"/>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6" name="Footer Placeholder">
            <a:extLst>
              <a:ext uri="{FF2B5EF4-FFF2-40B4-BE49-F238E27FC236}">
                <a16:creationId xmlns:a16="http://schemas.microsoft.com/office/drawing/2014/main" id="{A6ADE3A3-3F84-ED47-BD58-24B435B1577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126771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1" y="1701800"/>
            <a:ext cx="12192001" cy="5156200"/>
          </a:xfrm>
        </p:spPr>
        <p:txBody>
          <a:bodyPr lIns="91440" tIns="91440" rIns="91440" bIns="91440"/>
          <a:lstStyle/>
          <a:p>
            <a:r>
              <a:rPr lang="en-US"/>
              <a:t>Click icon to add picture</a:t>
            </a:r>
            <a:endParaRPr lang="en-US" dirty="0"/>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92608" y="231648"/>
            <a:ext cx="5522976" cy="1072896"/>
          </a:xfrm>
        </p:spPr>
        <p:txBody>
          <a:bodyPr/>
          <a:lstStyle>
            <a:lvl1pPr>
              <a:defRPr sz="2667"/>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3255410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Xlg tex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182880" y="121920"/>
            <a:ext cx="9265920" cy="5872480"/>
          </a:xfrm>
        </p:spPr>
        <p:txBody>
          <a:bodyPr/>
          <a:lstStyle>
            <a:lvl1pPr>
              <a:lnSpc>
                <a:spcPct val="90000"/>
              </a:lnSpc>
              <a:defRPr sz="12266" b="0" i="0">
                <a:solidFill>
                  <a:schemeClr val="accent2"/>
                </a:solidFill>
                <a:latin typeface="IBM Plex Sans SemiBold" panose="020B0503050203000203" pitchFamily="34" charset="77"/>
              </a:defRPr>
            </a:lvl1pPr>
          </a:lstStyle>
          <a:p>
            <a:r>
              <a:rPr lang="en-US" dirty="0"/>
              <a:t>High impact </a:t>
            </a:r>
            <a:br>
              <a:rPr lang="en-US" dirty="0"/>
            </a:br>
            <a:r>
              <a:rPr lang="en-US" dirty="0" err="1"/>
              <a:t>xlg</a:t>
            </a:r>
            <a:r>
              <a:rPr lang="en-US" dirty="0"/>
              <a:t> text</a:t>
            </a:r>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49517F09-58FE-4AD2-AE51-DC77DA34DA5A}" type="slidenum">
              <a:rPr lang="en-US" smtClean="0"/>
              <a:t>‹#›</a:t>
            </a:fld>
            <a:endParaRPr lang="en-US"/>
          </a:p>
        </p:txBody>
      </p:sp>
      <p:pic>
        <p:nvPicPr>
          <p:cNvPr id="7" name="Picture 6">
            <a:extLst>
              <a:ext uri="{FF2B5EF4-FFF2-40B4-BE49-F238E27FC236}">
                <a16:creationId xmlns:a16="http://schemas.microsoft.com/office/drawing/2014/main" id="{63DFA674-6873-714F-AEBE-C37E86787B16}"/>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6" name="Footer Placeholder">
            <a:extLst>
              <a:ext uri="{FF2B5EF4-FFF2-40B4-BE49-F238E27FC236}">
                <a16:creationId xmlns:a16="http://schemas.microsoft.com/office/drawing/2014/main" id="{7000AB6D-46C5-1049-AA9D-DD8D03BDF4BC}"/>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3353828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Xlg text / fact + image">
    <p:spTree>
      <p:nvGrpSpPr>
        <p:cNvPr id="1" name=""/>
        <p:cNvGrpSpPr/>
        <p:nvPr/>
      </p:nvGrpSpPr>
      <p:grpSpPr>
        <a:xfrm>
          <a:off x="0" y="0"/>
          <a:ext cx="0" cy="0"/>
          <a:chOff x="0" y="0"/>
          <a:chExt cx="0" cy="0"/>
        </a:xfrm>
      </p:grpSpPr>
      <p:sp>
        <p:nvSpPr>
          <p:cNvPr id="6" name="Text Placeholder"/>
          <p:cNvSpPr>
            <a:spLocks noGrp="1"/>
          </p:cNvSpPr>
          <p:nvPr>
            <p:ph type="body" sz="quarter" idx="12" hasCustomPrompt="1"/>
          </p:nvPr>
        </p:nvSpPr>
        <p:spPr>
          <a:xfrm>
            <a:off x="207264" y="1540836"/>
            <a:ext cx="5608320" cy="4482592"/>
          </a:xfrm>
        </p:spPr>
        <p:txBody>
          <a:bodyPr/>
          <a:lstStyle>
            <a:lvl1pPr>
              <a:lnSpc>
                <a:spcPct val="90000"/>
              </a:lnSpc>
              <a:defRPr sz="12266" b="0" i="0">
                <a:solidFill>
                  <a:schemeClr val="accent2"/>
                </a:solidFill>
                <a:latin typeface="IBM Plex Sans SemiBold" panose="020B0503050203000203" pitchFamily="34" charset="77"/>
              </a:defRPr>
            </a:lvl1pPr>
          </a:lstStyle>
          <a:p>
            <a:pPr lvl="0"/>
            <a:r>
              <a:rPr lang="en-US" dirty="0"/>
              <a:t>100%</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Text Placeholder 8">
            <a:extLst>
              <a:ext uri="{FF2B5EF4-FFF2-40B4-BE49-F238E27FC236}">
                <a16:creationId xmlns:a16="http://schemas.microsoft.com/office/drawing/2014/main" id="{D72E93A7-C278-A142-AB3D-EA0C25ABB392}"/>
              </a:ext>
            </a:extLst>
          </p:cNvPr>
          <p:cNvSpPr>
            <a:spLocks noGrp="1"/>
          </p:cNvSpPr>
          <p:nvPr>
            <p:ph type="body" sz="quarter" idx="14" hasCustomPrompt="1"/>
          </p:nvPr>
        </p:nvSpPr>
        <p:spPr>
          <a:xfrm>
            <a:off x="292608" y="231648"/>
            <a:ext cx="5059680" cy="1146048"/>
          </a:xfrm>
        </p:spPr>
        <p:txBody>
          <a:bodyPr/>
          <a:lstStyle>
            <a:lvl1pPr>
              <a:defRPr sz="2667"/>
            </a:lvl1pPr>
            <a:lvl2pPr marL="0" indent="0">
              <a:buNone/>
              <a:defRPr/>
            </a:lvl2pPr>
          </a:lstStyle>
          <a:p>
            <a:pPr lvl="0"/>
            <a:r>
              <a:rPr lang="en-US" dirty="0"/>
              <a:t>Title with </a:t>
            </a:r>
            <a:r>
              <a:rPr lang="en-US" dirty="0" err="1"/>
              <a:t>xlg</a:t>
            </a:r>
            <a:r>
              <a:rPr lang="en-US" dirty="0"/>
              <a:t> text + optional ½ image</a:t>
            </a:r>
          </a:p>
        </p:txBody>
      </p:sp>
      <p:pic>
        <p:nvPicPr>
          <p:cNvPr id="8" name="Picture 7">
            <a:extLst>
              <a:ext uri="{FF2B5EF4-FFF2-40B4-BE49-F238E27FC236}">
                <a16:creationId xmlns:a16="http://schemas.microsoft.com/office/drawing/2014/main" id="{D0CD169E-2785-9745-9264-3979FC58D4E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5AFF83DD-82E1-7547-9491-8772ADEF79BA}"/>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90641658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Quot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7537" y="268225"/>
            <a:ext cx="7416713" cy="2305643"/>
          </a:xfrm>
        </p:spPr>
        <p:txBody>
          <a:bodyPr lIns="0" rIns="0"/>
          <a:lstStyle>
            <a:lvl1pPr marL="219451" indent="-219451">
              <a:defRPr>
                <a:solidFill>
                  <a:schemeClr val="accent2"/>
                </a:solidFill>
              </a:defRPr>
            </a:lvl1pPr>
          </a:lstStyle>
          <a:p>
            <a:r>
              <a:rPr lang="en-US" dirty="0"/>
              <a:t>“Template for a single quote: adjust optional author information to have similar spacing at the end of the quote.”</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1" name="Text Placeholder 10">
            <a:extLst>
              <a:ext uri="{FF2B5EF4-FFF2-40B4-BE49-F238E27FC236}">
                <a16:creationId xmlns:a16="http://schemas.microsoft.com/office/drawing/2014/main" id="{05A10955-0FA2-0B41-9E47-492323D6BFB2}"/>
              </a:ext>
            </a:extLst>
          </p:cNvPr>
          <p:cNvSpPr>
            <a:spLocks noGrp="1"/>
          </p:cNvSpPr>
          <p:nvPr>
            <p:ph type="body" sz="quarter" idx="14" hasCustomPrompt="1"/>
          </p:nvPr>
        </p:nvSpPr>
        <p:spPr>
          <a:xfrm>
            <a:off x="292608" y="2596896"/>
            <a:ext cx="5498592" cy="329184"/>
          </a:xfrm>
        </p:spPr>
        <p:txBody>
          <a:bodyPr/>
          <a:lstStyle>
            <a:lvl1pPr>
              <a:defRPr>
                <a:solidFill>
                  <a:schemeClr val="bg2"/>
                </a:solidFill>
              </a:defRPr>
            </a:lvl1pPr>
            <a:lvl2pPr marL="0" indent="0">
              <a:buNone/>
              <a:defRPr/>
            </a:lvl2pPr>
          </a:lstStyle>
          <a:p>
            <a:pPr lvl="0"/>
            <a:r>
              <a:rPr lang="en-US" dirty="0"/>
              <a:t>Richard P. Feynman</a:t>
            </a:r>
          </a:p>
        </p:txBody>
      </p:sp>
      <p:sp>
        <p:nvSpPr>
          <p:cNvPr id="13" name="Text Placeholder 12">
            <a:extLst>
              <a:ext uri="{FF2B5EF4-FFF2-40B4-BE49-F238E27FC236}">
                <a16:creationId xmlns:a16="http://schemas.microsoft.com/office/drawing/2014/main" id="{128095EB-9F92-1242-9308-650B1A6E2BD7}"/>
              </a:ext>
            </a:extLst>
          </p:cNvPr>
          <p:cNvSpPr>
            <a:spLocks noGrp="1"/>
          </p:cNvSpPr>
          <p:nvPr>
            <p:ph type="body" sz="quarter" idx="15" hasCustomPrompt="1"/>
          </p:nvPr>
        </p:nvSpPr>
        <p:spPr>
          <a:xfrm>
            <a:off x="292608" y="2938272"/>
            <a:ext cx="5498592" cy="329184"/>
          </a:xfrm>
        </p:spPr>
        <p:txBody>
          <a:bodyPr/>
          <a:lstStyle>
            <a:lvl1pPr>
              <a:defRPr b="0" i="1">
                <a:solidFill>
                  <a:schemeClr val="bg2"/>
                </a:solidFill>
                <a:latin typeface="IBM Plex Sans" panose="020B0503050203000203" pitchFamily="34" charset="0"/>
              </a:defRPr>
            </a:lvl1pPr>
            <a:lvl2pPr marL="0" indent="0">
              <a:buNone/>
              <a:defRPr/>
            </a:lvl2pPr>
          </a:lstStyle>
          <a:p>
            <a:pPr lvl="0"/>
            <a:r>
              <a:rPr lang="en-US" dirty="0"/>
              <a:t>Simulating Physics with Computers</a:t>
            </a:r>
          </a:p>
        </p:txBody>
      </p:sp>
      <p:pic>
        <p:nvPicPr>
          <p:cNvPr id="8" name="Picture 7">
            <a:extLst>
              <a:ext uri="{FF2B5EF4-FFF2-40B4-BE49-F238E27FC236}">
                <a16:creationId xmlns:a16="http://schemas.microsoft.com/office/drawing/2014/main" id="{630502A4-D5DC-3C41-9981-32A9D4D6790C}"/>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D6103499-33D1-C843-9422-DCDC0FC6B0B8}"/>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5320538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 full width image ">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5" name="Picture Placeholder">
            <a:extLst>
              <a:ext uri="{FF2B5EF4-FFF2-40B4-BE49-F238E27FC236}">
                <a16:creationId xmlns:a16="http://schemas.microsoft.com/office/drawing/2014/main" id="{4689A64A-A783-D24D-9765-5E12B636FF62}"/>
              </a:ext>
            </a:extLst>
          </p:cNvPr>
          <p:cNvSpPr>
            <a:spLocks noGrp="1"/>
          </p:cNvSpPr>
          <p:nvPr>
            <p:ph type="pic" sz="quarter" idx="12"/>
          </p:nvPr>
        </p:nvSpPr>
        <p:spPr>
          <a:xfrm>
            <a:off x="1" y="1701800"/>
            <a:ext cx="12192001" cy="5156200"/>
          </a:xfrm>
        </p:spPr>
        <p:txBody>
          <a:bodyPr lIns="91440" tIns="91440" rIns="91440" bIns="91440"/>
          <a:lstStyle/>
          <a:p>
            <a:r>
              <a:rPr lang="en-US"/>
              <a:t>Click icon to add picture</a:t>
            </a:r>
            <a:endParaRPr lang="en-US" dirty="0"/>
          </a:p>
        </p:txBody>
      </p:sp>
      <p:sp>
        <p:nvSpPr>
          <p:cNvPr id="8" name="Text Placeholder 7">
            <a:extLst>
              <a:ext uri="{FF2B5EF4-FFF2-40B4-BE49-F238E27FC236}">
                <a16:creationId xmlns:a16="http://schemas.microsoft.com/office/drawing/2014/main" id="{1E0E60D0-D366-764B-8A91-8A28056057DA}"/>
              </a:ext>
            </a:extLst>
          </p:cNvPr>
          <p:cNvSpPr>
            <a:spLocks noGrp="1"/>
          </p:cNvSpPr>
          <p:nvPr>
            <p:ph type="body" sz="quarter" idx="13" hasCustomPrompt="1"/>
          </p:nvPr>
        </p:nvSpPr>
        <p:spPr>
          <a:xfrm>
            <a:off x="292608" y="231648"/>
            <a:ext cx="5522976" cy="1072896"/>
          </a:xfrm>
        </p:spPr>
        <p:txBody>
          <a:bodyPr/>
          <a:lstStyle>
            <a:lvl1pPr>
              <a:defRPr sz="2667"/>
            </a:lvl1pPr>
            <a:lvl2pPr marL="0" indent="0">
              <a:buNone/>
              <a:defRPr/>
            </a:lvl2pPr>
          </a:lstStyle>
          <a:p>
            <a:pPr lvl="0"/>
            <a:r>
              <a:rPr lang="en-US" dirty="0"/>
              <a:t>Title + image below</a:t>
            </a:r>
          </a:p>
        </p:txBody>
      </p:sp>
      <p:pic>
        <p:nvPicPr>
          <p:cNvPr id="7" name="Picture 6">
            <a:extLst>
              <a:ext uri="{FF2B5EF4-FFF2-40B4-BE49-F238E27FC236}">
                <a16:creationId xmlns:a16="http://schemas.microsoft.com/office/drawing/2014/main" id="{8DAC7144-2488-B74B-9213-2428C8635C15}"/>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9" name="Footer Placeholder">
            <a:extLst>
              <a:ext uri="{FF2B5EF4-FFF2-40B4-BE49-F238E27FC236}">
                <a16:creationId xmlns:a16="http://schemas.microsoft.com/office/drawing/2014/main" id="{0EC3F7EB-4BC6-DA4D-A27F-D38A73342713}"/>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40524365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5726176"/>
          </a:xfrm>
        </p:spPr>
        <p:txBody>
          <a:bodyPr/>
          <a:lstStyle/>
          <a:p>
            <a:r>
              <a:rPr lang="en-US" dirty="0"/>
              <a:t>Title + content right</a:t>
            </a:r>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90096806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 1 column">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83497" cy="1072896"/>
          </a:xfrm>
        </p:spPr>
        <p:txBody>
          <a:bodyPr/>
          <a:lstStyle>
            <a:lvl1pPr>
              <a:defRPr/>
            </a:lvl1pPr>
          </a:lstStyle>
          <a:p>
            <a:r>
              <a:rPr lang="en-US" dirty="0"/>
              <a:t>Title + 1 column</a:t>
            </a:r>
          </a:p>
        </p:txBody>
      </p:sp>
      <p:sp>
        <p:nvSpPr>
          <p:cNvPr id="6" name="Text Placeholder"/>
          <p:cNvSpPr>
            <a:spLocks noGrp="1"/>
          </p:cNvSpPr>
          <p:nvPr>
            <p:ph type="body" sz="quarter" idx="12"/>
          </p:nvPr>
        </p:nvSpPr>
        <p:spPr>
          <a:xfrm>
            <a:off x="292609" y="1658112"/>
            <a:ext cx="11607025"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8" name="Picture 7">
            <a:extLst>
              <a:ext uri="{FF2B5EF4-FFF2-40B4-BE49-F238E27FC236}">
                <a16:creationId xmlns:a16="http://schemas.microsoft.com/office/drawing/2014/main" id="{809ECAC6-FC3D-7F41-B259-F7EC92E2368A}"/>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7" name="Footer Placeholder">
            <a:extLst>
              <a:ext uri="{FF2B5EF4-FFF2-40B4-BE49-F238E27FC236}">
                <a16:creationId xmlns:a16="http://schemas.microsoft.com/office/drawing/2014/main" id="{952CE0E9-535B-BE4A-B6A4-BDE175E9D947}"/>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8470158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 2 columns (1/4 - 3/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+ 2 columns (¼ - ¾)</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1658112"/>
            <a:ext cx="8534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0957E866-D743-DE4B-A3EE-5E6528195D7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8" name="Footer Placeholder">
            <a:extLst>
              <a:ext uri="{FF2B5EF4-FFF2-40B4-BE49-F238E27FC236}">
                <a16:creationId xmlns:a16="http://schemas.microsoft.com/office/drawing/2014/main" id="{3FC5EFFC-F37A-354A-8B32-6BD2239DC34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13852091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 3 columns (1/4 - 1/2)">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lvl1pPr>
              <a:defRPr/>
            </a:lvl1pPr>
          </a:lstStyle>
          <a:p>
            <a:r>
              <a:rPr lang="en-US" dirty="0"/>
              <a:t>Title + 3 columns (¼ - ¼ - ½) </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1" name="Content Placeholder">
            <a:extLst>
              <a:ext uri="{FF2B5EF4-FFF2-40B4-BE49-F238E27FC236}">
                <a16:creationId xmlns:a16="http://schemas.microsoft.com/office/drawing/2014/main" id="{28498EF9-40E8-9442-BA1B-A45C4AF83CB5}"/>
              </a:ext>
            </a:extLst>
          </p:cNvPr>
          <p:cNvSpPr>
            <a:spLocks noGrp="1"/>
          </p:cNvSpPr>
          <p:nvPr>
            <p:ph sz="quarter" idx="14"/>
          </p:nvPr>
        </p:nvSpPr>
        <p:spPr>
          <a:xfrm>
            <a:off x="6388608" y="1658112"/>
            <a:ext cx="5522976" cy="4372864"/>
          </a:xfrm>
        </p:spPr>
        <p:txBody>
          <a:bodyPr/>
          <a:lstStyle>
            <a:lvl1pPr>
              <a:defRPr sz="1867"/>
            </a:lvl1pPr>
          </a:lstStyle>
          <a:p>
            <a:pPr lvl="0"/>
            <a:r>
              <a:rPr lang="en-US"/>
              <a:t>Click to edit Master text styles</a:t>
            </a:r>
          </a:p>
        </p:txBody>
      </p:sp>
      <p:pic>
        <p:nvPicPr>
          <p:cNvPr id="9" name="Picture 8">
            <a:extLst>
              <a:ext uri="{FF2B5EF4-FFF2-40B4-BE49-F238E27FC236}">
                <a16:creationId xmlns:a16="http://schemas.microsoft.com/office/drawing/2014/main" id="{C6CF7396-631B-3640-8F42-ED6FE4955FE9}"/>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E20FF421-369B-9842-B879-B21B31EDB13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6489316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 4 columns (1/4)">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8558784" cy="1072896"/>
          </a:xfrm>
        </p:spPr>
        <p:txBody>
          <a:bodyPr/>
          <a:lstStyle/>
          <a:p>
            <a:r>
              <a:rPr lang="en-US" dirty="0"/>
              <a:t>Title + 4 columns (¼)</a:t>
            </a:r>
          </a:p>
        </p:txBody>
      </p:sp>
      <p:sp>
        <p:nvSpPr>
          <p:cNvPr id="6" name="Text Placeholder 1"/>
          <p:cNvSpPr>
            <a:spLocks noGrp="1"/>
          </p:cNvSpPr>
          <p:nvPr>
            <p:ph type="body" sz="quarter" idx="12"/>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40608" y="1658112"/>
            <a:ext cx="2450592" cy="4336288"/>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1658112"/>
            <a:ext cx="2450592" cy="4336288"/>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1658112"/>
            <a:ext cx="2450592" cy="4336288"/>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13" name="Picture 12">
            <a:extLst>
              <a:ext uri="{FF2B5EF4-FFF2-40B4-BE49-F238E27FC236}">
                <a16:creationId xmlns:a16="http://schemas.microsoft.com/office/drawing/2014/main" id="{E3A2FD53-02F5-0043-9377-EABE2CAFF03B}"/>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1" name="Footer Placeholder">
            <a:extLst>
              <a:ext uri="{FF2B5EF4-FFF2-40B4-BE49-F238E27FC236}">
                <a16:creationId xmlns:a16="http://schemas.microsoft.com/office/drawing/2014/main" id="{61168FD5-51FF-504C-B9A3-CCA28DE205AB}"/>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3186653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 4 columns (with numbers)">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7" y="268224"/>
            <a:ext cx="9168385" cy="1072896"/>
          </a:xfrm>
        </p:spPr>
        <p:txBody>
          <a:bodyPr/>
          <a:lstStyle/>
          <a:p>
            <a:r>
              <a:rPr lang="en-US" dirty="0"/>
              <a:t>Title + 4 columns (¼) with number or pictogram space</a:t>
            </a:r>
          </a:p>
        </p:txBody>
      </p:sp>
      <p:sp>
        <p:nvSpPr>
          <p:cNvPr id="6" name="Text Placeholder 1"/>
          <p:cNvSpPr>
            <a:spLocks noGrp="1"/>
          </p:cNvSpPr>
          <p:nvPr>
            <p:ph type="body" sz="quarter" idx="12"/>
          </p:nvPr>
        </p:nvSpPr>
        <p:spPr>
          <a:xfrm>
            <a:off x="292608" y="2572512"/>
            <a:ext cx="2450592" cy="3179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hasCustomPrompt="1"/>
          </p:nvPr>
        </p:nvSpPr>
        <p:spPr>
          <a:xfrm>
            <a:off x="3334512" y="2573868"/>
            <a:ext cx="2450592" cy="3179865"/>
          </a:xfrm>
        </p:spPr>
        <p:txBody>
          <a:bodyPr/>
          <a:lstStyle/>
          <a:p>
            <a:pPr lvl="0"/>
            <a:r>
              <a:rPr lang="en-US" dirty="0"/>
              <a:t>Optional 2nd </a:t>
            </a:r>
          </a:p>
        </p:txBody>
      </p:sp>
      <p:sp>
        <p:nvSpPr>
          <p:cNvPr id="10" name="Text Placeholder 3"/>
          <p:cNvSpPr>
            <a:spLocks noGrp="1"/>
          </p:cNvSpPr>
          <p:nvPr>
            <p:ph type="body" sz="quarter" idx="14" hasCustomPrompt="1"/>
          </p:nvPr>
        </p:nvSpPr>
        <p:spPr>
          <a:xfrm>
            <a:off x="6388608" y="2572512"/>
            <a:ext cx="2450592" cy="3179867"/>
          </a:xfrm>
        </p:spPr>
        <p:txBody>
          <a:bodyPr/>
          <a:lstStyle/>
          <a:p>
            <a:pPr lvl="0"/>
            <a:r>
              <a:rPr lang="en-US" dirty="0"/>
              <a:t>Optional 3rd</a:t>
            </a:r>
          </a:p>
        </p:txBody>
      </p:sp>
      <p:sp>
        <p:nvSpPr>
          <p:cNvPr id="12" name="Text Placeholder 4"/>
          <p:cNvSpPr>
            <a:spLocks noGrp="1"/>
          </p:cNvSpPr>
          <p:nvPr>
            <p:ph type="body" sz="quarter" idx="15" hasCustomPrompt="1"/>
          </p:nvPr>
        </p:nvSpPr>
        <p:spPr>
          <a:xfrm>
            <a:off x="9448800" y="2573865"/>
            <a:ext cx="2450592" cy="3179867"/>
          </a:xfrm>
        </p:spPr>
        <p:txBody>
          <a:bodyPr/>
          <a:lstStyle/>
          <a:p>
            <a:pPr lvl="0"/>
            <a:r>
              <a:rPr lang="en-US" dirty="0"/>
              <a:t>Optional 4th</a:t>
            </a:r>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Text Placeholder 1">
            <a:extLst>
              <a:ext uri="{FF2B5EF4-FFF2-40B4-BE49-F238E27FC236}">
                <a16:creationId xmlns:a16="http://schemas.microsoft.com/office/drawing/2014/main" id="{98802FAD-6C13-8842-9D68-EBEF9892F4CA}"/>
              </a:ext>
            </a:extLst>
          </p:cNvPr>
          <p:cNvSpPr>
            <a:spLocks noGrp="1"/>
          </p:cNvSpPr>
          <p:nvPr>
            <p:ph type="body" sz="quarter" idx="16" hasCustomPrompt="1"/>
          </p:nvPr>
        </p:nvSpPr>
        <p:spPr>
          <a:xfrm>
            <a:off x="304888" y="1718734"/>
            <a:ext cx="1017728" cy="614287"/>
          </a:xfrm>
        </p:spPr>
        <p:txBody>
          <a:bodyPr/>
          <a:lstStyle>
            <a:lvl1pPr>
              <a:defRPr sz="3733" b="1">
                <a:solidFill>
                  <a:schemeClr val="accent2"/>
                </a:solidFill>
              </a:defRPr>
            </a:lvl1pPr>
          </a:lstStyle>
          <a:p>
            <a:pPr lvl="0"/>
            <a:r>
              <a:rPr lang="en-US" dirty="0"/>
              <a:t>1.</a:t>
            </a:r>
          </a:p>
        </p:txBody>
      </p:sp>
      <p:sp>
        <p:nvSpPr>
          <p:cNvPr id="11" name="Text Placeholder 1">
            <a:extLst>
              <a:ext uri="{FF2B5EF4-FFF2-40B4-BE49-F238E27FC236}">
                <a16:creationId xmlns:a16="http://schemas.microsoft.com/office/drawing/2014/main" id="{432D1B43-E0F6-4246-9ED3-5AF9DAAA1D0C}"/>
              </a:ext>
            </a:extLst>
          </p:cNvPr>
          <p:cNvSpPr>
            <a:spLocks noGrp="1"/>
          </p:cNvSpPr>
          <p:nvPr>
            <p:ph type="body" sz="quarter" idx="17" hasCustomPrompt="1"/>
          </p:nvPr>
        </p:nvSpPr>
        <p:spPr>
          <a:xfrm>
            <a:off x="3352888" y="1737346"/>
            <a:ext cx="1017728" cy="614287"/>
          </a:xfrm>
        </p:spPr>
        <p:txBody>
          <a:bodyPr/>
          <a:lstStyle>
            <a:lvl1pPr>
              <a:defRPr sz="3733" b="1">
                <a:solidFill>
                  <a:schemeClr val="accent2"/>
                </a:solidFill>
              </a:defRPr>
            </a:lvl1pPr>
          </a:lstStyle>
          <a:p>
            <a:pPr lvl="0"/>
            <a:r>
              <a:rPr lang="en-US" dirty="0"/>
              <a:t>2.</a:t>
            </a:r>
          </a:p>
        </p:txBody>
      </p:sp>
      <p:sp>
        <p:nvSpPr>
          <p:cNvPr id="13" name="Text Placeholder 1">
            <a:extLst>
              <a:ext uri="{FF2B5EF4-FFF2-40B4-BE49-F238E27FC236}">
                <a16:creationId xmlns:a16="http://schemas.microsoft.com/office/drawing/2014/main" id="{AAC37EE1-F1D4-9045-9E89-26832C0CF036}"/>
              </a:ext>
            </a:extLst>
          </p:cNvPr>
          <p:cNvSpPr>
            <a:spLocks noGrp="1"/>
          </p:cNvSpPr>
          <p:nvPr>
            <p:ph type="body" sz="quarter" idx="18" hasCustomPrompt="1"/>
          </p:nvPr>
        </p:nvSpPr>
        <p:spPr>
          <a:xfrm>
            <a:off x="6400888" y="1737345"/>
            <a:ext cx="1017728" cy="614287"/>
          </a:xfrm>
        </p:spPr>
        <p:txBody>
          <a:bodyPr/>
          <a:lstStyle>
            <a:lvl1pPr>
              <a:defRPr sz="3733" b="1">
                <a:solidFill>
                  <a:schemeClr val="accent2"/>
                </a:solidFill>
              </a:defRPr>
            </a:lvl1pPr>
          </a:lstStyle>
          <a:p>
            <a:pPr lvl="0"/>
            <a:r>
              <a:rPr lang="en-US" dirty="0"/>
              <a:t>3.</a:t>
            </a:r>
          </a:p>
        </p:txBody>
      </p:sp>
      <p:sp>
        <p:nvSpPr>
          <p:cNvPr id="14" name="Text Placeholder 1">
            <a:extLst>
              <a:ext uri="{FF2B5EF4-FFF2-40B4-BE49-F238E27FC236}">
                <a16:creationId xmlns:a16="http://schemas.microsoft.com/office/drawing/2014/main" id="{28AA39A6-3821-7B4E-BC00-3420DFF4E176}"/>
              </a:ext>
            </a:extLst>
          </p:cNvPr>
          <p:cNvSpPr>
            <a:spLocks noGrp="1"/>
          </p:cNvSpPr>
          <p:nvPr>
            <p:ph type="body" sz="quarter" idx="19" hasCustomPrompt="1"/>
          </p:nvPr>
        </p:nvSpPr>
        <p:spPr>
          <a:xfrm>
            <a:off x="9448800" y="1714555"/>
            <a:ext cx="1017728" cy="614287"/>
          </a:xfrm>
        </p:spPr>
        <p:txBody>
          <a:bodyPr/>
          <a:lstStyle>
            <a:lvl1pPr>
              <a:defRPr sz="3733" b="1">
                <a:solidFill>
                  <a:schemeClr val="accent2"/>
                </a:solidFill>
              </a:defRPr>
            </a:lvl1pPr>
          </a:lstStyle>
          <a:p>
            <a:pPr lvl="0"/>
            <a:r>
              <a:rPr lang="en-US" dirty="0"/>
              <a:t>4.</a:t>
            </a:r>
          </a:p>
        </p:txBody>
      </p:sp>
      <p:pic>
        <p:nvPicPr>
          <p:cNvPr id="15" name="Picture 14">
            <a:extLst>
              <a:ext uri="{FF2B5EF4-FFF2-40B4-BE49-F238E27FC236}">
                <a16:creationId xmlns:a16="http://schemas.microsoft.com/office/drawing/2014/main" id="{E8825B79-2A47-8A4A-8D22-03B1609F1540}"/>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6" name="Footer Placeholder">
            <a:extLst>
              <a:ext uri="{FF2B5EF4-FFF2-40B4-BE49-F238E27FC236}">
                <a16:creationId xmlns:a16="http://schemas.microsoft.com/office/drawing/2014/main" id="{4AAA822D-1EBE-BB41-9A46-2450969B579A}"/>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50055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content righ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5726176"/>
          </a:xfrm>
        </p:spPr>
        <p:txBody>
          <a:bodyPr/>
          <a:lstStyle/>
          <a:p>
            <a:r>
              <a:rPr lang="en-US" dirty="0"/>
              <a:t>Title + content right</a:t>
            </a:r>
          </a:p>
        </p:txBody>
      </p:sp>
      <p:sp>
        <p:nvSpPr>
          <p:cNvPr id="6" name="Text Placeholder"/>
          <p:cNvSpPr>
            <a:spLocks noGrp="1"/>
          </p:cNvSpPr>
          <p:nvPr>
            <p:ph type="body" sz="quarter" idx="12"/>
          </p:nvPr>
        </p:nvSpPr>
        <p:spPr>
          <a:xfrm>
            <a:off x="6388608" y="268224"/>
            <a:ext cx="5498592" cy="5726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7" name="Footer Placeholder">
            <a:extLst>
              <a:ext uri="{FF2B5EF4-FFF2-40B4-BE49-F238E27FC236}">
                <a16:creationId xmlns:a16="http://schemas.microsoft.com/office/drawing/2014/main" id="{603E453C-2EDF-AD4B-8359-969C94F9BC0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2771966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itle + 1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+ 1 column + full bleed image </a:t>
            </a:r>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A9AC94D8-ECC6-2946-9DA1-0E11B5EC2BDB}"/>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39C69FBD-6189-2448-BEC9-46A94D2DCE65}"/>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29560213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 2 column +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280416" y="268224"/>
            <a:ext cx="5522976" cy="1072896"/>
          </a:xfrm>
        </p:spPr>
        <p:txBody>
          <a:bodyPr/>
          <a:lstStyle/>
          <a:p>
            <a:r>
              <a:rPr lang="en-US" dirty="0"/>
              <a:t>Title + 2 column + full bleed image </a:t>
            </a:r>
          </a:p>
        </p:txBody>
      </p:sp>
      <p:sp>
        <p:nvSpPr>
          <p:cNvPr id="8" name="Text Placeholder"/>
          <p:cNvSpPr>
            <a:spLocks noGrp="1"/>
          </p:cNvSpPr>
          <p:nvPr>
            <p:ph type="body" sz="quarter" idx="13"/>
          </p:nvPr>
        </p:nvSpPr>
        <p:spPr>
          <a:xfrm>
            <a:off x="292608" y="1658112"/>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0" name="Text Placeholder 9">
            <a:extLst>
              <a:ext uri="{FF2B5EF4-FFF2-40B4-BE49-F238E27FC236}">
                <a16:creationId xmlns:a16="http://schemas.microsoft.com/office/drawing/2014/main" id="{2AD16343-3128-3240-BC32-2E94E02D825C}"/>
              </a:ext>
            </a:extLst>
          </p:cNvPr>
          <p:cNvSpPr>
            <a:spLocks noGrp="1"/>
          </p:cNvSpPr>
          <p:nvPr>
            <p:ph type="body" sz="quarter" idx="16"/>
          </p:nvPr>
        </p:nvSpPr>
        <p:spPr>
          <a:xfrm>
            <a:off x="3340609" y="1658112"/>
            <a:ext cx="2450591" cy="4340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5A4F764B-1ED9-5D46-A500-2ADC50C24F5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1" name="Footer Placeholder">
            <a:extLst>
              <a:ext uri="{FF2B5EF4-FFF2-40B4-BE49-F238E27FC236}">
                <a16:creationId xmlns:a16="http://schemas.microsoft.com/office/drawing/2014/main" id="{65BE26B3-A37C-6C44-8149-F376E4D76F01}"/>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85902090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mall title + 3/4 image/content">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9" name="Content Placeholder">
            <a:extLst>
              <a:ext uri="{FF2B5EF4-FFF2-40B4-BE49-F238E27FC236}">
                <a16:creationId xmlns:a16="http://schemas.microsoft.com/office/drawing/2014/main" id="{F7249840-2394-A649-8C84-9EF12C95BA1B}"/>
              </a:ext>
            </a:extLst>
          </p:cNvPr>
          <p:cNvSpPr>
            <a:spLocks noGrp="1"/>
          </p:cNvSpPr>
          <p:nvPr>
            <p:ph sz="quarter" idx="13"/>
          </p:nvPr>
        </p:nvSpPr>
        <p:spPr>
          <a:xfrm>
            <a:off x="3340608" y="268225"/>
            <a:ext cx="8534400" cy="5742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F5C57F9-E2FB-6641-A078-B8758C68659C}"/>
              </a:ext>
            </a:extLst>
          </p:cNvPr>
          <p:cNvSpPr>
            <a:spLocks noGrp="1"/>
          </p:cNvSpPr>
          <p:nvPr>
            <p:ph type="body" sz="quarter" idx="14" hasCustomPrompt="1"/>
          </p:nvPr>
        </p:nvSpPr>
        <p:spPr>
          <a:xfrm>
            <a:off x="292608" y="268224"/>
            <a:ext cx="2438400" cy="3160776"/>
          </a:xfrm>
        </p:spPr>
        <p:txBody>
          <a:bodyPr/>
          <a:lstStyle>
            <a:lvl2pPr marL="0" indent="0">
              <a:buNone/>
              <a:defRPr/>
            </a:lvl2pPr>
          </a:lstStyle>
          <a:p>
            <a:pPr lvl="0"/>
            <a:r>
              <a:rPr lang="en-US" dirty="0"/>
              <a:t>Small title, image or content on right  </a:t>
            </a:r>
          </a:p>
        </p:txBody>
      </p:sp>
      <p:sp>
        <p:nvSpPr>
          <p:cNvPr id="6" name="Footer Placeholder">
            <a:extLst>
              <a:ext uri="{FF2B5EF4-FFF2-40B4-BE49-F238E27FC236}">
                <a16:creationId xmlns:a16="http://schemas.microsoft.com/office/drawing/2014/main" id="{413CAD52-31B9-F042-9B12-E4633A17D3CF}"/>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80911573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eft panel title + 4 column">
    <p:bg>
      <p:bgPr>
        <a:solidFill>
          <a:schemeClr val="tx1"/>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49517F09-58FE-4AD2-AE51-DC77DA34DA5A}" type="slidenum">
              <a:rPr lang="en-US" smtClean="0"/>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sz="1867"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609" y="231648"/>
            <a:ext cx="2523743" cy="1121664"/>
          </a:xfrm>
        </p:spPr>
        <p:txBody>
          <a:bodyPr/>
          <a:lstStyle>
            <a:lvl1pPr>
              <a:defRPr sz="2667"/>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608" y="1658112"/>
            <a:ext cx="2450592" cy="1770888"/>
          </a:xfrm>
        </p:spPr>
        <p:txBody>
          <a:bodyPr/>
          <a:lstStyle>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40608" y="1658112"/>
            <a:ext cx="2438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3" name="Footer Placeholder">
            <a:extLst>
              <a:ext uri="{FF2B5EF4-FFF2-40B4-BE49-F238E27FC236}">
                <a16:creationId xmlns:a16="http://schemas.microsoft.com/office/drawing/2014/main" id="{D5EA250F-936A-AA4B-AEBA-262156819190}"/>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19964983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Left panel title + 4 column">
    <p:bg>
      <p:bgPr>
        <a:solidFill>
          <a:schemeClr val="accent2"/>
        </a:solidFill>
        <a:effectLst/>
      </p:bgPr>
    </p:bg>
    <p:spTree>
      <p:nvGrpSpPr>
        <p:cNvPr id="1" name=""/>
        <p:cNvGrpSpPr/>
        <p:nvPr/>
      </p:nvGrpSpPr>
      <p:grpSpPr>
        <a:xfrm>
          <a:off x="0" y="0"/>
          <a:ext cx="0" cy="0"/>
          <a:chOff x="0" y="0"/>
          <a:chExt cx="0" cy="0"/>
        </a:xfrm>
      </p:grpSpPr>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2"/>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4" name="Slide Number Placeholder"/>
          <p:cNvSpPr>
            <a:spLocks noGrp="1"/>
          </p:cNvSpPr>
          <p:nvPr>
            <p:ph type="sldNum" sz="quarter" idx="11"/>
          </p:nvPr>
        </p:nvSpPr>
        <p:spPr/>
        <p:txBody>
          <a:bodyPr/>
          <a:lstStyle>
            <a:lvl1pPr>
              <a:defRPr>
                <a:solidFill>
                  <a:schemeClr val="bg1"/>
                </a:solidFill>
                <a:latin typeface="IBM Plex Sans" panose="020B0503050203000203" pitchFamily="34" charset="0"/>
              </a:defRPr>
            </a:lvl1pPr>
          </a:lstStyle>
          <a:p>
            <a:fld id="{49517F09-58FE-4AD2-AE51-DC77DA34DA5A}" type="slidenum">
              <a:rPr lang="en-US" smtClean="0"/>
              <a:t>‹#›</a:t>
            </a:fld>
            <a:endParaRPr lang="en-US"/>
          </a:p>
        </p:txBody>
      </p:sp>
      <p:sp>
        <p:nvSpPr>
          <p:cNvPr id="10" name="Text Placeholder">
            <a:extLst>
              <a:ext uri="{FF2B5EF4-FFF2-40B4-BE49-F238E27FC236}">
                <a16:creationId xmlns:a16="http://schemas.microsoft.com/office/drawing/2014/main" id="{0E9A48A1-C4A9-1F41-B241-8E09A720A9E7}"/>
              </a:ext>
            </a:extLst>
          </p:cNvPr>
          <p:cNvSpPr>
            <a:spLocks noGrp="1"/>
          </p:cNvSpPr>
          <p:nvPr>
            <p:ph type="body" sz="quarter" idx="14" hasCustomPrompt="1"/>
          </p:nvPr>
        </p:nvSpPr>
        <p:spPr>
          <a:xfrm>
            <a:off x="6388609" y="1658112"/>
            <a:ext cx="2444497" cy="4260088"/>
          </a:xfrm>
        </p:spPr>
        <p:txBody>
          <a:bodyPr/>
          <a:lstStyle>
            <a:lvl1pPr>
              <a:lnSpc>
                <a:spcPct val="130000"/>
              </a:lnSpc>
              <a:defRPr sz="1467" b="0" i="0">
                <a:solidFill>
                  <a:schemeClr val="bg1"/>
                </a:solidFill>
                <a:latin typeface="IBM Plex Sans" panose="020B0503050203000203" pitchFamily="34" charset="77"/>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lvl="0"/>
            <a:r>
              <a:rPr lang="en-US" dirty="0"/>
              <a:t>Optional styling for small body copy (11px)</a:t>
            </a:r>
          </a:p>
        </p:txBody>
      </p:sp>
      <p:sp>
        <p:nvSpPr>
          <p:cNvPr id="11" name="Text Placeholder">
            <a:extLst>
              <a:ext uri="{FF2B5EF4-FFF2-40B4-BE49-F238E27FC236}">
                <a16:creationId xmlns:a16="http://schemas.microsoft.com/office/drawing/2014/main" id="{6C43629F-166D-4548-8325-016D207D1220}"/>
              </a:ext>
            </a:extLst>
          </p:cNvPr>
          <p:cNvSpPr>
            <a:spLocks noGrp="1"/>
          </p:cNvSpPr>
          <p:nvPr>
            <p:ph type="body" sz="quarter" idx="15" hasCustomPrompt="1"/>
          </p:nvPr>
        </p:nvSpPr>
        <p:spPr>
          <a:xfrm>
            <a:off x="9448801" y="1658113"/>
            <a:ext cx="2444497" cy="4243748"/>
          </a:xfrm>
        </p:spPr>
        <p:txBody>
          <a:bodyPr/>
          <a:lstStyle>
            <a:lvl1pPr>
              <a:lnSpc>
                <a:spcPct val="110000"/>
              </a:lnSpc>
              <a:defRPr lang="en-US" sz="1867" dirty="0">
                <a:solidFill>
                  <a:schemeClr val="accent2"/>
                </a:solidFill>
                <a:latin typeface="IBM Plex Sans" panose="020B0503050203000203" pitchFamily="34" charset="0"/>
                <a:ea typeface="IBM Plex Sans" panose="020B0503050203000203" pitchFamily="34" charset="0"/>
                <a:cs typeface="IBM Plex Sans" panose="020B0503050203000203" pitchFamily="34" charset="0"/>
              </a:defRPr>
            </a:lvl1pPr>
            <a:lvl2pPr>
              <a:buClr>
                <a:schemeClr val="tx1"/>
              </a:buClr>
              <a:defRPr b="0" i="0">
                <a:solidFill>
                  <a:schemeClr val="tx2"/>
                </a:solidFill>
                <a:latin typeface="IBM Plex Sans" panose="020B0503050203000203" pitchFamily="34" charset="77"/>
              </a:defRPr>
            </a:lvl2pPr>
            <a:lvl3pPr>
              <a:buClr>
                <a:schemeClr val="tx1"/>
              </a:buClr>
              <a:defRPr b="0" i="0">
                <a:solidFill>
                  <a:schemeClr val="tx2"/>
                </a:solidFill>
                <a:latin typeface="IBM Plex Sans" panose="020B0503050203000203" pitchFamily="34" charset="77"/>
              </a:defRPr>
            </a:lvl3pPr>
            <a:lvl4pPr>
              <a:buClr>
                <a:schemeClr val="tx1"/>
              </a:buClr>
              <a:defRPr b="0" i="0">
                <a:solidFill>
                  <a:schemeClr val="tx2"/>
                </a:solidFill>
                <a:latin typeface="IBM Plex Sans" panose="020B0503050203000203" pitchFamily="34" charset="77"/>
              </a:defRPr>
            </a:lvl4pPr>
            <a:lvl5pPr>
              <a:buClr>
                <a:schemeClr val="tx1"/>
              </a:buClr>
              <a:defRPr b="0" i="0">
                <a:solidFill>
                  <a:schemeClr val="tx2"/>
                </a:solidFill>
                <a:latin typeface="IBM Plex Sans" panose="020B0503050203000203" pitchFamily="34" charset="77"/>
              </a:defRPr>
            </a:lvl5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text styling for quotes or callouts (20px or 14px depending on length)</a:t>
            </a:r>
          </a:p>
        </p:txBody>
      </p:sp>
      <p:sp>
        <p:nvSpPr>
          <p:cNvPr id="8" name="Text Placeholder 7">
            <a:extLst>
              <a:ext uri="{FF2B5EF4-FFF2-40B4-BE49-F238E27FC236}">
                <a16:creationId xmlns:a16="http://schemas.microsoft.com/office/drawing/2014/main" id="{1DDB3BF9-8155-2D4E-A9D1-1843E9DCAEDA}"/>
              </a:ext>
            </a:extLst>
          </p:cNvPr>
          <p:cNvSpPr>
            <a:spLocks noGrp="1"/>
          </p:cNvSpPr>
          <p:nvPr>
            <p:ph type="body" sz="quarter" idx="16" hasCustomPrompt="1"/>
          </p:nvPr>
        </p:nvSpPr>
        <p:spPr>
          <a:xfrm>
            <a:off x="292609" y="231648"/>
            <a:ext cx="2523743" cy="1121664"/>
          </a:xfrm>
        </p:spPr>
        <p:txBody>
          <a:bodyPr/>
          <a:lstStyle>
            <a:lvl1pPr>
              <a:defRPr sz="2667">
                <a:solidFill>
                  <a:schemeClr val="tx2"/>
                </a:solidFill>
              </a:defRPr>
            </a:lvl1pPr>
            <a:lvl2pPr marL="0" indent="0">
              <a:buNone/>
              <a:defRPr/>
            </a:lvl2pPr>
          </a:lstStyle>
          <a:p>
            <a:pPr lvl="0"/>
            <a:r>
              <a:rPr lang="en-US" dirty="0"/>
              <a:t>Left panel title + description</a:t>
            </a:r>
          </a:p>
        </p:txBody>
      </p:sp>
      <p:sp>
        <p:nvSpPr>
          <p:cNvPr id="14" name="Text Placeholder 13">
            <a:extLst>
              <a:ext uri="{FF2B5EF4-FFF2-40B4-BE49-F238E27FC236}">
                <a16:creationId xmlns:a16="http://schemas.microsoft.com/office/drawing/2014/main" id="{E20AA622-AA52-EB46-977F-64DF63AD1C91}"/>
              </a:ext>
            </a:extLst>
          </p:cNvPr>
          <p:cNvSpPr>
            <a:spLocks noGrp="1"/>
          </p:cNvSpPr>
          <p:nvPr>
            <p:ph type="body" sz="quarter" idx="17"/>
          </p:nvPr>
        </p:nvSpPr>
        <p:spPr>
          <a:xfrm>
            <a:off x="292608" y="1658112"/>
            <a:ext cx="2450592" cy="1770888"/>
          </a:xfrm>
        </p:spPr>
        <p:txBody>
          <a:bodyPr/>
          <a:lstStyle>
            <a:lvl1pPr>
              <a:defRPr>
                <a:solidFill>
                  <a:schemeClr val="tx2"/>
                </a:solidFill>
              </a:defRPr>
            </a:lvl1pPr>
            <a:lvl2pPr marL="0" indent="0">
              <a:buNone/>
              <a:defRPr/>
            </a:lvl2pPr>
          </a:lstStyle>
          <a:p>
            <a:pPr lvl="0"/>
            <a:r>
              <a:rPr lang="en-US"/>
              <a:t>Click to edit Master text styles</a:t>
            </a:r>
          </a:p>
        </p:txBody>
      </p:sp>
      <p:sp>
        <p:nvSpPr>
          <p:cNvPr id="16" name="Text Placeholder 15">
            <a:extLst>
              <a:ext uri="{FF2B5EF4-FFF2-40B4-BE49-F238E27FC236}">
                <a16:creationId xmlns:a16="http://schemas.microsoft.com/office/drawing/2014/main" id="{36CA9384-003A-BA4A-98F1-50BB5FA84D33}"/>
              </a:ext>
            </a:extLst>
          </p:cNvPr>
          <p:cNvSpPr>
            <a:spLocks noGrp="1"/>
          </p:cNvSpPr>
          <p:nvPr>
            <p:ph type="body" sz="quarter" idx="18"/>
          </p:nvPr>
        </p:nvSpPr>
        <p:spPr>
          <a:xfrm>
            <a:off x="3340608" y="1658112"/>
            <a:ext cx="2438400"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a:extLst>
              <a:ext uri="{FF2B5EF4-FFF2-40B4-BE49-F238E27FC236}">
                <a16:creationId xmlns:a16="http://schemas.microsoft.com/office/drawing/2014/main" id="{5E00D275-5FDA-A046-AEE0-B1E73B0F00FD}"/>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3" name="Footer Placeholder">
            <a:extLst>
              <a:ext uri="{FF2B5EF4-FFF2-40B4-BE49-F238E27FC236}">
                <a16:creationId xmlns:a16="http://schemas.microsoft.com/office/drawing/2014/main" id="{91D87C72-8044-9A47-A143-A819082D58DD}"/>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4866573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eft panel title + image">
    <p:bg>
      <p:bgPr>
        <a:solidFill>
          <a:schemeClr val="tx1"/>
        </a:solidFill>
        <a:effectLst/>
      </p:bgPr>
    </p:bg>
    <p:spTree>
      <p:nvGrpSpPr>
        <p:cNvPr id="1" name=""/>
        <p:cNvGrpSpPr/>
        <p:nvPr/>
      </p:nvGrpSpPr>
      <p:grpSpPr>
        <a:xfrm>
          <a:off x="0" y="0"/>
          <a:ext cx="0" cy="0"/>
          <a:chOff x="0" y="0"/>
          <a:chExt cx="0" cy="0"/>
        </a:xfrm>
      </p:grpSpPr>
      <p:sp>
        <p:nvSpPr>
          <p:cNvPr id="11" name="Cool gray 10 rectangle">
            <a:extLst>
              <a:ext uri="{FF2B5EF4-FFF2-40B4-BE49-F238E27FC236}">
                <a16:creationId xmlns:a16="http://schemas.microsoft.com/office/drawing/2014/main" id="{AC7071F7-7B2A-D945-9E7A-B87CA754F3F3}"/>
              </a:ext>
              <a:ext uri="{C183D7F6-B498-43B3-948B-1728B52AA6E4}">
                <adec:decorative xmlns:adec="http://schemas.microsoft.com/office/drawing/2017/decorative" val="1"/>
              </a:ext>
            </a:extLst>
          </p:cNvPr>
          <p:cNvSpPr/>
          <p:nvPr/>
        </p:nvSpPr>
        <p:spPr>
          <a:xfrm>
            <a:off x="3072714" y="0"/>
            <a:ext cx="9119287"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pic>
        <p:nvPicPr>
          <p:cNvPr id="13" name="Picture 12">
            <a:extLst>
              <a:ext uri="{FF2B5EF4-FFF2-40B4-BE49-F238E27FC236}">
                <a16:creationId xmlns:a16="http://schemas.microsoft.com/office/drawing/2014/main" id="{DA89792B-7DE7-4945-814D-8C9E3FB89901}"/>
              </a:ext>
            </a:extLst>
          </p:cNvPr>
          <p:cNvPicPr>
            <a:picLocks noChangeAspect="1"/>
          </p:cNvPicPr>
          <p:nvPr/>
        </p:nvPicPr>
        <p:blipFill>
          <a:blip r:embed="rId2"/>
          <a:stretch>
            <a:fillRect/>
          </a:stretch>
        </p:blipFill>
        <p:spPr>
          <a:xfrm>
            <a:off x="10065885" y="0"/>
            <a:ext cx="2126115" cy="816864"/>
          </a:xfrm>
          <a:prstGeom prst="rect">
            <a:avLst/>
          </a:prstGeom>
        </p:spPr>
      </p:pic>
      <p:sp>
        <p:nvSpPr>
          <p:cNvPr id="9" name="Picture Placeholder"/>
          <p:cNvSpPr>
            <a:spLocks noGrp="1"/>
          </p:cNvSpPr>
          <p:nvPr>
            <p:ph type="pic" sz="quarter" idx="14"/>
          </p:nvPr>
        </p:nvSpPr>
        <p:spPr>
          <a:xfrm>
            <a:off x="3048000" y="0"/>
            <a:ext cx="9144000" cy="6864096"/>
          </a:xfrm>
          <a:solidFill>
            <a:schemeClr val="tx2"/>
          </a:solidFill>
        </p:spPr>
        <p:txBody>
          <a:bodyPr lIns="91440" tIns="91440" rIns="91440" bIns="91440"/>
          <a:lstStyle/>
          <a:p>
            <a:r>
              <a:rPr lang="en-US"/>
              <a:t>Click icon to add picture</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sp>
        <p:nvSpPr>
          <p:cNvPr id="12" name="Text Placeholder 8">
            <a:extLst>
              <a:ext uri="{FF2B5EF4-FFF2-40B4-BE49-F238E27FC236}">
                <a16:creationId xmlns:a16="http://schemas.microsoft.com/office/drawing/2014/main" id="{0FCF3F11-D5C2-4840-B6AA-0826FA672623}"/>
              </a:ext>
            </a:extLst>
          </p:cNvPr>
          <p:cNvSpPr>
            <a:spLocks noGrp="1"/>
          </p:cNvSpPr>
          <p:nvPr>
            <p:ph type="body" sz="quarter" idx="15" hasCustomPrompt="1"/>
          </p:nvPr>
        </p:nvSpPr>
        <p:spPr>
          <a:xfrm>
            <a:off x="293039" y="5770117"/>
            <a:ext cx="2487495" cy="222251"/>
          </a:xfrm>
        </p:spPr>
        <p:txBody>
          <a:bodyPr/>
          <a:lstStyle>
            <a:lvl1pPr>
              <a:defRPr lang="en-US" sz="1333" b="0" i="1" dirty="0">
                <a:solidFill>
                  <a:schemeClr val="bg2"/>
                </a:solidFill>
                <a:latin typeface="IBM Plex Sans" panose="020B0503050203000203" pitchFamily="34" charset="77"/>
                <a:ea typeface="IBM Plex Sans" panose="020B0503050203000203" pitchFamily="34" charset="0"/>
                <a:cs typeface="IBM Plex Sans" panose="020B0503050203000203" pitchFamily="34" charset="0"/>
              </a:defRPr>
            </a:lvl1pPr>
          </a:lstStyle>
          <a:p>
            <a:pPr marL="0" lvl="0" indent="0" algn="l" rtl="0" eaLnBrk="1" fontAlgn="base" hangingPunct="1">
              <a:lnSpc>
                <a:spcPct val="120000"/>
              </a:lnSpc>
              <a:spcBef>
                <a:spcPts val="1467"/>
              </a:spcBef>
              <a:spcAft>
                <a:spcPct val="0"/>
              </a:spcAft>
              <a:buClr>
                <a:srgbClr val="6D6E70"/>
              </a:buClr>
              <a:buSzPct val="90000"/>
              <a:buFont typeface="Wingdings" pitchFamily="2" charset="2"/>
              <a:buNone/>
            </a:pPr>
            <a:r>
              <a:rPr lang="en-US" dirty="0"/>
              <a:t>Optional image caption styling</a:t>
            </a:r>
          </a:p>
        </p:txBody>
      </p:sp>
      <p:sp>
        <p:nvSpPr>
          <p:cNvPr id="6" name="Text Placeholder 5">
            <a:extLst>
              <a:ext uri="{FF2B5EF4-FFF2-40B4-BE49-F238E27FC236}">
                <a16:creationId xmlns:a16="http://schemas.microsoft.com/office/drawing/2014/main" id="{EE96722A-5328-BD4F-BCAA-57403E973996}"/>
              </a:ext>
            </a:extLst>
          </p:cNvPr>
          <p:cNvSpPr>
            <a:spLocks noGrp="1"/>
          </p:cNvSpPr>
          <p:nvPr>
            <p:ph type="body" sz="quarter" idx="16" hasCustomPrompt="1"/>
          </p:nvPr>
        </p:nvSpPr>
        <p:spPr>
          <a:xfrm>
            <a:off x="292609" y="231648"/>
            <a:ext cx="2523743" cy="1121664"/>
          </a:xfrm>
        </p:spPr>
        <p:txBody>
          <a:bodyPr/>
          <a:lstStyle>
            <a:lvl1pPr>
              <a:defRPr sz="2667"/>
            </a:lvl1pPr>
          </a:lstStyle>
          <a:p>
            <a:pPr lvl="0"/>
            <a:r>
              <a:rPr lang="en-US" dirty="0"/>
              <a:t>Left panel title + description</a:t>
            </a:r>
          </a:p>
        </p:txBody>
      </p:sp>
      <p:sp>
        <p:nvSpPr>
          <p:cNvPr id="14" name="Text Placeholder 13">
            <a:extLst>
              <a:ext uri="{FF2B5EF4-FFF2-40B4-BE49-F238E27FC236}">
                <a16:creationId xmlns:a16="http://schemas.microsoft.com/office/drawing/2014/main" id="{47003850-CA02-794E-82E9-2765B21076B6}"/>
              </a:ext>
            </a:extLst>
          </p:cNvPr>
          <p:cNvSpPr>
            <a:spLocks noGrp="1"/>
          </p:cNvSpPr>
          <p:nvPr>
            <p:ph type="body" sz="quarter" idx="17"/>
          </p:nvPr>
        </p:nvSpPr>
        <p:spPr>
          <a:xfrm>
            <a:off x="292609" y="1658112"/>
            <a:ext cx="2450592" cy="1770888"/>
          </a:xfrm>
        </p:spPr>
        <p:txBody>
          <a:bodyPr/>
          <a:lstStyle/>
          <a:p>
            <a:pPr lvl="0"/>
            <a:r>
              <a:rPr lang="en-US"/>
              <a:t>Click to edit Master text styles</a:t>
            </a:r>
          </a:p>
        </p:txBody>
      </p:sp>
      <p:sp>
        <p:nvSpPr>
          <p:cNvPr id="10" name="Footer Placeholder">
            <a:extLst>
              <a:ext uri="{FF2B5EF4-FFF2-40B4-BE49-F238E27FC236}">
                <a16:creationId xmlns:a16="http://schemas.microsoft.com/office/drawing/2014/main" id="{6CF4B142-DDDA-934A-84BA-07B1788F226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284587591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 2 column (split background)">
    <p:bg>
      <p:bgPr>
        <a:solidFill>
          <a:schemeClr val="tx2"/>
        </a:solidFill>
        <a:effectLst/>
      </p:bgPr>
    </p:bg>
    <p:spTree>
      <p:nvGrpSpPr>
        <p:cNvPr id="1" name=""/>
        <p:cNvGrpSpPr/>
        <p:nvPr/>
      </p:nvGrpSpPr>
      <p:grpSpPr>
        <a:xfrm>
          <a:off x="0" y="0"/>
          <a:ext cx="0" cy="0"/>
          <a:chOff x="0" y="0"/>
          <a:chExt cx="0" cy="0"/>
        </a:xfrm>
      </p:grpSpPr>
      <p:sp>
        <p:nvSpPr>
          <p:cNvPr id="8" name="Cool gray 10 rectangle">
            <a:extLst>
              <a:ext uri="{FF2B5EF4-FFF2-40B4-BE49-F238E27FC236}">
                <a16:creationId xmlns:a16="http://schemas.microsoft.com/office/drawing/2014/main" id="{FA72458D-69F1-254C-9C7B-9A062B760A8D}"/>
              </a:ext>
              <a:ext uri="{C183D7F6-B498-43B3-948B-1728B52AA6E4}">
                <adec:decorative xmlns:adec="http://schemas.microsoft.com/office/drawing/2017/decorative" val="1"/>
              </a:ext>
            </a:extLst>
          </p:cNvPr>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b="0" i="0" dirty="0">
              <a:solidFill>
                <a:srgbClr val="FFFFFF"/>
              </a:solidFill>
              <a:latin typeface="IBM Plex Sans" panose="020B0503050203000203" pitchFamily="34" charset="0"/>
              <a:cs typeface="Arial"/>
            </a:endParaRPr>
          </a:p>
        </p:txBody>
      </p:sp>
      <p:sp>
        <p:nvSpPr>
          <p:cNvPr id="2" name="Title"/>
          <p:cNvSpPr>
            <a:spLocks noGrp="1"/>
          </p:cNvSpPr>
          <p:nvPr>
            <p:ph type="title" hasCustomPrompt="1"/>
          </p:nvPr>
        </p:nvSpPr>
        <p:spPr>
          <a:xfrm>
            <a:off x="280416" y="268224"/>
            <a:ext cx="5486313" cy="1072896"/>
          </a:xfrm>
        </p:spPr>
        <p:txBody>
          <a:bodyPr/>
          <a:lstStyle>
            <a:lvl1pPr>
              <a:defRPr/>
            </a:lvl1pPr>
          </a:lstStyle>
          <a:p>
            <a:r>
              <a:rPr lang="en-US" dirty="0"/>
              <a:t>Title + 2 columns (½ - ½) split background</a:t>
            </a:r>
          </a:p>
        </p:txBody>
      </p:sp>
      <p:sp>
        <p:nvSpPr>
          <p:cNvPr id="7" name="Content Placeholder"/>
          <p:cNvSpPr>
            <a:spLocks noGrp="1"/>
          </p:cNvSpPr>
          <p:nvPr>
            <p:ph sz="quarter" idx="13"/>
          </p:nvPr>
        </p:nvSpPr>
        <p:spPr>
          <a:xfrm>
            <a:off x="6388608" y="1658112"/>
            <a:ext cx="5522976" cy="4372864"/>
          </a:xfrm>
        </p:spPr>
        <p:txBody>
          <a:bodyPr/>
          <a:lstStyle>
            <a:lvl1pPr>
              <a:defRPr sz="1867"/>
            </a:lvl1pPr>
          </a:lstStyle>
          <a:p>
            <a:pPr lvl="0"/>
            <a:r>
              <a:rPr lang="en-US"/>
              <a:t>Click to edit Master text styles</a:t>
            </a:r>
          </a:p>
        </p:txBody>
      </p:sp>
      <p:sp>
        <p:nvSpPr>
          <p:cNvPr id="6" name="Text Placeholder"/>
          <p:cNvSpPr>
            <a:spLocks noGrp="1"/>
          </p:cNvSpPr>
          <p:nvPr>
            <p:ph type="body" sz="quarter" idx="12"/>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p:cNvSpPr>
            <a:spLocks noGrp="1"/>
          </p:cNvSpPr>
          <p:nvPr>
            <p:ph type="sldNum" sz="quarter" idx="11"/>
          </p:nvPr>
        </p:nvSpPr>
        <p:spPr/>
        <p:txBody>
          <a:bodyPr/>
          <a:lstStyle/>
          <a:p>
            <a:fld id="{49517F09-58FE-4AD2-AE51-DC77DA34DA5A}" type="slidenum">
              <a:rPr lang="en-US" smtClean="0"/>
              <a:t>‹#›</a:t>
            </a:fld>
            <a:endParaRPr lang="en-US"/>
          </a:p>
        </p:txBody>
      </p:sp>
      <p:pic>
        <p:nvPicPr>
          <p:cNvPr id="9" name="Picture 8">
            <a:extLst>
              <a:ext uri="{FF2B5EF4-FFF2-40B4-BE49-F238E27FC236}">
                <a16:creationId xmlns:a16="http://schemas.microsoft.com/office/drawing/2014/main" id="{7932FB1B-F225-DB4D-A215-6355387CC0A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9DE3AFAD-EB32-FB4E-94F6-EF12C41B1632}"/>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53353830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 1 column + 3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accent3"/>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1"/>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49517F09-58FE-4AD2-AE51-DC77DA34DA5A}" type="slidenum">
              <a:rPr lang="en-US" smtClean="0"/>
              <a:t>‹#›</a:t>
            </a:fld>
            <a:endParaRPr lang="en-US"/>
          </a:p>
        </p:txBody>
      </p:sp>
      <p:sp>
        <p:nvSpPr>
          <p:cNvPr id="11" name="Footer Placeholder">
            <a:extLst>
              <a:ext uri="{FF2B5EF4-FFF2-40B4-BE49-F238E27FC236}">
                <a16:creationId xmlns:a16="http://schemas.microsoft.com/office/drawing/2014/main" id="{38DC464C-E24E-1F4D-80EE-D2C029DD2ECB}"/>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960989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 1 column + 3 boxes gray">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72896"/>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solidFill>
            <a:schemeClr val="tx1"/>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solidFill>
            <a:schemeClr val="accent5"/>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solidFill>
            <a:schemeClr val="accent6"/>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2"/>
                </a:solidFill>
              </a:defRPr>
            </a:lvl1pPr>
          </a:lstStyle>
          <a:p>
            <a:fld id="{49517F09-58FE-4AD2-AE51-DC77DA34DA5A}" type="slidenum">
              <a:rPr lang="en-US" smtClean="0"/>
              <a:t>‹#›</a:t>
            </a:fld>
            <a:endParaRPr lang="en-US"/>
          </a:p>
        </p:txBody>
      </p:sp>
      <p:sp>
        <p:nvSpPr>
          <p:cNvPr id="11" name="Footer Placeholder">
            <a:extLst>
              <a:ext uri="{FF2B5EF4-FFF2-40B4-BE49-F238E27FC236}">
                <a16:creationId xmlns:a16="http://schemas.microsoft.com/office/drawing/2014/main" id="{EE7675B2-8FA7-CB4D-9864-9D88F085F1E9}"/>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370904697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 4 boxes (alt)">
    <p:bg>
      <p:bgPr>
        <a:solidFill>
          <a:schemeClr val="tx2"/>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 y="-1"/>
            <a:ext cx="9448801" cy="3425951"/>
          </a:xfrm>
          <a:noFill/>
        </p:spPr>
        <p:txBody>
          <a:bodyPr lIns="192024" tIns="137160" rIns="228600" bIns="228600"/>
          <a:lstStyle>
            <a:lvl1pPr>
              <a:lnSpc>
                <a:spcPts val="6667"/>
              </a:lnSpc>
              <a:defRPr sz="5600"/>
            </a:lvl1pPr>
          </a:lstStyle>
          <a:p>
            <a:r>
              <a:rPr lang="en-US"/>
              <a:t>Click to edit Master title style</a:t>
            </a:r>
            <a:endParaRPr lang="en-US" dirty="0"/>
          </a:p>
        </p:txBody>
      </p:sp>
      <p:sp>
        <p:nvSpPr>
          <p:cNvPr id="7" name="Content Placeholder 1"/>
          <p:cNvSpPr>
            <a:spLocks noGrp="1"/>
          </p:cNvSpPr>
          <p:nvPr>
            <p:ph sz="quarter" idx="20"/>
          </p:nvPr>
        </p:nvSpPr>
        <p:spPr>
          <a:xfrm>
            <a:off x="0" y="3426885"/>
            <a:ext cx="3048000" cy="3431116"/>
          </a:xfrm>
          <a:solidFill>
            <a:srgbClr val="D4BBFF"/>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3048001" y="3426885"/>
            <a:ext cx="3048000" cy="3431116"/>
          </a:xfrm>
          <a:solidFill>
            <a:schemeClr val="accent3"/>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6" name="Content Placeholder 3"/>
          <p:cNvSpPr>
            <a:spLocks noGrp="1"/>
          </p:cNvSpPr>
          <p:nvPr>
            <p:ph sz="quarter" idx="17"/>
          </p:nvPr>
        </p:nvSpPr>
        <p:spPr>
          <a:xfrm>
            <a:off x="6096000" y="3426883"/>
            <a:ext cx="3048000" cy="3431117"/>
          </a:xfrm>
          <a:solidFill>
            <a:schemeClr val="accent2"/>
          </a:solidFill>
          <a:ln>
            <a:noFill/>
          </a:ln>
        </p:spPr>
        <p:txBody>
          <a:bodyPr lIns="219456" tIns="201168" rIns="228600" bIns="228600"/>
          <a:lstStyle>
            <a:lvl1pPr>
              <a:defRPr>
                <a:solidFill>
                  <a:schemeClr val="tx2"/>
                </a:solidFill>
              </a:defRPr>
            </a:lvl1pPr>
          </a:lstStyle>
          <a:p>
            <a:pPr lvl="0"/>
            <a:r>
              <a:rPr lang="en-US"/>
              <a:t>Click to edit Master text styles</a:t>
            </a:r>
          </a:p>
        </p:txBody>
      </p:sp>
      <p:sp>
        <p:nvSpPr>
          <p:cNvPr id="11" name="Content Placeholder 4"/>
          <p:cNvSpPr>
            <a:spLocks noGrp="1"/>
          </p:cNvSpPr>
          <p:nvPr>
            <p:ph sz="quarter" idx="18"/>
          </p:nvPr>
        </p:nvSpPr>
        <p:spPr>
          <a:xfrm>
            <a:off x="9144000" y="3426883"/>
            <a:ext cx="3048000" cy="3431117"/>
          </a:xfrm>
          <a:solidFill>
            <a:schemeClr val="accent1"/>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49517F09-58FE-4AD2-AE51-DC77DA34DA5A}" type="slidenum">
              <a:rPr lang="en-US" smtClean="0"/>
              <a:t>‹#›</a:t>
            </a:fld>
            <a:endParaRPr lang="en-US"/>
          </a:p>
        </p:txBody>
      </p:sp>
      <p:pic>
        <p:nvPicPr>
          <p:cNvPr id="12" name="Picture 11">
            <a:extLst>
              <a:ext uri="{FF2B5EF4-FFF2-40B4-BE49-F238E27FC236}">
                <a16:creationId xmlns:a16="http://schemas.microsoft.com/office/drawing/2014/main" id="{B83865BB-A28A-B147-AC3F-D411849CEFC7}"/>
              </a:ext>
            </a:extLst>
          </p:cNvPr>
          <p:cNvPicPr>
            <a:picLocks noChangeAspect="1"/>
          </p:cNvPicPr>
          <p:nvPr/>
        </p:nvPicPr>
        <p:blipFill>
          <a:blip r:embed="rId2"/>
          <a:stretch>
            <a:fillRect/>
          </a:stretch>
        </p:blipFill>
        <p:spPr>
          <a:xfrm>
            <a:off x="10385775" y="171906"/>
            <a:ext cx="1501335" cy="467865"/>
          </a:xfrm>
          <a:prstGeom prst="rect">
            <a:avLst/>
          </a:prstGeom>
        </p:spPr>
      </p:pic>
      <p:sp>
        <p:nvSpPr>
          <p:cNvPr id="10" name="Footer Placeholder">
            <a:extLst>
              <a:ext uri="{FF2B5EF4-FFF2-40B4-BE49-F238E27FC236}">
                <a16:creationId xmlns:a16="http://schemas.microsoft.com/office/drawing/2014/main" id="{9F821A69-25A7-B94D-A499-3A37C5F7D836}"/>
              </a:ext>
            </a:extLst>
          </p:cNvPr>
          <p:cNvSpPr>
            <a:spLocks noGrp="1"/>
          </p:cNvSpPr>
          <p:nvPr>
            <p:ph type="ftr" sz="quarter" idx="10"/>
          </p:nvPr>
        </p:nvSpPr>
        <p:spPr>
          <a:xfrm>
            <a:off x="304889" y="6383868"/>
            <a:ext cx="5486313" cy="222249"/>
          </a:xfrm>
        </p:spPr>
        <p:txBody>
          <a:bodyPr/>
          <a:lstStyle/>
          <a:p>
            <a:endParaRPr lang="en-US"/>
          </a:p>
        </p:txBody>
      </p:sp>
    </p:spTree>
    <p:extLst>
      <p:ext uri="{BB962C8B-B14F-4D97-AF65-F5344CB8AC3E}">
        <p14:creationId xmlns:p14="http://schemas.microsoft.com/office/powerpoint/2010/main" val="13035161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1.xml"/><Relationship Id="rId18" Type="http://schemas.openxmlformats.org/officeDocument/2006/relationships/slideLayout" Target="../slideLayouts/slideLayout56.xml"/><Relationship Id="rId26" Type="http://schemas.openxmlformats.org/officeDocument/2006/relationships/slideLayout" Target="../slideLayouts/slideLayout64.xml"/><Relationship Id="rId21" Type="http://schemas.openxmlformats.org/officeDocument/2006/relationships/slideLayout" Target="../slideLayouts/slideLayout59.xml"/><Relationship Id="rId34" Type="http://schemas.openxmlformats.org/officeDocument/2006/relationships/slideLayout" Target="../slideLayouts/slideLayout72.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slideLayout" Target="../slideLayouts/slideLayout63.xml"/><Relationship Id="rId33" Type="http://schemas.openxmlformats.org/officeDocument/2006/relationships/slideLayout" Target="../slideLayouts/slideLayout71.xml"/><Relationship Id="rId38" Type="http://schemas.openxmlformats.org/officeDocument/2006/relationships/theme" Target="../theme/theme2.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29" Type="http://schemas.openxmlformats.org/officeDocument/2006/relationships/slideLayout" Target="../slideLayouts/slideLayout67.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slideLayout" Target="../slideLayouts/slideLayout62.xml"/><Relationship Id="rId32" Type="http://schemas.openxmlformats.org/officeDocument/2006/relationships/slideLayout" Target="../slideLayouts/slideLayout70.xml"/><Relationship Id="rId37" Type="http://schemas.openxmlformats.org/officeDocument/2006/relationships/slideLayout" Target="../slideLayouts/slideLayout75.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slideLayout" Target="../slideLayouts/slideLayout61.xml"/><Relationship Id="rId28" Type="http://schemas.openxmlformats.org/officeDocument/2006/relationships/slideLayout" Target="../slideLayouts/slideLayout66.xml"/><Relationship Id="rId36" Type="http://schemas.openxmlformats.org/officeDocument/2006/relationships/slideLayout" Target="../slideLayouts/slideLayout74.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31" Type="http://schemas.openxmlformats.org/officeDocument/2006/relationships/slideLayout" Target="../slideLayouts/slideLayout69.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slideLayout" Target="../slideLayouts/slideLayout60.xml"/><Relationship Id="rId27" Type="http://schemas.openxmlformats.org/officeDocument/2006/relationships/slideLayout" Target="../slideLayouts/slideLayout65.xml"/><Relationship Id="rId30" Type="http://schemas.openxmlformats.org/officeDocument/2006/relationships/slideLayout" Target="../slideLayouts/slideLayout68.xml"/><Relationship Id="rId35" Type="http://schemas.openxmlformats.org/officeDocument/2006/relationships/slideLayout" Target="../slideLayouts/slideLayout73.xml"/><Relationship Id="rId8" Type="http://schemas.openxmlformats.org/officeDocument/2006/relationships/slideLayout" Target="../slideLayouts/slideLayout46.xml"/><Relationship Id="rId3"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8.xml"/><Relationship Id="rId18" Type="http://schemas.openxmlformats.org/officeDocument/2006/relationships/slideLayout" Target="../slideLayouts/slideLayout93.xml"/><Relationship Id="rId26" Type="http://schemas.openxmlformats.org/officeDocument/2006/relationships/slideLayout" Target="../slideLayouts/slideLayout101.xml"/><Relationship Id="rId21" Type="http://schemas.openxmlformats.org/officeDocument/2006/relationships/slideLayout" Target="../slideLayouts/slideLayout96.xml"/><Relationship Id="rId34" Type="http://schemas.openxmlformats.org/officeDocument/2006/relationships/slideLayout" Target="../slideLayouts/slideLayout109.xml"/><Relationship Id="rId7" Type="http://schemas.openxmlformats.org/officeDocument/2006/relationships/slideLayout" Target="../slideLayouts/slideLayout82.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0" Type="http://schemas.openxmlformats.org/officeDocument/2006/relationships/slideLayout" Target="../slideLayouts/slideLayout95.xml"/><Relationship Id="rId29" Type="http://schemas.openxmlformats.org/officeDocument/2006/relationships/slideLayout" Target="../slideLayouts/slideLayout104.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37" Type="http://schemas.openxmlformats.org/officeDocument/2006/relationships/theme" Target="../theme/theme3.xml"/><Relationship Id="rId5" Type="http://schemas.openxmlformats.org/officeDocument/2006/relationships/slideLayout" Target="../slideLayouts/slideLayout80.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slideLayout" Target="../slideLayouts/slideLayout111.xml"/><Relationship Id="rId10" Type="http://schemas.openxmlformats.org/officeDocument/2006/relationships/slideLayout" Target="../slideLayouts/slideLayout85.xml"/><Relationship Id="rId19" Type="http://schemas.openxmlformats.org/officeDocument/2006/relationships/slideLayout" Target="../slideLayouts/slideLayout94.xml"/><Relationship Id="rId31" Type="http://schemas.openxmlformats.org/officeDocument/2006/relationships/slideLayout" Target="../slideLayouts/slideLayout106.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slideLayout" Target="../slideLayouts/slideLayout110.xml"/><Relationship Id="rId8" Type="http://schemas.openxmlformats.org/officeDocument/2006/relationships/slideLayout" Target="../slideLayouts/slideLayout83.xml"/><Relationship Id="rId3"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endParaRPr lang="en-US"/>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49517F09-58FE-4AD2-AE51-DC77DA34DA5A}" type="slidenum">
              <a:rPr lang="en-US" smtClean="0"/>
              <a:t>‹#›</a:t>
            </a:fld>
            <a:endParaRPr lang="en-US"/>
          </a:p>
        </p:txBody>
      </p:sp>
      <p:grpSp>
        <p:nvGrpSpPr>
          <p:cNvPr id="59" name="Group 58" descr="Outside edge tick marks for alignment">
            <a:extLst>
              <a:ext uri="{C183D7F6-B498-43B3-948B-1728B52AA6E4}">
                <adec:decorative xmlns:adec="http://schemas.microsoft.com/office/drawing/2017/decorative" val="0"/>
              </a:ext>
            </a:extLst>
          </p:cNvPr>
          <p:cNvGrpSpPr/>
          <p:nvPr/>
        </p:nvGrpSpPr>
        <p:grpSpPr>
          <a:xfrm>
            <a:off x="-146814"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56216743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47" r:id="rId38"/>
  </p:sldLayoutIdLst>
  <p:txStyles>
    <p:titleStyle>
      <a:lvl1pPr algn="l" rtl="0" eaLnBrk="1" fontAlgn="base" hangingPunct="1">
        <a:lnSpc>
          <a:spcPct val="90000"/>
        </a:lnSpc>
        <a:spcBef>
          <a:spcPct val="0"/>
        </a:spcBef>
        <a:spcAft>
          <a:spcPct val="0"/>
        </a:spcAft>
        <a:defRPr sz="3733"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10000"/>
        </a:lnSpc>
        <a:spcBef>
          <a:spcPts val="1467"/>
        </a:spcBef>
        <a:spcAft>
          <a:spcPct val="0"/>
        </a:spcAft>
        <a:buClr>
          <a:srgbClr val="161616"/>
        </a:buClr>
        <a:buSzPct val="90000"/>
        <a:buFont typeface="Arial" panose="020B0604020202020204" pitchFamily="34" charset="0"/>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
          <a:schemeClr val="bg1"/>
        </a:buClr>
        <a:buSzPct val="80000"/>
        <a:buFont typeface="System Font Regular"/>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
          <a:schemeClr val="bg1"/>
        </a:buClr>
        <a:buSzPct val="8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
          <a:schemeClr val="bg1"/>
        </a:buClr>
        <a:buSzPct val="8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10000"/>
        </a:lnSpc>
        <a:spcBef>
          <a:spcPts val="1467"/>
        </a:spcBef>
        <a:spcAft>
          <a:spcPct val="0"/>
        </a:spcAft>
        <a:buClr>
          <a:schemeClr val="bg1"/>
        </a:buClr>
        <a:buSzPct val="8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tx1"/>
                </a:solidFill>
                <a:latin typeface="IBM Plex Sans" panose="020B0503050203000203" pitchFamily="34" charset="0"/>
              </a:defRPr>
            </a:lvl1pPr>
          </a:lstStyle>
          <a:p>
            <a:r>
              <a:rPr lang="en-US"/>
              <a:t>IBM Quantum / © 2021 IBM Corporation</a:t>
            </a:r>
            <a:endParaRPr lang="en-US" dirty="0"/>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266456622"/>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36" r:id="rId26"/>
    <p:sldLayoutId id="2147483737" r:id="rId27"/>
    <p:sldLayoutId id="2147483738" r:id="rId28"/>
    <p:sldLayoutId id="2147483739" r:id="rId29"/>
    <p:sldLayoutId id="2147483740" r:id="rId30"/>
    <p:sldLayoutId id="2147483741" r:id="rId31"/>
    <p:sldLayoutId id="2147483742" r:id="rId32"/>
    <p:sldLayoutId id="2147483743" r:id="rId33"/>
    <p:sldLayoutId id="2147483744" r:id="rId34"/>
    <p:sldLayoutId id="2147483745" r:id="rId35"/>
    <p:sldLayoutId id="2147483746" r:id="rId36"/>
    <p:sldLayoutId id="2147483785" r:id="rId37"/>
  </p:sldLayoutIdLst>
  <p:hf hdr="0" dt="0"/>
  <p:txStyles>
    <p:titleStyle>
      <a:lvl1pPr algn="l" rtl="0" eaLnBrk="1" fontAlgn="base" hangingPunct="1">
        <a:lnSpc>
          <a:spcPct val="90000"/>
        </a:lnSpc>
        <a:spcBef>
          <a:spcPct val="0"/>
        </a:spcBef>
        <a:spcAft>
          <a:spcPct val="0"/>
        </a:spcAft>
        <a:defRPr sz="3733"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10000"/>
        </a:lnSpc>
        <a:spcBef>
          <a:spcPts val="1467"/>
        </a:spcBef>
        <a:spcAft>
          <a:spcPct val="0"/>
        </a:spcAft>
        <a:buClr>
          <a:srgbClr val="6D6E70"/>
        </a:buClr>
        <a:buSzPct val="90000"/>
        <a:buFont typeface="Wingdings" pitchFamily="2" charset="2"/>
        <a:buNone/>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Tx/>
        <a:buSzPct val="80000"/>
        <a:buFont typeface="System Font Regular"/>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Tx/>
        <a:buSzPct val="80000"/>
        <a:buFont typeface="Arial" panose="020B0604020202020204" pitchFamily="34" charset="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Tx/>
        <a:buSzPct val="80000"/>
        <a:buFont typeface=".AppleSystemUIFont" charset="-120"/>
        <a:buChar char="–"/>
        <a:tabLst/>
        <a:defRPr sz="1867"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243834" indent="-219451" algn="l" rtl="0" eaLnBrk="1" fontAlgn="base" hangingPunct="1">
        <a:lnSpc>
          <a:spcPct val="110000"/>
        </a:lnSpc>
        <a:spcBef>
          <a:spcPts val="1467"/>
        </a:spcBef>
        <a:spcAft>
          <a:spcPct val="0"/>
        </a:spcAft>
        <a:buClrTx/>
        <a:buSzPct val="80000"/>
        <a:buFontTx/>
        <a:buNone/>
        <a:tabLst/>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89" y="6383868"/>
            <a:ext cx="5486313" cy="222249"/>
          </a:xfrm>
          <a:prstGeom prst="rect">
            <a:avLst/>
          </a:prstGeom>
        </p:spPr>
        <p:txBody>
          <a:bodyPr vert="horz" lIns="0" tIns="0" rIns="0" bIns="0" rtlCol="0" anchor="ctr"/>
          <a:lstStyle>
            <a:lvl1pPr marL="0" marR="0" indent="0" algn="l" defTabSz="914633" rtl="0" eaLnBrk="1" fontAlgn="auto" latinLnBrk="0" hangingPunct="1">
              <a:lnSpc>
                <a:spcPct val="100000"/>
              </a:lnSpc>
              <a:spcBef>
                <a:spcPts val="0"/>
              </a:spcBef>
              <a:spcAft>
                <a:spcPts val="0"/>
              </a:spcAft>
              <a:buClrTx/>
              <a:buSzTx/>
              <a:buFontTx/>
              <a:buNone/>
              <a:tabLst/>
              <a:defRPr sz="800">
                <a:solidFill>
                  <a:schemeClr val="bg1"/>
                </a:solidFill>
                <a:latin typeface="IBM Plex Sans" panose="020B0503050203000203" pitchFamily="34" charset="0"/>
              </a:defRPr>
            </a:lvl1pPr>
          </a:lstStyle>
          <a:p>
            <a:endParaRPr lang="en-US"/>
          </a:p>
        </p:txBody>
      </p:sp>
      <p:sp>
        <p:nvSpPr>
          <p:cNvPr id="8" name="Slide Number Placeholder"/>
          <p:cNvSpPr>
            <a:spLocks noGrp="1"/>
          </p:cNvSpPr>
          <p:nvPr>
            <p:ph type="sldNum" sz="quarter" idx="4"/>
          </p:nvPr>
        </p:nvSpPr>
        <p:spPr>
          <a:xfrm>
            <a:off x="9448802" y="6383868"/>
            <a:ext cx="2438309" cy="222249"/>
          </a:xfrm>
          <a:prstGeom prst="rect">
            <a:avLst/>
          </a:prstGeom>
        </p:spPr>
        <p:txBody>
          <a:bodyPr vert="horz" lIns="0" tIns="0" rIns="0" bIns="0" rtlCol="0" anchor="ctr"/>
          <a:lstStyle>
            <a:lvl1pPr algn="r">
              <a:defRPr sz="800">
                <a:solidFill>
                  <a:schemeClr val="bg1"/>
                </a:solidFill>
                <a:latin typeface="IBM Plex Sans" panose="020B0503050203000203" pitchFamily="34" charset="0"/>
              </a:defRPr>
            </a:lvl1pPr>
          </a:lstStyle>
          <a:p>
            <a:fld id="{49517F09-58FE-4AD2-AE51-DC77DA34DA5A}" type="slidenum">
              <a:rPr lang="en-US" smtClean="0"/>
              <a:t>‹#›</a:t>
            </a:fld>
            <a:endParaRPr lang="en-US"/>
          </a:p>
        </p:txBody>
      </p:sp>
      <p:grpSp>
        <p:nvGrpSpPr>
          <p:cNvPr id="59" name="Group 58" descr="Outside edge tick marks for alignment">
            <a:extLst>
              <a:ext uri="{C183D7F6-B498-43B3-948B-1728B52AA6E4}">
                <adec:decorative xmlns:adec="http://schemas.microsoft.com/office/drawing/2017/decorative" val="0"/>
              </a:ext>
            </a:extLst>
          </p:cNvPr>
          <p:cNvGrpSpPr/>
          <p:nvPr/>
        </p:nvGrpSpPr>
        <p:grpSpPr>
          <a:xfrm>
            <a:off x="-146814"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02594132"/>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 id="2147483780" r:id="rId32"/>
    <p:sldLayoutId id="2147483781" r:id="rId33"/>
    <p:sldLayoutId id="2147483782" r:id="rId34"/>
    <p:sldLayoutId id="2147483783" r:id="rId35"/>
    <p:sldLayoutId id="2147483784" r:id="rId36"/>
  </p:sldLayoutIdLst>
  <p:txStyles>
    <p:titleStyle>
      <a:lvl1pPr algn="l" rtl="0" eaLnBrk="1" fontAlgn="base" hangingPunct="1">
        <a:lnSpc>
          <a:spcPct val="90000"/>
        </a:lnSpc>
        <a:spcBef>
          <a:spcPct val="0"/>
        </a:spcBef>
        <a:spcAft>
          <a:spcPct val="0"/>
        </a:spcAft>
        <a:defRPr sz="3733" b="0" i="0">
          <a:solidFill>
            <a:schemeClr val="bg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p:titleStyle>
    <p:bodyStyle>
      <a:lvl1pPr marL="0" indent="0" algn="l" rtl="0" eaLnBrk="1" fontAlgn="base" hangingPunct="1">
        <a:lnSpc>
          <a:spcPct val="110000"/>
        </a:lnSpc>
        <a:spcBef>
          <a:spcPts val="1467"/>
        </a:spcBef>
        <a:spcAft>
          <a:spcPct val="0"/>
        </a:spcAft>
        <a:buClr>
          <a:srgbClr val="161616"/>
        </a:buClr>
        <a:buSzPct val="90000"/>
        <a:buFont typeface="Arial" panose="020B0604020202020204" pitchFamily="34" charset="0"/>
        <a:buNone/>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
          <a:schemeClr val="bg1"/>
        </a:buClr>
        <a:buSzPct val="80000"/>
        <a:buFont typeface="System Font Regular"/>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
          <a:schemeClr val="bg1"/>
        </a:buClr>
        <a:buSzPct val="80000"/>
        <a:buFont typeface="Arial" panose="020B0604020202020204" pitchFamily="34" charset="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
          <a:schemeClr val="bg1"/>
        </a:buClr>
        <a:buSzPct val="80000"/>
        <a:buFont typeface=".AppleSystemUIFont" charset="-120"/>
        <a:buChar char="–"/>
        <a:tabLst/>
        <a:defRPr sz="1867"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1071020" indent="-231642" algn="l" rtl="0" eaLnBrk="1" fontAlgn="base" hangingPunct="1">
        <a:lnSpc>
          <a:spcPct val="110000"/>
        </a:lnSpc>
        <a:spcBef>
          <a:spcPts val="1467"/>
        </a:spcBef>
        <a:spcAft>
          <a:spcPct val="0"/>
        </a:spcAft>
        <a:buClr>
          <a:schemeClr val="bg1"/>
        </a:buClr>
        <a:buSzPct val="80000"/>
        <a:buFont typeface=".AppleSystemUIFont" charset="-120"/>
        <a:buChar char="»"/>
        <a:tabLst/>
        <a:defRPr sz="1867">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p:bodyStyle>
    <p:otherStyle>
      <a:defPPr>
        <a:defRPr lang="en-US"/>
      </a:defPPr>
      <a:lvl1pPr marL="0" algn="l" defTabSz="966828" rtl="0" eaLnBrk="1" latinLnBrk="0" hangingPunct="1">
        <a:defRPr sz="1904" kern="1200">
          <a:solidFill>
            <a:schemeClr val="tx1"/>
          </a:solidFill>
          <a:latin typeface="+mn-lt"/>
          <a:ea typeface="+mn-ea"/>
          <a:cs typeface="+mn-cs"/>
        </a:defRPr>
      </a:lvl1pPr>
      <a:lvl2pPr marL="483412" algn="l" defTabSz="966828" rtl="0" eaLnBrk="1" latinLnBrk="0" hangingPunct="1">
        <a:defRPr sz="1904" kern="1200">
          <a:solidFill>
            <a:schemeClr val="tx1"/>
          </a:solidFill>
          <a:latin typeface="+mn-lt"/>
          <a:ea typeface="+mn-ea"/>
          <a:cs typeface="+mn-cs"/>
        </a:defRPr>
      </a:lvl2pPr>
      <a:lvl3pPr marL="966828" algn="l" defTabSz="966828" rtl="0" eaLnBrk="1" latinLnBrk="0" hangingPunct="1">
        <a:defRPr sz="1904" kern="1200">
          <a:solidFill>
            <a:schemeClr val="tx1"/>
          </a:solidFill>
          <a:latin typeface="+mn-lt"/>
          <a:ea typeface="+mn-ea"/>
          <a:cs typeface="+mn-cs"/>
        </a:defRPr>
      </a:lvl3pPr>
      <a:lvl4pPr marL="1450240" algn="l" defTabSz="966828" rtl="0" eaLnBrk="1" latinLnBrk="0" hangingPunct="1">
        <a:defRPr sz="1904" kern="1200">
          <a:solidFill>
            <a:schemeClr val="tx1"/>
          </a:solidFill>
          <a:latin typeface="+mn-lt"/>
          <a:ea typeface="+mn-ea"/>
          <a:cs typeface="+mn-cs"/>
        </a:defRPr>
      </a:lvl4pPr>
      <a:lvl5pPr marL="1933653" algn="l" defTabSz="966828" rtl="0" eaLnBrk="1" latinLnBrk="0" hangingPunct="1">
        <a:defRPr sz="1904" kern="1200">
          <a:solidFill>
            <a:schemeClr val="tx1"/>
          </a:solidFill>
          <a:latin typeface="+mn-lt"/>
          <a:ea typeface="+mn-ea"/>
          <a:cs typeface="+mn-cs"/>
        </a:defRPr>
      </a:lvl5pPr>
      <a:lvl6pPr marL="2417068" algn="l" defTabSz="966828" rtl="0" eaLnBrk="1" latinLnBrk="0" hangingPunct="1">
        <a:defRPr sz="1904" kern="1200">
          <a:solidFill>
            <a:schemeClr val="tx1"/>
          </a:solidFill>
          <a:latin typeface="+mn-lt"/>
          <a:ea typeface="+mn-ea"/>
          <a:cs typeface="+mn-cs"/>
        </a:defRPr>
      </a:lvl6pPr>
      <a:lvl7pPr marL="2900479" algn="l" defTabSz="966828" rtl="0" eaLnBrk="1" latinLnBrk="0" hangingPunct="1">
        <a:defRPr sz="1904" kern="1200">
          <a:solidFill>
            <a:schemeClr val="tx1"/>
          </a:solidFill>
          <a:latin typeface="+mn-lt"/>
          <a:ea typeface="+mn-ea"/>
          <a:cs typeface="+mn-cs"/>
        </a:defRPr>
      </a:lvl7pPr>
      <a:lvl8pPr marL="3383893" algn="l" defTabSz="966828" rtl="0" eaLnBrk="1" latinLnBrk="0" hangingPunct="1">
        <a:defRPr sz="1904" kern="1200">
          <a:solidFill>
            <a:schemeClr val="tx1"/>
          </a:solidFill>
          <a:latin typeface="+mn-lt"/>
          <a:ea typeface="+mn-ea"/>
          <a:cs typeface="+mn-cs"/>
        </a:defRPr>
      </a:lvl8pPr>
      <a:lvl9pPr marL="3867306" algn="l" defTabSz="966828"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D751-A508-45A4-943D-A8F4DC88D644}"/>
              </a:ext>
            </a:extLst>
          </p:cNvPr>
          <p:cNvSpPr>
            <a:spLocks noGrp="1"/>
          </p:cNvSpPr>
          <p:nvPr>
            <p:ph type="title"/>
          </p:nvPr>
        </p:nvSpPr>
        <p:spPr/>
        <p:txBody>
          <a:bodyPr>
            <a:normAutofit/>
          </a:bodyPr>
          <a:lstStyle/>
          <a:p>
            <a:r>
              <a:rPr lang="en-US" dirty="0"/>
              <a:t>Lanczos Algorithm for Qiskit Dynamics</a:t>
            </a:r>
          </a:p>
        </p:txBody>
      </p:sp>
      <p:sp>
        <p:nvSpPr>
          <p:cNvPr id="3" name="Subtitle 2">
            <a:extLst>
              <a:ext uri="{FF2B5EF4-FFF2-40B4-BE49-F238E27FC236}">
                <a16:creationId xmlns:a16="http://schemas.microsoft.com/office/drawing/2014/main" id="{EB646344-D32E-4B97-A709-3E352B855B18}"/>
              </a:ext>
            </a:extLst>
          </p:cNvPr>
          <p:cNvSpPr>
            <a:spLocks noGrp="1"/>
          </p:cNvSpPr>
          <p:nvPr>
            <p:ph type="body" sz="quarter" idx="13"/>
          </p:nvPr>
        </p:nvSpPr>
        <p:spPr>
          <a:xfrm>
            <a:off x="288883" y="1829520"/>
            <a:ext cx="5518604" cy="866546"/>
          </a:xfrm>
        </p:spPr>
        <p:txBody>
          <a:bodyPr>
            <a:normAutofit/>
          </a:bodyPr>
          <a:lstStyle/>
          <a:p>
            <a:r>
              <a:rPr lang="en-US" dirty="0"/>
              <a:t>Mentor – Mirko Amico, IBM</a:t>
            </a:r>
          </a:p>
          <a:p>
            <a:r>
              <a:rPr lang="en-US" dirty="0"/>
              <a:t>Mentee – R K Rupesh, University of Hyderabad</a:t>
            </a:r>
          </a:p>
          <a:p>
            <a:endParaRPr lang="en-US" dirty="0"/>
          </a:p>
        </p:txBody>
      </p:sp>
      <p:pic>
        <p:nvPicPr>
          <p:cNvPr id="6" name="Picture 5" descr="A picture containing sink&#10;&#10;Description automatically generated">
            <a:extLst>
              <a:ext uri="{FF2B5EF4-FFF2-40B4-BE49-F238E27FC236}">
                <a16:creationId xmlns:a16="http://schemas.microsoft.com/office/drawing/2014/main" id="{228E807D-CBE5-48D3-A510-A10CE9C288F6}"/>
              </a:ext>
            </a:extLst>
          </p:cNvPr>
          <p:cNvPicPr>
            <a:picLocks noChangeAspect="1"/>
          </p:cNvPicPr>
          <p:nvPr/>
        </p:nvPicPr>
        <p:blipFill>
          <a:blip r:embed="rId2"/>
          <a:stretch>
            <a:fillRect/>
          </a:stretch>
        </p:blipFill>
        <p:spPr>
          <a:xfrm>
            <a:off x="7601120" y="0"/>
            <a:ext cx="4590880" cy="306324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4ABEE01-CA34-4218-A3C6-F63383067CC8}"/>
                  </a:ext>
                </a:extLst>
              </p:cNvPr>
              <p:cNvSpPr txBox="1"/>
              <p:nvPr/>
            </p:nvSpPr>
            <p:spPr>
              <a:xfrm>
                <a:off x="288883" y="4780734"/>
                <a:ext cx="7763989" cy="1048620"/>
              </a:xfrm>
              <a:prstGeom prst="rect">
                <a:avLst/>
              </a:prstGeom>
              <a:noFill/>
              <a:ln>
                <a:solidFill>
                  <a:schemeClr val="bg1"/>
                </a:solidFill>
              </a:ln>
            </p:spPr>
            <p:style>
              <a:lnRef idx="2">
                <a:schemeClr val="accent6"/>
              </a:lnRef>
              <a:fillRef idx="1">
                <a:schemeClr val="lt1"/>
              </a:fillRef>
              <a:effectRef idx="0">
                <a:schemeClr val="accent6"/>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6600" i="1" smtClean="0">
                              <a:solidFill>
                                <a:schemeClr val="bg1">
                                  <a:lumMod val="25000"/>
                                  <a:lumOff val="75000"/>
                                </a:schemeClr>
                              </a:solidFill>
                              <a:latin typeface="Cambria Math" panose="02040503050406030204" pitchFamily="18" charset="0"/>
                            </a:rPr>
                          </m:ctrlPr>
                        </m:dPr>
                        <m:e>
                          <m:r>
                            <a:rPr lang="en-US" sz="6600" i="1">
                              <a:solidFill>
                                <a:schemeClr val="bg1">
                                  <a:lumMod val="25000"/>
                                  <a:lumOff val="75000"/>
                                </a:schemeClr>
                              </a:solidFill>
                              <a:latin typeface="Cambria Math" panose="02040503050406030204" pitchFamily="18" charset="0"/>
                            </a:rPr>
                            <m:t>𝜓</m:t>
                          </m:r>
                          <m:d>
                            <m:dPr>
                              <m:ctrlPr>
                                <a:rPr lang="en-US" sz="6600" i="1">
                                  <a:solidFill>
                                    <a:schemeClr val="bg1">
                                      <a:lumMod val="25000"/>
                                      <a:lumOff val="75000"/>
                                    </a:schemeClr>
                                  </a:solidFill>
                                  <a:latin typeface="Cambria Math" panose="02040503050406030204" pitchFamily="18" charset="0"/>
                                </a:rPr>
                              </m:ctrlPr>
                            </m:dPr>
                            <m:e>
                              <m:r>
                                <a:rPr lang="en-US" sz="6600" i="1">
                                  <a:solidFill>
                                    <a:schemeClr val="bg1">
                                      <a:lumMod val="25000"/>
                                      <a:lumOff val="75000"/>
                                    </a:schemeClr>
                                  </a:solidFill>
                                  <a:latin typeface="Cambria Math" panose="02040503050406030204" pitchFamily="18" charset="0"/>
                                </a:rPr>
                                <m:t>𝑡</m:t>
                              </m:r>
                            </m:e>
                          </m:d>
                        </m:e>
                      </m:d>
                      <m:r>
                        <a:rPr lang="en-US" sz="6600" b="0" i="1" smtClean="0">
                          <a:solidFill>
                            <a:schemeClr val="bg1">
                              <a:lumMod val="25000"/>
                              <a:lumOff val="75000"/>
                            </a:schemeClr>
                          </a:solidFill>
                          <a:latin typeface="Cambria Math" panose="02040503050406030204" pitchFamily="18" charset="0"/>
                        </a:rPr>
                        <m:t>=</m:t>
                      </m:r>
                      <m:sSup>
                        <m:sSupPr>
                          <m:ctrlPr>
                            <a:rPr lang="en-US" sz="6600" b="0" i="1" smtClean="0">
                              <a:solidFill>
                                <a:schemeClr val="bg1">
                                  <a:lumMod val="25000"/>
                                  <a:lumOff val="75000"/>
                                </a:schemeClr>
                              </a:solidFill>
                              <a:latin typeface="Cambria Math" panose="02040503050406030204" pitchFamily="18" charset="0"/>
                            </a:rPr>
                          </m:ctrlPr>
                        </m:sSupPr>
                        <m:e>
                          <m:r>
                            <a:rPr lang="en-US" sz="6600" b="0" i="1" smtClean="0">
                              <a:solidFill>
                                <a:schemeClr val="bg1">
                                  <a:lumMod val="25000"/>
                                  <a:lumOff val="75000"/>
                                </a:schemeClr>
                              </a:solidFill>
                              <a:latin typeface="Cambria Math" panose="02040503050406030204" pitchFamily="18" charset="0"/>
                            </a:rPr>
                            <m:t>𝑒</m:t>
                          </m:r>
                        </m:e>
                        <m:sup>
                          <m:r>
                            <a:rPr lang="en-US" sz="6600" b="0" i="1" smtClean="0">
                              <a:solidFill>
                                <a:schemeClr val="bg1">
                                  <a:lumMod val="25000"/>
                                  <a:lumOff val="75000"/>
                                </a:schemeClr>
                              </a:solidFill>
                              <a:latin typeface="Cambria Math" panose="02040503050406030204" pitchFamily="18" charset="0"/>
                            </a:rPr>
                            <m:t>−</m:t>
                          </m:r>
                          <m:r>
                            <a:rPr lang="en-US" sz="6600" b="0" i="1" smtClean="0">
                              <a:solidFill>
                                <a:schemeClr val="bg1">
                                  <a:lumMod val="25000"/>
                                  <a:lumOff val="75000"/>
                                </a:schemeClr>
                              </a:solidFill>
                              <a:latin typeface="Cambria Math" panose="02040503050406030204" pitchFamily="18" charset="0"/>
                            </a:rPr>
                            <m:t>𝑖𝐻𝑡</m:t>
                          </m:r>
                        </m:sup>
                      </m:sSup>
                      <m:r>
                        <a:rPr lang="en-US" sz="6600" b="0" i="1" smtClean="0">
                          <a:solidFill>
                            <a:schemeClr val="bg1">
                              <a:lumMod val="25000"/>
                              <a:lumOff val="75000"/>
                            </a:schemeClr>
                          </a:solidFill>
                          <a:latin typeface="Cambria Math" panose="02040503050406030204" pitchFamily="18" charset="0"/>
                        </a:rPr>
                        <m:t> </m:t>
                      </m:r>
                      <m:d>
                        <m:dPr>
                          <m:begChr m:val="|"/>
                          <m:endChr m:val="⟩"/>
                          <m:ctrlPr>
                            <a:rPr lang="en-US" sz="6600" i="1">
                              <a:solidFill>
                                <a:schemeClr val="bg1">
                                  <a:lumMod val="25000"/>
                                  <a:lumOff val="75000"/>
                                </a:schemeClr>
                              </a:solidFill>
                              <a:latin typeface="Cambria Math" panose="02040503050406030204" pitchFamily="18" charset="0"/>
                            </a:rPr>
                          </m:ctrlPr>
                        </m:dPr>
                        <m:e>
                          <m:r>
                            <a:rPr lang="en-US" sz="6600" i="1">
                              <a:solidFill>
                                <a:schemeClr val="bg1">
                                  <a:lumMod val="25000"/>
                                  <a:lumOff val="75000"/>
                                </a:schemeClr>
                              </a:solidFill>
                              <a:latin typeface="Cambria Math" panose="02040503050406030204" pitchFamily="18" charset="0"/>
                            </a:rPr>
                            <m:t>𝜓</m:t>
                          </m:r>
                          <m:d>
                            <m:dPr>
                              <m:ctrlPr>
                                <a:rPr lang="en-US" sz="6600" i="1">
                                  <a:solidFill>
                                    <a:schemeClr val="bg1">
                                      <a:lumMod val="25000"/>
                                      <a:lumOff val="75000"/>
                                    </a:schemeClr>
                                  </a:solidFill>
                                  <a:latin typeface="Cambria Math" panose="02040503050406030204" pitchFamily="18" charset="0"/>
                                </a:rPr>
                              </m:ctrlPr>
                            </m:dPr>
                            <m:e>
                              <m:r>
                                <a:rPr lang="en-US" sz="6600" b="0" i="1" smtClean="0">
                                  <a:solidFill>
                                    <a:schemeClr val="bg1">
                                      <a:lumMod val="25000"/>
                                      <a:lumOff val="75000"/>
                                    </a:schemeClr>
                                  </a:solidFill>
                                  <a:latin typeface="Cambria Math" panose="02040503050406030204" pitchFamily="18" charset="0"/>
                                </a:rPr>
                                <m:t>0</m:t>
                              </m:r>
                            </m:e>
                          </m:d>
                        </m:e>
                      </m:d>
                    </m:oMath>
                  </m:oMathPara>
                </a14:m>
                <a:endParaRPr lang="en-US" sz="6600" dirty="0">
                  <a:solidFill>
                    <a:schemeClr val="bg1">
                      <a:lumMod val="25000"/>
                      <a:lumOff val="75000"/>
                    </a:schemeClr>
                  </a:solidFill>
                </a:endParaRPr>
              </a:p>
            </p:txBody>
          </p:sp>
        </mc:Choice>
        <mc:Fallback xmlns="">
          <p:sp>
            <p:nvSpPr>
              <p:cNvPr id="7" name="TextBox 6">
                <a:extLst>
                  <a:ext uri="{FF2B5EF4-FFF2-40B4-BE49-F238E27FC236}">
                    <a16:creationId xmlns:a16="http://schemas.microsoft.com/office/drawing/2014/main" id="{34ABEE01-CA34-4218-A3C6-F63383067CC8}"/>
                  </a:ext>
                </a:extLst>
              </p:cNvPr>
              <p:cNvSpPr txBox="1">
                <a:spLocks noRot="1" noChangeAspect="1" noMove="1" noResize="1" noEditPoints="1" noAdjustHandles="1" noChangeArrowheads="1" noChangeShapeType="1" noTextEdit="1"/>
              </p:cNvSpPr>
              <p:nvPr/>
            </p:nvSpPr>
            <p:spPr>
              <a:xfrm>
                <a:off x="288883" y="4780734"/>
                <a:ext cx="7763989" cy="1048620"/>
              </a:xfrm>
              <a:prstGeom prst="rect">
                <a:avLst/>
              </a:prstGeom>
              <a:blipFill>
                <a:blip r:embed="rId3"/>
                <a:stretch>
                  <a:fillRect/>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0374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The PR</a:t>
            </a:r>
          </a:p>
        </p:txBody>
      </p:sp>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10</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pic>
        <p:nvPicPr>
          <p:cNvPr id="9" name="Picture 8">
            <a:extLst>
              <a:ext uri="{FF2B5EF4-FFF2-40B4-BE49-F238E27FC236}">
                <a16:creationId xmlns:a16="http://schemas.microsoft.com/office/drawing/2014/main" id="{E743C855-2BFB-44AA-B857-23E19382A489}"/>
              </a:ext>
            </a:extLst>
          </p:cNvPr>
          <p:cNvPicPr>
            <a:picLocks noChangeAspect="1"/>
          </p:cNvPicPr>
          <p:nvPr/>
        </p:nvPicPr>
        <p:blipFill>
          <a:blip r:embed="rId2"/>
          <a:stretch>
            <a:fillRect/>
          </a:stretch>
        </p:blipFill>
        <p:spPr>
          <a:xfrm>
            <a:off x="829558" y="1091374"/>
            <a:ext cx="10716511" cy="5200785"/>
          </a:xfrm>
          <a:prstGeom prst="rect">
            <a:avLst/>
          </a:prstGeom>
        </p:spPr>
      </p:pic>
    </p:spTree>
    <p:extLst>
      <p:ext uri="{BB962C8B-B14F-4D97-AF65-F5344CB8AC3E}">
        <p14:creationId xmlns:p14="http://schemas.microsoft.com/office/powerpoint/2010/main" val="497769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4C249C32-90B7-4F90-9AF6-0674F49AD6B7}"/>
              </a:ext>
            </a:extLst>
          </p:cNvPr>
          <p:cNvSpPr txBox="1">
            <a:spLocks/>
          </p:cNvSpPr>
          <p:nvPr/>
        </p:nvSpPr>
        <p:spPr>
          <a:xfrm>
            <a:off x="166242" y="4307089"/>
            <a:ext cx="5469679" cy="1197607"/>
          </a:xfrm>
          <a:prstGeom prst="rect">
            <a:avLst/>
          </a:prstGeom>
        </p:spPr>
        <p:txBody>
          <a:bodyPr/>
          <a:lstStyle>
            <a:lvl1pPr marL="0" indent="0" algn="l" rtl="0" eaLnBrk="1" fontAlgn="base" hangingPunct="1">
              <a:lnSpc>
                <a:spcPct val="110000"/>
              </a:lnSpc>
              <a:spcBef>
                <a:spcPts val="1467"/>
              </a:spcBef>
              <a:spcAft>
                <a:spcPct val="0"/>
              </a:spcAft>
              <a:buClr>
                <a:srgbClr val="6D6E70"/>
              </a:buClr>
              <a:buSzPct val="90000"/>
              <a:buFont typeface="Wingdings" pitchFamily="2" charset="2"/>
              <a:buNone/>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1pPr>
            <a:lvl2pPr marL="182875" indent="-182875" algn="l" rtl="0" eaLnBrk="1" fontAlgn="base" hangingPunct="1">
              <a:lnSpc>
                <a:spcPct val="110000"/>
              </a:lnSpc>
              <a:spcBef>
                <a:spcPts val="1467"/>
              </a:spcBef>
              <a:spcAft>
                <a:spcPct val="0"/>
              </a:spcAft>
              <a:buClrTx/>
              <a:buSzPct val="80000"/>
              <a:buFont typeface="System Font Regular"/>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2pPr>
            <a:lvl3pPr marL="377943" indent="-134109" algn="l" rtl="0" eaLnBrk="1" fontAlgn="base" hangingPunct="1">
              <a:lnSpc>
                <a:spcPct val="110000"/>
              </a:lnSpc>
              <a:spcBef>
                <a:spcPts val="1467"/>
              </a:spcBef>
              <a:spcAft>
                <a:spcPct val="0"/>
              </a:spcAft>
              <a:buClrTx/>
              <a:buSzPct val="80000"/>
              <a:buFont typeface="Arial" panose="020B0604020202020204" pitchFamily="34" charset="0"/>
              <a:buChar char="•"/>
              <a:tabLst/>
              <a:defRPr sz="1867">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3pPr>
            <a:lvl4pPr marL="682735" indent="-182875" algn="l" rtl="0" eaLnBrk="1" fontAlgn="base" hangingPunct="1">
              <a:lnSpc>
                <a:spcPct val="110000"/>
              </a:lnSpc>
              <a:spcBef>
                <a:spcPts val="1467"/>
              </a:spcBef>
              <a:spcAft>
                <a:spcPct val="0"/>
              </a:spcAft>
              <a:buClrTx/>
              <a:buSzPct val="80000"/>
              <a:buFont typeface=".AppleSystemUIFont" charset="-120"/>
              <a:buChar char="–"/>
              <a:tabLst/>
              <a:defRPr sz="1867" baseline="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4pPr>
            <a:lvl5pPr marL="243834" indent="-219451" algn="l" rtl="0" eaLnBrk="1" fontAlgn="base" hangingPunct="1">
              <a:lnSpc>
                <a:spcPct val="110000"/>
              </a:lnSpc>
              <a:spcBef>
                <a:spcPts val="1467"/>
              </a:spcBef>
              <a:spcAft>
                <a:spcPct val="0"/>
              </a:spcAft>
              <a:buClrTx/>
              <a:buSzPct val="80000"/>
              <a:buFontTx/>
              <a:buNone/>
              <a:tabLst/>
              <a:defRPr lang="en-US" sz="1867" dirty="0">
                <a:solidFill>
                  <a:schemeClr val="tx1"/>
                </a:solidFill>
                <a:latin typeface="IBM Plex Sans" panose="020B0503050203000203" pitchFamily="34" charset="0"/>
                <a:ea typeface="IBM Plex Sans" panose="020B0503050203000203" pitchFamily="34" charset="0"/>
                <a:cs typeface="IBM Plex Sans" panose="020B0503050203000203" pitchFamily="34" charset="0"/>
              </a:defRPr>
            </a:lvl5pPr>
            <a:lvl6pPr marL="2111575" indent="-172889" algn="l" rtl="0" eaLnBrk="1" fontAlgn="base" hangingPunct="1">
              <a:spcBef>
                <a:spcPct val="20000"/>
              </a:spcBef>
              <a:spcAft>
                <a:spcPct val="0"/>
              </a:spcAft>
              <a:buClr>
                <a:schemeClr val="bg1"/>
              </a:buClr>
              <a:buChar char="»"/>
              <a:defRPr sz="1692">
                <a:solidFill>
                  <a:schemeClr val="bg1"/>
                </a:solidFill>
                <a:latin typeface="Arial" charset="0"/>
              </a:defRPr>
            </a:lvl6pPr>
            <a:lvl7pPr marL="2594990" indent="-172889" algn="l" rtl="0" eaLnBrk="1" fontAlgn="base" hangingPunct="1">
              <a:spcBef>
                <a:spcPct val="20000"/>
              </a:spcBef>
              <a:spcAft>
                <a:spcPct val="0"/>
              </a:spcAft>
              <a:buClr>
                <a:schemeClr val="bg1"/>
              </a:buClr>
              <a:buChar char="»"/>
              <a:defRPr sz="1692">
                <a:solidFill>
                  <a:schemeClr val="bg1"/>
                </a:solidFill>
                <a:latin typeface="Arial" charset="0"/>
              </a:defRPr>
            </a:lvl7pPr>
            <a:lvl8pPr marL="3078403" indent="-172889" algn="l" rtl="0" eaLnBrk="1" fontAlgn="base" hangingPunct="1">
              <a:spcBef>
                <a:spcPct val="20000"/>
              </a:spcBef>
              <a:spcAft>
                <a:spcPct val="0"/>
              </a:spcAft>
              <a:buClr>
                <a:schemeClr val="bg1"/>
              </a:buClr>
              <a:buChar char="»"/>
              <a:defRPr sz="1692">
                <a:solidFill>
                  <a:schemeClr val="bg1"/>
                </a:solidFill>
                <a:latin typeface="Arial" charset="0"/>
              </a:defRPr>
            </a:lvl8pPr>
            <a:lvl9pPr marL="3561818" indent="-172889" algn="l" rtl="0" eaLnBrk="1" fontAlgn="base" hangingPunct="1">
              <a:spcBef>
                <a:spcPct val="20000"/>
              </a:spcBef>
              <a:spcAft>
                <a:spcPct val="0"/>
              </a:spcAft>
              <a:buClr>
                <a:schemeClr val="bg1"/>
              </a:buClr>
              <a:buChar char="»"/>
              <a:defRPr sz="1692">
                <a:solidFill>
                  <a:schemeClr val="bg1"/>
                </a:solidFill>
                <a:latin typeface="Arial" charset="0"/>
              </a:defRPr>
            </a:lvl9pPr>
          </a:lstStyle>
          <a:p>
            <a:pPr defTabSz="914400">
              <a:lnSpc>
                <a:spcPct val="100000"/>
              </a:lnSpc>
            </a:pPr>
            <a:r>
              <a:rPr lang="en-US" sz="1800" kern="0" dirty="0"/>
              <a:t>R K Rupesh</a:t>
            </a:r>
          </a:p>
          <a:p>
            <a:pPr defTabSz="914400">
              <a:lnSpc>
                <a:spcPct val="100000"/>
              </a:lnSpc>
            </a:pPr>
            <a:r>
              <a:rPr lang="en-US" sz="1800" kern="0" dirty="0"/>
              <a:t>MSc Physics, University of Hyderabad</a:t>
            </a:r>
          </a:p>
          <a:p>
            <a:pPr defTabSz="914400">
              <a:lnSpc>
                <a:spcPct val="100000"/>
              </a:lnSpc>
            </a:pPr>
            <a:r>
              <a:rPr lang="en-US" sz="1800" kern="0" dirty="0"/>
              <a:t>Gachibowli, India</a:t>
            </a:r>
          </a:p>
          <a:p>
            <a:pPr defTabSz="914400"/>
            <a:endParaRPr lang="en-US" sz="1800" kern="0" dirty="0"/>
          </a:p>
          <a:p>
            <a:pPr defTabSz="914400"/>
            <a:r>
              <a:rPr lang="en-US" sz="1800" kern="0" dirty="0"/>
              <a:t>GitHub: github.com/</a:t>
            </a:r>
            <a:r>
              <a:rPr lang="en-US" sz="1800" kern="0" dirty="0" err="1"/>
              <a:t>rupeshknn</a:t>
            </a:r>
            <a:r>
              <a:rPr lang="en-US" sz="1800" kern="0" dirty="0"/>
              <a:t>/</a:t>
            </a:r>
            <a:r>
              <a:rPr lang="en-US" sz="1800" kern="0" dirty="0" err="1"/>
              <a:t>lanczos</a:t>
            </a:r>
            <a:r>
              <a:rPr lang="en-US" sz="1800" kern="0" dirty="0"/>
              <a:t>-QD</a:t>
            </a:r>
          </a:p>
        </p:txBody>
      </p:sp>
      <p:sp>
        <p:nvSpPr>
          <p:cNvPr id="6" name="Slide Number Placeholder 5">
            <a:extLst>
              <a:ext uri="{FF2B5EF4-FFF2-40B4-BE49-F238E27FC236}">
                <a16:creationId xmlns:a16="http://schemas.microsoft.com/office/drawing/2014/main" id="{84177D1F-300F-41AB-AC8D-DFAD0199CF7D}"/>
              </a:ext>
            </a:extLst>
          </p:cNvPr>
          <p:cNvSpPr txBox="1">
            <a:spLocks/>
          </p:cNvSpPr>
          <p:nvPr/>
        </p:nvSpPr>
        <p:spPr>
          <a:xfrm>
            <a:off x="9614023" y="6606117"/>
            <a:ext cx="2425488" cy="152400"/>
          </a:xfrm>
          <a:prstGeom prst="rect">
            <a:avLst/>
          </a:prstGeom>
        </p:spPr>
        <p:txBody>
          <a:bodyPr vert="horz" lIns="0" tIns="0" rIns="0" bIns="0" rtlCol="0" anchor="ctr"/>
          <a:lstStyle>
            <a:defPPr>
              <a:defRPr lang="en-US"/>
            </a:defPPr>
            <a:lvl1pPr marL="0" algn="r" defTabSz="685983" rtl="0" eaLnBrk="1" latinLnBrk="0" hangingPunct="1">
              <a:defRPr sz="800" kern="1200">
                <a:solidFill>
                  <a:schemeClr val="tx1"/>
                </a:solidFill>
                <a:latin typeface="IBM Plex Sans" panose="020B0503050203000203" pitchFamily="34" charset="0"/>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fld id="{59395FB3-9C97-154F-86B2-7E381B951268}" type="slidenum">
              <a:rPr lang="en-US" smtClean="0"/>
              <a:pPr/>
              <a:t>11</a:t>
            </a:fld>
            <a:endParaRPr lang="en-US" dirty="0"/>
          </a:p>
        </p:txBody>
      </p:sp>
      <p:sp>
        <p:nvSpPr>
          <p:cNvPr id="7" name="Title 1">
            <a:extLst>
              <a:ext uri="{FF2B5EF4-FFF2-40B4-BE49-F238E27FC236}">
                <a16:creationId xmlns:a16="http://schemas.microsoft.com/office/drawing/2014/main" id="{E7803845-D76E-4C9F-AB9D-72DEEE079AA5}"/>
              </a:ext>
            </a:extLst>
          </p:cNvPr>
          <p:cNvSpPr txBox="1">
            <a:spLocks/>
          </p:cNvSpPr>
          <p:nvPr/>
        </p:nvSpPr>
        <p:spPr>
          <a:xfrm>
            <a:off x="324090" y="231494"/>
            <a:ext cx="5467109" cy="1109626"/>
          </a:xfrm>
          <a:prstGeom prst="rect">
            <a:avLst/>
          </a:prstGeom>
        </p:spPr>
        <p:txBody>
          <a:bodyPr/>
          <a:lstStyle>
            <a:lvl1pPr algn="l" rtl="0" eaLnBrk="1" fontAlgn="base" hangingPunct="1">
              <a:lnSpc>
                <a:spcPct val="90000"/>
              </a:lnSpc>
              <a:spcBef>
                <a:spcPct val="0"/>
              </a:spcBef>
              <a:spcAft>
                <a:spcPct val="0"/>
              </a:spcAft>
              <a:defRPr sz="3733" b="0" i="0">
                <a:solidFill>
                  <a:schemeClr val="tx1"/>
                </a:solidFill>
                <a:latin typeface="IBM Plex Sans Light" panose="020B0403050203000203" pitchFamily="34" charset="77"/>
                <a:ea typeface="IBM Plex Sans Light" panose="020B0403050203000203" pitchFamily="34" charset="77"/>
                <a:cs typeface="IBM Plex Sans Light" panose="020B0403050203000203" pitchFamily="34" charset="77"/>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a:lstStyle>
          <a:p>
            <a:pPr defTabSz="914400"/>
            <a:r>
              <a:rPr lang="en-US" kern="0"/>
              <a:t>Thank You</a:t>
            </a:r>
            <a:endParaRPr lang="en-US" kern="0" dirty="0"/>
          </a:p>
        </p:txBody>
      </p:sp>
    </p:spTree>
    <p:extLst>
      <p:ext uri="{BB962C8B-B14F-4D97-AF65-F5344CB8AC3E}">
        <p14:creationId xmlns:p14="http://schemas.microsoft.com/office/powerpoint/2010/main" val="332822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Why Lanczos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Local Hamiltonians describing qubit systems are sparse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r>
                        <a:rPr lang="en-US" sz="2400" b="0" i="1" smtClean="0">
                          <a:latin typeface="Cambria Math" panose="02040503050406030204" pitchFamily="18" charset="0"/>
                        </a:rPr>
                        <m:t>=</m:t>
                      </m:r>
                      <m:d>
                        <m:dPr>
                          <m:ctrlPr>
                            <a:rPr lang="en-US" sz="2400" i="1" smtClean="0">
                              <a:latin typeface="Cambria Math" panose="02040503050406030204" pitchFamily="18" charset="0"/>
                            </a:rPr>
                          </m:ctrlPr>
                        </m:dPr>
                        <m:e>
                          <m:m>
                            <m:mPr>
                              <m:mcs>
                                <m:mc>
                                  <m:mcPr>
                                    <m:count m:val="4"/>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𝛼</m:t>
                                </m:r>
                              </m:e>
                              <m:e>
                                <m:r>
                                  <a:rPr lang="en-US" sz="2400" b="0" i="1" smtClean="0">
                                    <a:latin typeface="Cambria Math" panose="02040503050406030204" pitchFamily="18" charset="0"/>
                                  </a:rPr>
                                  <m:t>𝛽</m:t>
                                </m:r>
                              </m:e>
                            </m:mr>
                            <m:mr>
                              <m:e>
                                <m:r>
                                  <a:rPr lang="en-US" sz="2400" b="0" i="1" smtClean="0">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0</m:t>
                                    </m:r>
                                  </m:sub>
                                </m:sSub>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𝛼</m:t>
                                    </m:r>
                                  </m:e>
                                  <m:sup>
                                    <m:r>
                                      <a:rPr lang="en-US" sz="2400" b="0" i="1" smtClean="0">
                                        <a:latin typeface="Cambria Math" panose="02040503050406030204" pitchFamily="18" charset="0"/>
                                      </a:rPr>
                                      <m:t>∗</m:t>
                                    </m:r>
                                  </m:sup>
                                </m:sSup>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mr>
                            <m:m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𝛽</m:t>
                                    </m:r>
                                  </m:e>
                                  <m:sup>
                                    <m:r>
                                      <a:rPr lang="en-US" sz="2400" b="0" i="1" smtClean="0">
                                        <a:latin typeface="Cambria Math" panose="02040503050406030204" pitchFamily="18" charset="0"/>
                                      </a:rPr>
                                      <m:t>∗</m:t>
                                    </m:r>
                                  </m:sup>
                                </m:sSup>
                              </m:e>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1</m:t>
                                    </m:r>
                                  </m:sub>
                                </m:sSub>
                              </m:e>
                            </m:mr>
                          </m:m>
                        </m:e>
                      </m:d>
                    </m:oMath>
                  </m:oMathPara>
                </a14:m>
                <a:endParaRPr lang="en-US" sz="2400" dirty="0"/>
              </a:p>
              <a:p>
                <a:pPr marL="342900" indent="-342900">
                  <a:buFont typeface="Arial" panose="020B0604020202020204" pitchFamily="34" charset="0"/>
                  <a:buChar char="•"/>
                </a:pPr>
                <a:r>
                  <a:rPr lang="en-US" sz="2400" dirty="0"/>
                  <a:t>Calculating time evolution requires exponentiating the Hamiltonian</a:t>
                </a: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𝑖𝐻𝑡</m:t>
                          </m:r>
                        </m:sup>
                      </m:sSup>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0</m:t>
                              </m:r>
                            </m:sub>
                          </m:sSub>
                        </m:e>
                      </m:d>
                    </m:oMath>
                  </m:oMathPara>
                </a14:m>
                <a:endParaRPr lang="en-US" sz="2400" b="0" dirty="0"/>
              </a:p>
              <a:p>
                <a:pPr marL="342900" indent="-342900">
                  <a:buFont typeface="Arial" panose="020B0604020202020204" pitchFamily="34" charset="0"/>
                  <a:buChar char="•"/>
                </a:pPr>
                <a:r>
                  <a:rPr lang="en-US" sz="2400" dirty="0"/>
                  <a:t>This can be done by diagonalizing </a:t>
                </a:r>
                <a14:m>
                  <m:oMath xmlns:m="http://schemas.openxmlformats.org/officeDocument/2006/math">
                    <m:r>
                      <a:rPr lang="en-US" sz="2400" b="0" i="1" smtClean="0">
                        <a:latin typeface="Cambria Math" panose="02040503050406030204" pitchFamily="18" charset="0"/>
                      </a:rPr>
                      <m:t>𝐻</m:t>
                    </m:r>
                  </m:oMath>
                </a14:m>
                <a:endParaRPr lang="en-US" sz="2400" dirty="0"/>
              </a:p>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𝑖𝐻𝑡</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i="1">
                              <a:latin typeface="Cambria Math" panose="02040503050406030204" pitchFamily="18" charset="0"/>
                              <a:ea typeface="Cambria Math" panose="02040503050406030204" pitchFamily="18" charset="0"/>
                            </a:rPr>
                            <m:t>†</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𝑖𝐷𝑡</m:t>
                          </m:r>
                        </m:sup>
                      </m:sSup>
                      <m:r>
                        <a:rPr lang="en-US" sz="2400" b="0" i="1" smtClean="0">
                          <a:latin typeface="Cambria Math" panose="02040503050406030204" pitchFamily="18" charset="0"/>
                        </a:rPr>
                        <m:t>𝑆</m:t>
                      </m:r>
                    </m:oMath>
                  </m:oMathPara>
                </a14:m>
                <a:endParaRPr lang="en-US" sz="2400" dirty="0"/>
              </a:p>
            </p:txBody>
          </p:sp>
        </mc:Choice>
        <mc:Fallback xmlns="">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6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2</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157976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Why Lanczos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Time evolution requires only sparse matrix – vector multiplication</a:t>
                </a:r>
              </a:p>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𝑖𝐻𝑡</m:t>
                          </m:r>
                        </m:sup>
                      </m:sSup>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𝜓</m:t>
                              </m:r>
                            </m:e>
                            <m:sub>
                              <m:r>
                                <a:rPr lang="en-US" sz="2800" b="0" i="1" smtClean="0">
                                  <a:latin typeface="Cambria Math" panose="02040503050406030204" pitchFamily="18" charset="0"/>
                                </a:rPr>
                                <m:t>0</m:t>
                              </m:r>
                            </m:sub>
                          </m:sSub>
                        </m:e>
                      </m:d>
                      <m:r>
                        <a:rPr lang="en-US" sz="2800" b="0" i="1" smtClean="0">
                          <a:latin typeface="Cambria Math" panose="02040503050406030204" pitchFamily="18" charset="0"/>
                        </a:rPr>
                        <m:t> </m:t>
                      </m:r>
                    </m:oMath>
                  </m:oMathPara>
                </a14:m>
                <a:endParaRPr lang="en-US" sz="2400" b="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𝑛</m:t>
                          </m:r>
                        </m:sub>
                        <m:sup/>
                        <m:e>
                          <m:sSup>
                            <m:sSupPr>
                              <m:ctrlPr>
                                <a:rPr lang="en-US" sz="2400" b="0" i="1" smtClean="0">
                                  <a:latin typeface="Cambria Math" panose="02040503050406030204" pitchFamily="18" charset="0"/>
                                </a:rPr>
                              </m:ctrlPr>
                            </m:sSupPr>
                            <m:e>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𝑖𝑡</m:t>
                                      </m:r>
                                    </m:e>
                                  </m:d>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sup>
                              <m:r>
                                <a:rPr lang="en-US" sz="2400" b="0" i="1" smtClean="0">
                                  <a:latin typeface="Cambria Math" panose="02040503050406030204" pitchFamily="18" charset="0"/>
                                </a:rPr>
                                <m:t>𝑛</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𝐻</m:t>
                              </m:r>
                            </m:e>
                            <m:sup>
                              <m:r>
                                <a:rPr lang="en-US" sz="2400" b="0" i="1" smtClean="0">
                                  <a:latin typeface="Cambria Math" panose="02040503050406030204" pitchFamily="18" charset="0"/>
                                </a:rPr>
                                <m:t>𝑛</m:t>
                              </m:r>
                            </m:sup>
                          </m:sSup>
                        </m:e>
                      </m:nary>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𝜓</m:t>
                              </m:r>
                            </m:e>
                            <m:sub>
                              <m:r>
                                <a:rPr lang="en-US" sz="2400" i="1">
                                  <a:latin typeface="Cambria Math" panose="02040503050406030204" pitchFamily="18" charset="0"/>
                                </a:rPr>
                                <m:t>0</m:t>
                              </m:r>
                            </m:sub>
                          </m:sSub>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𝑛</m:t>
                          </m:r>
                        </m:sub>
                        <m:sup/>
                        <m:e>
                          <m:sSup>
                            <m:sSupPr>
                              <m:ctrlPr>
                                <a:rPr lang="en-US" sz="2400" b="0" i="1" smtClean="0">
                                  <a:latin typeface="Cambria Math" panose="02040503050406030204" pitchFamily="18" charset="0"/>
                                </a:rPr>
                              </m:ctrlPr>
                            </m:sSupPr>
                            <m:e>
                              <m:f>
                                <m:fPr>
                                  <m:ctrlPr>
                                    <a:rPr lang="en-US" sz="2400" b="0" i="1" smtClean="0">
                                      <a:latin typeface="Cambria Math" panose="02040503050406030204" pitchFamily="18" charset="0"/>
                                    </a:rPr>
                                  </m:ctrlPr>
                                </m:fPr>
                                <m:num>
                                  <m:d>
                                    <m:dPr>
                                      <m:ctrlPr>
                                        <a:rPr lang="en-US" sz="2400" b="0" i="1" smtClean="0">
                                          <a:latin typeface="Cambria Math" panose="02040503050406030204" pitchFamily="18" charset="0"/>
                                        </a:rPr>
                                      </m:ctrlPr>
                                    </m:dPr>
                                    <m:e>
                                      <m:r>
                                        <a:rPr lang="en-US" sz="2400" b="0" i="1" smtClean="0">
                                          <a:latin typeface="Cambria Math" panose="02040503050406030204" pitchFamily="18" charset="0"/>
                                        </a:rPr>
                                        <m:t>−</m:t>
                                      </m:r>
                                      <m:r>
                                        <a:rPr lang="en-US" sz="2400" b="0" i="1" smtClean="0">
                                          <a:latin typeface="Cambria Math" panose="02040503050406030204" pitchFamily="18" charset="0"/>
                                        </a:rPr>
                                        <m:t>𝑖𝑡</m:t>
                                      </m:r>
                                    </m:e>
                                  </m:d>
                                </m:num>
                                <m:den>
                                  <m:r>
                                    <a:rPr lang="en-US" sz="2400" b="0" i="1" smtClean="0">
                                      <a:latin typeface="Cambria Math" panose="02040503050406030204" pitchFamily="18" charset="0"/>
                                    </a:rPr>
                                    <m:t>𝑛</m:t>
                                  </m:r>
                                  <m:r>
                                    <a:rPr lang="en-US" sz="2400" b="0" i="1" smtClean="0">
                                      <a:latin typeface="Cambria Math" panose="02040503050406030204" pitchFamily="18" charset="0"/>
                                    </a:rPr>
                                    <m:t>!</m:t>
                                  </m:r>
                                </m:den>
                              </m:f>
                            </m:e>
                            <m:sup>
                              <m:r>
                                <a:rPr lang="en-US" sz="2400" b="0" i="1" smtClean="0">
                                  <a:latin typeface="Cambria Math" panose="02040503050406030204" pitchFamily="18" charset="0"/>
                                </a:rPr>
                                <m:t>𝑛</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nary>
                    </m:oMath>
                  </m:oMathPara>
                </a14:m>
                <a:endParaRPr lang="en-US" sz="2400" dirty="0"/>
              </a:p>
              <a:p>
                <a:pPr marL="342900" indent="-342900">
                  <a:buFont typeface="Arial" panose="020B0604020202020204" pitchFamily="34" charset="0"/>
                  <a:buChar char="•"/>
                </a:pP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𝜓</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𝐻</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r>
                      <a:rPr lang="en-US" sz="2400" b="0" i="1" smtClean="0">
                        <a:latin typeface="Cambria Math" panose="02040503050406030204" pitchFamily="18" charset="0"/>
                      </a:rPr>
                      <m:t>𝐻</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  . . . . </m:t>
                    </m:r>
                  </m:oMath>
                </a14:m>
                <a:endParaRPr lang="en-US" sz="2400" b="0" dirty="0"/>
              </a:p>
            </p:txBody>
          </p:sp>
        </mc:Choice>
        <mc:Fallback xmlns="">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6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3</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353054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Why Lanczos</a:t>
            </a:r>
            <a:br>
              <a:rPr lang="en-US" dirty="0"/>
            </a:br>
            <a:r>
              <a:rPr lang="en-US" dirty="0"/>
              <a:t>(</a:t>
            </a:r>
            <a:r>
              <a:rPr lang="en-US" dirty="0" err="1"/>
              <a:t>Krylov</a:t>
            </a:r>
            <a:r>
              <a:rPr lang="en-US" dirty="0"/>
              <a:t> Subspace)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𝐾</m:t>
                        </m:r>
                      </m:e>
                      <m:sub>
                        <m:r>
                          <a:rPr lang="en-US" sz="2400" b="0" i="1" smtClean="0">
                            <a:latin typeface="Cambria Math" panose="02040503050406030204" pitchFamily="18" charset="0"/>
                          </a:rPr>
                          <m:t>𝑟</m:t>
                        </m:r>
                      </m:sub>
                    </m:sSub>
                    <m:r>
                      <a:rPr lang="en-US" sz="2400" b="0" i="1" smtClean="0">
                        <a:latin typeface="Cambria Math" panose="02040503050406030204" pitchFamily="18" charset="0"/>
                      </a:rPr>
                      <m:t>={|</m:t>
                    </m:r>
                    <m:r>
                      <a:rPr lang="en-US" sz="2400" i="1">
                        <a:latin typeface="Cambria Math" panose="02040503050406030204" pitchFamily="18" charset="0"/>
                      </a:rPr>
                      <m:t>𝜓</m:t>
                    </m:r>
                    <m:r>
                      <a:rPr lang="en-US" sz="2400" i="1">
                        <a:latin typeface="Cambria Math" panose="02040503050406030204" pitchFamily="18" charset="0"/>
                      </a:rPr>
                      <m:t>⟩,  </m:t>
                    </m:r>
                    <m:r>
                      <a:rPr lang="en-US" sz="2400" b="0" i="1" smtClean="0">
                        <a:latin typeface="Cambria Math" panose="02040503050406030204" pitchFamily="18" charset="0"/>
                      </a:rPr>
                      <m:t>𝐴</m:t>
                    </m:r>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𝜓</m:t>
                        </m:r>
                      </m:e>
                    </m:d>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𝜓</m:t>
                        </m:r>
                      </m:e>
                    </m:d>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 </m:t>
                        </m:r>
                        <m:r>
                          <a:rPr lang="en-US" sz="2400" b="0" i="1" smtClean="0">
                            <a:latin typeface="Cambria Math" panose="02040503050406030204" pitchFamily="18" charset="0"/>
                          </a:rPr>
                          <m:t>𝐴</m:t>
                        </m:r>
                      </m:e>
                      <m:sup>
                        <m:r>
                          <a:rPr lang="en-US" sz="2400" b="0" i="1" smtClean="0">
                            <a:latin typeface="Cambria Math" panose="02040503050406030204" pitchFamily="18" charset="0"/>
                          </a:rPr>
                          <m:t>3</m:t>
                        </m:r>
                      </m:sup>
                    </m:sSup>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𝜓</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𝑘</m:t>
                        </m:r>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𝜓</m:t>
                    </m:r>
                    <m:r>
                      <a:rPr lang="en-US" sz="2400" b="0" i="1" smtClean="0">
                        <a:latin typeface="Cambria Math" panose="02040503050406030204" pitchFamily="18" charset="0"/>
                      </a:rPr>
                      <m:t>⟩}</m:t>
                    </m:r>
                  </m:oMath>
                </a14:m>
                <a:r>
                  <a:rPr lang="en-US" sz="2400" i="1" dirty="0">
                    <a:latin typeface="Cambria Math" panose="02040503050406030204" pitchFamily="18" charset="0"/>
                  </a:rPr>
                  <a:t>  </a:t>
                </a:r>
                <a:r>
                  <a:rPr lang="en-US" sz="2400" dirty="0"/>
                  <a:t>Is the </a:t>
                </a:r>
                <a:r>
                  <a:rPr lang="en-US" sz="2400" dirty="0" err="1"/>
                  <a:t>krylov</a:t>
                </a:r>
                <a:r>
                  <a:rPr lang="en-US" sz="2400" dirty="0"/>
                  <a:t> subspace for a given matrix </a:t>
                </a:r>
                <a14:m>
                  <m:oMath xmlns:m="http://schemas.openxmlformats.org/officeDocument/2006/math">
                    <m:r>
                      <a:rPr lang="en-US" sz="2400" b="0" i="1" smtClean="0">
                        <a:latin typeface="Cambria Math" panose="02040503050406030204" pitchFamily="18" charset="0"/>
                      </a:rPr>
                      <m:t>𝐴</m:t>
                    </m:r>
                  </m:oMath>
                </a14:m>
                <a:r>
                  <a:rPr lang="en-US" sz="2400" dirty="0"/>
                  <a:t> and vector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𝜓</m:t>
                        </m:r>
                      </m:e>
                    </m:d>
                  </m:oMath>
                </a14:m>
                <a:r>
                  <a:rPr lang="en-US" sz="2400" b="0" dirty="0"/>
                  <a:t> of order </a:t>
                </a:r>
                <a14:m>
                  <m:oMath xmlns:m="http://schemas.openxmlformats.org/officeDocument/2006/math">
                    <m:r>
                      <a:rPr lang="en-US" sz="2400" b="0" i="1" smtClean="0">
                        <a:latin typeface="Cambria Math" panose="02040503050406030204" pitchFamily="18" charset="0"/>
                      </a:rPr>
                      <m:t>𝑘</m:t>
                    </m:r>
                  </m:oMath>
                </a14:m>
                <a:endParaRPr lang="en-US" sz="2400" b="0" dirty="0"/>
              </a:p>
              <a:p>
                <a:pPr marL="342900" indent="-342900">
                  <a:buFont typeface="Arial" panose="020B0604020202020204" pitchFamily="34" charset="0"/>
                  <a:buChar char="•"/>
                </a:pPr>
                <a:r>
                  <a:rPr lang="en-US" sz="2400" dirty="0"/>
                  <a:t>One can construct a basis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for this subspace using Gram-Schmidt</a:t>
                </a: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𝜙</m:t>
                                  </m:r>
                                  <m:r>
                                    <a:rPr lang="en-US" sz="2400" b="0" i="1" smtClean="0">
                                      <a:latin typeface="Cambria Math" panose="02040503050406030204" pitchFamily="18" charset="0"/>
                                    </a:rPr>
                                    <m:t> </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𝜙</m:t>
                                  </m:r>
                                </m:e>
                                <m:sub>
                                  <m:r>
                                    <a:rPr lang="en-US" sz="2400" i="1">
                                      <a:latin typeface="Cambria Math" panose="02040503050406030204" pitchFamily="18" charset="0"/>
                                    </a:rPr>
                                    <m:t>𝑖</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r>
                                    <a:rPr lang="en-US" sz="2400" i="1">
                                      <a:latin typeface="Cambria Math" panose="02040503050406030204" pitchFamily="18" charset="0"/>
                                    </a:rPr>
                                    <m:t>−1</m:t>
                                  </m:r>
                                </m:sub>
                              </m:sSub>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sz="2400" dirty="0"/>
              </a:p>
              <a:p>
                <a:endParaRPr lang="en-US" sz="1050" dirty="0"/>
              </a:p>
              <a:p>
                <a:pPr/>
                <a14:m>
                  <m:oMathPara xmlns:m="http://schemas.openxmlformats.org/officeDocument/2006/math">
                    <m:oMathParaPr>
                      <m:jc m:val="centerGroup"/>
                    </m:oMathParaPr>
                    <m:oMath xmlns:m="http://schemas.openxmlformats.org/officeDocument/2006/math">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𝜙</m:t>
                                      </m:r>
                                      <m:r>
                                        <a:rPr lang="en-US" sz="2400" i="1">
                                          <a:latin typeface="Cambria Math" panose="02040503050406030204" pitchFamily="18" charset="0"/>
                                        </a:rPr>
                                        <m:t> </m:t>
                                      </m:r>
                                    </m:e>
                                  </m:acc>
                                </m:e>
                                <m:sub>
                                  <m:r>
                                    <a:rPr lang="en-US" sz="2400" i="1">
                                      <a:latin typeface="Cambria Math" panose="02040503050406030204" pitchFamily="18" charset="0"/>
                                    </a:rPr>
                                    <m:t>𝑘</m:t>
                                  </m:r>
                                  <m:r>
                                    <a:rPr lang="en-US" sz="2400" i="1">
                                      <a:latin typeface="Cambria Math" panose="02040503050406030204" pitchFamily="18" charset="0"/>
                                    </a:rPr>
                                    <m:t>−1</m:t>
                                  </m:r>
                                </m:sub>
                              </m:sSub>
                            </m:e>
                          </m:d>
                        </m:num>
                        <m:den>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𝜙</m:t>
                                  </m:r>
                                  <m:r>
                                    <a:rPr lang="en-US" sz="2400" i="1">
                                      <a:latin typeface="Cambria Math" panose="02040503050406030204" pitchFamily="18" charset="0"/>
                                    </a:rPr>
                                    <m:t> </m:t>
                                  </m:r>
                                </m:e>
                              </m:acc>
                            </m:e>
                            <m:sub>
                              <m:r>
                                <a:rPr lang="en-US" sz="2400" i="1">
                                  <a:latin typeface="Cambria Math" panose="02040503050406030204" pitchFamily="18" charset="0"/>
                                </a:rPr>
                                <m:t>𝑘</m:t>
                              </m:r>
                              <m:r>
                                <a:rPr lang="en-US" sz="2400" i="1">
                                  <a:latin typeface="Cambria Math" panose="02040503050406030204" pitchFamily="18" charset="0"/>
                                </a:rPr>
                                <m:t>−1</m:t>
                              </m:r>
                            </m:sub>
                          </m:sSub>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𝜙</m:t>
                                      </m:r>
                                      <m:r>
                                        <a:rPr lang="en-US" sz="2400" i="1">
                                          <a:latin typeface="Cambria Math" panose="02040503050406030204" pitchFamily="18" charset="0"/>
                                        </a:rPr>
                                        <m:t> </m:t>
                                      </m:r>
                                    </m:e>
                                  </m:acc>
                                </m:e>
                                <m:sub>
                                  <m:r>
                                    <a:rPr lang="en-US" sz="2400" i="1">
                                      <a:latin typeface="Cambria Math" panose="02040503050406030204" pitchFamily="18" charset="0"/>
                                    </a:rPr>
                                    <m:t>𝑘</m:t>
                                  </m:r>
                                  <m:r>
                                    <a:rPr lang="en-US" sz="2400" i="1">
                                      <a:latin typeface="Cambria Math" panose="02040503050406030204" pitchFamily="18" charset="0"/>
                                    </a:rPr>
                                    <m:t>−1</m:t>
                                  </m:r>
                                </m:sub>
                              </m:sSub>
                            </m:e>
                          </m:d>
                        </m:den>
                      </m:f>
                    </m:oMath>
                  </m:oMathPara>
                </a14:m>
                <a:endParaRPr lang="en-US" sz="2400" dirty="0"/>
              </a:p>
            </p:txBody>
          </p:sp>
        </mc:Choice>
        <mc:Fallback xmlns="">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688" r="-89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4</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133041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Why Lanczos</a:t>
            </a:r>
            <a:br>
              <a:rPr lang="en-US" dirty="0"/>
            </a:br>
            <a:r>
              <a:rPr lang="en-US" dirty="0"/>
              <a:t>(</a:t>
            </a:r>
            <a:r>
              <a:rPr lang="en-US" dirty="0" err="1"/>
              <a:t>Krylov</a:t>
            </a:r>
            <a:r>
              <a:rPr lang="en-US" dirty="0"/>
              <a:t> Subspace)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One can construct an orthogonal matrix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a14:m>
                <a:r>
                  <a:rPr lang="en-US" sz="2400" dirty="0"/>
                  <a:t> With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oMath>
                </a14:m>
                <a:r>
                  <a:rPr lang="en-US" sz="2400" dirty="0"/>
                  <a:t> as the columns such that</a:t>
                </a:r>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𝑄</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𝑛</m:t>
                          </m:r>
                        </m:sub>
                        <m:sup>
                          <m:r>
                            <a:rPr lang="en-US" sz="2400" b="0" i="1" smtClean="0">
                              <a:latin typeface="Cambria Math" panose="02040503050406030204" pitchFamily="18" charset="0"/>
                              <a:ea typeface="Cambria Math" panose="02040503050406030204" pitchFamily="18" charset="0"/>
                            </a:rPr>
                            <m:t>†</m:t>
                          </m:r>
                        </m:sup>
                      </m:sSub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oMath>
                  </m:oMathPara>
                </a14:m>
                <a:endParaRPr lang="en-US" sz="2400" b="0" i="1" dirty="0">
                  <a:latin typeface="Cambria Math" panose="02040503050406030204" pitchFamily="18" charset="0"/>
                </a:endParaRPr>
              </a:p>
              <a:p>
                <a:pPr marL="342900" indent="-342900">
                  <a:buFont typeface="Arial" panose="020B0604020202020204" pitchFamily="34" charset="0"/>
                  <a:buChar char="•"/>
                </a:pPr>
                <a:r>
                  <a:rPr lang="en-US" sz="2400" dirty="0"/>
                  <a:t>Where </a:t>
                </a:r>
                <a14:m>
                  <m:oMath xmlns:m="http://schemas.openxmlformats.org/officeDocument/2006/math">
                    <m:r>
                      <a:rPr lang="en-US" sz="2400" b="0" i="1" smtClean="0">
                        <a:latin typeface="Cambria Math" panose="02040503050406030204" pitchFamily="18" charset="0"/>
                      </a:rPr>
                      <m:t>𝑇</m:t>
                    </m:r>
                  </m:oMath>
                </a14:m>
                <a:r>
                  <a:rPr lang="en-US" sz="2400" b="0" i="1" dirty="0">
                    <a:latin typeface="Cambria Math" panose="02040503050406030204" pitchFamily="18" charset="0"/>
                  </a:rPr>
                  <a:t> </a:t>
                </a:r>
                <a:r>
                  <a:rPr lang="en-US" sz="2400" dirty="0"/>
                  <a:t>is a Tridiagonal matrix</a:t>
                </a:r>
              </a:p>
              <a:p>
                <a:pPr marL="342900" indent="-342900">
                  <a:buFont typeface="Arial" panose="020B0604020202020204" pitchFamily="34" charset="0"/>
                  <a:buChar char="•"/>
                </a:pPr>
                <a:r>
                  <a:rPr lang="en-US" sz="2400" dirty="0"/>
                  <a:t>Diagonalizing this Tridiagonal matrix is a lot faster since typically,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endParaRPr lang="en-US" sz="2400" b="0" i="1" dirty="0">
                  <a:latin typeface="Cambria Math" panose="02040503050406030204" pitchFamily="18" charset="0"/>
                </a:endParaRPr>
              </a:p>
              <a:p>
                <a:pPr marL="342900" indent="-342900">
                  <a:buFont typeface="Arial" panose="020B0604020202020204" pitchFamily="34" charset="0"/>
                  <a:buChar char="•"/>
                </a:pPr>
                <a:r>
                  <a:rPr lang="en-US" sz="2400" b="0" dirty="0"/>
                  <a:t>The Eigen-vectors of T is then an approximation </a:t>
                </a:r>
                <a:r>
                  <a:rPr lang="en-US" sz="2400" b="0" dirty="0">
                    <a:latin typeface="Cambria Math" panose="02040503050406030204" pitchFamily="18" charset="0"/>
                  </a:rPr>
                  <a:t>of the lowest k Eigen vectors  of H</a:t>
                </a:r>
              </a:p>
              <a:p>
                <a:pPr marL="342900" indent="-342900">
                  <a:buFont typeface="Arial" panose="020B0604020202020204" pitchFamily="34" charset="0"/>
                  <a:buChar char="•"/>
                </a:pPr>
                <a:r>
                  <a:rPr lang="en-US" sz="2400" b="0" dirty="0"/>
                  <a:t>Therefore, we have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𝑘</m:t>
                        </m:r>
                      </m:sub>
                    </m:sSub>
                  </m:oMath>
                </a14:m>
                <a:r>
                  <a:rPr lang="en-US" sz="2400" b="0" dirty="0">
                    <a:latin typeface="Cambria Math" panose="02040503050406030204" pitchFamily="18" charset="0"/>
                  </a:rPr>
                  <a:t> where </a:t>
                </a:r>
                <a14:m>
                  <m:oMath xmlns:m="http://schemas.openxmlformats.org/officeDocument/2006/math">
                    <m:r>
                      <a:rPr lang="en-US" sz="2400" b="0" i="1" smtClean="0">
                        <a:latin typeface="Cambria Math" panose="02040503050406030204" pitchFamily="18" charset="0"/>
                      </a:rPr>
                      <m:t>𝑉</m:t>
                    </m:r>
                    <m:r>
                      <a:rPr lang="en-US" sz="2400" b="0" i="1" smtClean="0">
                        <a:latin typeface="Cambria Math" panose="02040503050406030204" pitchFamily="18" charset="0"/>
                      </a:rPr>
                      <m:t>_</m:t>
                    </m:r>
                    <m:r>
                      <a:rPr lang="en-US" sz="2400" b="0" i="1" smtClean="0">
                        <a:latin typeface="Cambria Math" panose="02040503050406030204" pitchFamily="18" charset="0"/>
                      </a:rPr>
                      <m:t>𝑘</m:t>
                    </m:r>
                  </m:oMath>
                </a14:m>
                <a:r>
                  <a:rPr lang="en-US" sz="2400" b="0" dirty="0">
                    <a:latin typeface="Cambria Math" panose="02040503050406030204" pitchFamily="18" charset="0"/>
                  </a:rPr>
                  <a:t> are the eigenvectors of T</a:t>
                </a:r>
              </a:p>
            </p:txBody>
          </p:sp>
        </mc:Choice>
        <mc:Fallback>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40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5</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1647267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25F2FC-44C4-4085-B124-6CAA9E142F09}"/>
              </a:ext>
            </a:extLst>
          </p:cNvPr>
          <p:cNvSpPr>
            <a:spLocks noGrp="1"/>
          </p:cNvSpPr>
          <p:nvPr>
            <p:ph type="sldNum" sz="quarter" idx="11"/>
          </p:nvPr>
        </p:nvSpPr>
        <p:spPr/>
        <p:txBody>
          <a:bodyPr/>
          <a:lstStyle/>
          <a:p>
            <a:fld id="{49517F09-58FE-4AD2-AE51-DC77DA34DA5A}" type="slidenum">
              <a:rPr lang="en-US" smtClean="0"/>
              <a:t>6</a:t>
            </a:fld>
            <a:endParaRPr lang="en-US"/>
          </a:p>
        </p:txBody>
      </p:sp>
      <p:pic>
        <p:nvPicPr>
          <p:cNvPr id="7" name="Picture Placeholder 6">
            <a:extLst>
              <a:ext uri="{FF2B5EF4-FFF2-40B4-BE49-F238E27FC236}">
                <a16:creationId xmlns:a16="http://schemas.microsoft.com/office/drawing/2014/main" id="{8E857707-76AE-4DA3-BB92-76762B9428D1}"/>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46" r="46"/>
          <a:stretch/>
        </p:blipFill>
        <p:spPr>
          <a:xfrm>
            <a:off x="0" y="1281165"/>
            <a:ext cx="12192003" cy="5576835"/>
          </a:xfrm>
        </p:spPr>
      </p:pic>
      <p:sp>
        <p:nvSpPr>
          <p:cNvPr id="4" name="Text Placeholder 3">
            <a:extLst>
              <a:ext uri="{FF2B5EF4-FFF2-40B4-BE49-F238E27FC236}">
                <a16:creationId xmlns:a16="http://schemas.microsoft.com/office/drawing/2014/main" id="{94D497A5-5262-485D-8791-59B2D15ED30F}"/>
              </a:ext>
            </a:extLst>
          </p:cNvPr>
          <p:cNvSpPr>
            <a:spLocks noGrp="1"/>
          </p:cNvSpPr>
          <p:nvPr>
            <p:ph type="body" sz="quarter" idx="13"/>
          </p:nvPr>
        </p:nvSpPr>
        <p:spPr/>
        <p:txBody>
          <a:bodyPr/>
          <a:lstStyle/>
          <a:p>
            <a:r>
              <a:rPr lang="en-US" dirty="0"/>
              <a:t>Lanczos vs NumPy</a:t>
            </a:r>
          </a:p>
          <a:p>
            <a:r>
              <a:rPr lang="en-US" dirty="0"/>
              <a:t>(ground state calculation)</a:t>
            </a:r>
          </a:p>
        </p:txBody>
      </p:sp>
    </p:spTree>
    <p:extLst>
      <p:ext uri="{BB962C8B-B14F-4D97-AF65-F5344CB8AC3E}">
        <p14:creationId xmlns:p14="http://schemas.microsoft.com/office/powerpoint/2010/main" val="399814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25F2FC-44C4-4085-B124-6CAA9E142F09}"/>
              </a:ext>
            </a:extLst>
          </p:cNvPr>
          <p:cNvSpPr>
            <a:spLocks noGrp="1"/>
          </p:cNvSpPr>
          <p:nvPr>
            <p:ph type="sldNum" sz="quarter" idx="11"/>
          </p:nvPr>
        </p:nvSpPr>
        <p:spPr/>
        <p:txBody>
          <a:bodyPr/>
          <a:lstStyle/>
          <a:p>
            <a:fld id="{49517F09-58FE-4AD2-AE51-DC77DA34DA5A}" type="slidenum">
              <a:rPr lang="en-US" smtClean="0"/>
              <a:t>7</a:t>
            </a:fld>
            <a:endParaRPr lang="en-US"/>
          </a:p>
        </p:txBody>
      </p:sp>
      <p:pic>
        <p:nvPicPr>
          <p:cNvPr id="7" name="Picture Placeholder 6" descr="Chart, line chart&#10;&#10;Description automatically generated">
            <a:extLst>
              <a:ext uri="{FF2B5EF4-FFF2-40B4-BE49-F238E27FC236}">
                <a16:creationId xmlns:a16="http://schemas.microsoft.com/office/drawing/2014/main" id="{8E857707-76AE-4DA3-BB92-76762B9428D1}"/>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236" b="-329"/>
          <a:stretch/>
        </p:blipFill>
        <p:spPr>
          <a:xfrm>
            <a:off x="0" y="1304544"/>
            <a:ext cx="12192003" cy="5576835"/>
          </a:xfrm>
        </p:spPr>
      </p:pic>
      <p:sp>
        <p:nvSpPr>
          <p:cNvPr id="4" name="Text Placeholder 3">
            <a:extLst>
              <a:ext uri="{FF2B5EF4-FFF2-40B4-BE49-F238E27FC236}">
                <a16:creationId xmlns:a16="http://schemas.microsoft.com/office/drawing/2014/main" id="{94D497A5-5262-485D-8791-59B2D15ED30F}"/>
              </a:ext>
            </a:extLst>
          </p:cNvPr>
          <p:cNvSpPr>
            <a:spLocks noGrp="1"/>
          </p:cNvSpPr>
          <p:nvPr>
            <p:ph type="body" sz="quarter" idx="13"/>
          </p:nvPr>
        </p:nvSpPr>
        <p:spPr/>
        <p:txBody>
          <a:bodyPr/>
          <a:lstStyle/>
          <a:p>
            <a:r>
              <a:rPr lang="en-US" dirty="0"/>
              <a:t>Lanczos vs NumPy</a:t>
            </a:r>
          </a:p>
          <a:p>
            <a:r>
              <a:rPr lang="en-US" dirty="0"/>
              <a:t>(ground state calculation)</a:t>
            </a:r>
          </a:p>
          <a:p>
            <a:endParaRPr lang="en-US" dirty="0"/>
          </a:p>
          <a:p>
            <a:endParaRPr lang="en-US" dirty="0"/>
          </a:p>
        </p:txBody>
      </p:sp>
    </p:spTree>
    <p:extLst>
      <p:ext uri="{BB962C8B-B14F-4D97-AF65-F5344CB8AC3E}">
        <p14:creationId xmlns:p14="http://schemas.microsoft.com/office/powerpoint/2010/main" val="138394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Lanczos Time-evolution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t>Once we have the basis vectors and the Tridiagonal projection, we have the equation</a:t>
                </a:r>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𝑘</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𝑇</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sSubSup>
                        <m:sSubSupPr>
                          <m:ctrlPr>
                            <a:rPr lang="en-US" sz="2400" i="1">
                              <a:latin typeface="Cambria Math" panose="02040503050406030204" pitchFamily="18" charset="0"/>
                            </a:rPr>
                          </m:ctrlPr>
                        </m:sSubSupPr>
                        <m:e>
                          <m:r>
                            <a:rPr lang="en-US" sz="2400" i="1">
                              <a:latin typeface="Cambria Math" panose="02040503050406030204" pitchFamily="18" charset="0"/>
                            </a:rPr>
                            <m:t>𝑄</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𝑛</m:t>
                          </m:r>
                        </m:sub>
                        <m:sup>
                          <m:r>
                            <a:rPr lang="en-US" sz="2400" i="1">
                              <a:latin typeface="Cambria Math" panose="02040503050406030204" pitchFamily="18" charset="0"/>
                              <a:ea typeface="Cambria Math" panose="02040503050406030204" pitchFamily="18" charset="0"/>
                            </a:rPr>
                            <m:t>†</m:t>
                          </m:r>
                        </m:sup>
                      </m:sSubSup>
                    </m:oMath>
                  </m:oMathPara>
                </a14:m>
                <a:endParaRPr lang="en-US" sz="2400" b="0" i="1" dirty="0">
                  <a:latin typeface="Cambria Math" panose="02040503050406030204" pitchFamily="18" charset="0"/>
                </a:endParaRPr>
              </a:p>
              <a:p>
                <a:pPr marL="342900" indent="-342900">
                  <a:buFont typeface="Arial" panose="020B0604020202020204" pitchFamily="34" charset="0"/>
                  <a:buChar char="•"/>
                </a:pPr>
                <a:r>
                  <a:rPr lang="en-US" sz="2400" dirty="0"/>
                  <a:t>Thus, the time evolution unitary becomes</a:t>
                </a:r>
              </a:p>
              <a:p>
                <a:pPr marL="342900" indent="-342900">
                  <a:buFont typeface="Arial" panose="020B0604020202020204" pitchFamily="34" charset="0"/>
                  <a:buChar char="•"/>
                </a:pP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𝐻𝑡</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𝑖𝑄𝑇</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𝑖𝑇𝑡</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𝑄</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𝑄</m:t>
                        </m:r>
                        <m:r>
                          <a:rPr lang="en-US" sz="2400" b="0" i="1" smtClean="0">
                            <a:latin typeface="Cambria Math" panose="02040503050406030204" pitchFamily="18" charset="0"/>
                          </a:rPr>
                          <m:t>𝑉</m:t>
                        </m:r>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𝑖</m:t>
                        </m:r>
                        <m:r>
                          <a:rPr lang="en-US" sz="2400" b="1" i="0" smtClean="0">
                            <a:latin typeface="Cambria Math" panose="02040503050406030204" pitchFamily="18" charset="0"/>
                          </a:rPr>
                          <m:t>𝐝𝐢𝐚𝐠</m:t>
                        </m:r>
                        <m:d>
                          <m:dPr>
                            <m:ctrlPr>
                              <a:rPr lang="en-US" sz="2400" b="0" i="1" smtClean="0">
                                <a:latin typeface="Cambria Math" panose="02040503050406030204" pitchFamily="18" charset="0"/>
                              </a:rPr>
                            </m:ctrlPr>
                          </m:dPr>
                          <m:e>
                            <m:r>
                              <a:rPr lang="en-US" sz="2400" i="1">
                                <a:latin typeface="Cambria Math" panose="02040503050406030204" pitchFamily="18" charset="0"/>
                              </a:rPr>
                              <m:t>𝑇</m:t>
                            </m:r>
                          </m:e>
                        </m:d>
                        <m:r>
                          <a:rPr lang="en-US" sz="2400" i="1">
                            <a:latin typeface="Cambria Math" panose="02040503050406030204" pitchFamily="18" charset="0"/>
                          </a:rPr>
                          <m:t>𝑡</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ea typeface="Cambria Math" panose="02040503050406030204" pitchFamily="18" charset="0"/>
                          </a:rPr>
                          <m:t>†</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𝑄</m:t>
                        </m:r>
                      </m:e>
                      <m:sup>
                        <m:r>
                          <a:rPr lang="en-US" sz="2400" i="1">
                            <a:latin typeface="Cambria Math" panose="02040503050406030204" pitchFamily="18" charset="0"/>
                            <a:ea typeface="Cambria Math" panose="02040503050406030204" pitchFamily="18" charset="0"/>
                          </a:rPr>
                          <m:t>†</m:t>
                        </m:r>
                      </m:sup>
                    </m:sSup>
                  </m:oMath>
                </a14:m>
                <a:endParaRPr lang="en-US" sz="240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400" dirty="0">
                    <a:latin typeface="Cambria Math" panose="02040503050406030204" pitchFamily="18" charset="0"/>
                  </a:rPr>
                  <a:t>If we had chosen the initial vector of the Lanczos iteration to be same as the initial state which we want to evolve, then the rows of </a:t>
                </a:r>
                <a14:m>
                  <m:oMath xmlns:m="http://schemas.openxmlformats.org/officeDocument/2006/math">
                    <m:r>
                      <a:rPr lang="en-US" sz="2400" b="0" i="1" smtClean="0">
                        <a:latin typeface="Cambria Math" panose="02040503050406030204" pitchFamily="18" charset="0"/>
                      </a:rPr>
                      <m:t>𝑄</m:t>
                    </m:r>
                  </m:oMath>
                </a14:m>
                <a:r>
                  <a:rPr lang="en-US" sz="2400" dirty="0">
                    <a:latin typeface="Cambria Math" panose="02040503050406030204" pitchFamily="18" charset="0"/>
                  </a:rPr>
                  <a:t> (other than first) are orthogonal to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latin typeface="Cambria Math" panose="02040503050406030204" pitchFamily="18" charset="0"/>
                  </a:rPr>
                  <a:t> </a:t>
                </a:r>
              </a:p>
            </p:txBody>
          </p:sp>
        </mc:Choice>
        <mc:Fallback>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688" r="-42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8</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87002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AC9C-3766-4A35-92F0-04170D7DA4B6}"/>
              </a:ext>
            </a:extLst>
          </p:cNvPr>
          <p:cNvSpPr>
            <a:spLocks noGrp="1"/>
          </p:cNvSpPr>
          <p:nvPr>
            <p:ph type="title"/>
          </p:nvPr>
        </p:nvSpPr>
        <p:spPr/>
        <p:txBody>
          <a:bodyPr/>
          <a:lstStyle/>
          <a:p>
            <a:r>
              <a:rPr lang="en-US" dirty="0"/>
              <a:t>Lanczos Time-evolution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CDAA057-4F43-45A7-A468-AFF5701CE4DE}"/>
                  </a:ext>
                </a:extLst>
              </p:cNvPr>
              <p:cNvSpPr>
                <a:spLocks noGrp="1"/>
              </p:cNvSpPr>
              <p:nvPr>
                <p:ph type="body" sz="quarter" idx="12"/>
              </p:nvPr>
            </p:nvSpPr>
            <p:spPr/>
            <p:txBody>
              <a:bodyPr/>
              <a:lstStyle/>
              <a:p>
                <a:pPr marL="342900" indent="-342900">
                  <a:buFont typeface="Arial" panose="020B0604020202020204" pitchFamily="34" charset="0"/>
                  <a:buChar char="•"/>
                </a:pPr>
                <a:r>
                  <a:rPr lang="en-US" sz="2400" dirty="0">
                    <a:latin typeface="Cambria Math" panose="02040503050406030204" pitchFamily="18" charset="0"/>
                  </a:rPr>
                  <a:t>If we had chosen the initial vector of the Lanczos iteration to be same as the initial state which we want to evolve, then the rows of </a:t>
                </a:r>
                <a14:m>
                  <m:oMath xmlns:m="http://schemas.openxmlformats.org/officeDocument/2006/math">
                    <m:r>
                      <a:rPr lang="en-US" sz="2400" b="0" i="1" smtClean="0">
                        <a:latin typeface="Cambria Math" panose="02040503050406030204" pitchFamily="18" charset="0"/>
                      </a:rPr>
                      <m:t>𝑄</m:t>
                    </m:r>
                  </m:oMath>
                </a14:m>
                <a:r>
                  <a:rPr lang="en-US" sz="2400" dirty="0">
                    <a:latin typeface="Cambria Math" panose="02040503050406030204" pitchFamily="18" charset="0"/>
                  </a:rPr>
                  <a:t> (other than first) are orthogonal to </a:t>
                </a:r>
                <a14:m>
                  <m:oMath xmlns:m="http://schemas.openxmlformats.org/officeDocument/2006/math">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latin typeface="Cambria Math" panose="02040503050406030204" pitchFamily="18" charset="0"/>
                  </a:rPr>
                  <a:t> </a:t>
                </a:r>
              </a:p>
              <a:p>
                <a:pPr marL="342900" indent="-342900">
                  <a:buFont typeface="Arial" panose="020B0604020202020204" pitchFamily="34" charset="0"/>
                  <a:buChar char="•"/>
                </a:pP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𝑖𝐻𝑡</m:t>
                        </m:r>
                      </m:sup>
                    </m:sSup>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𝑄</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𝑘</m:t>
                            </m:r>
                          </m:sub>
                        </m:sSub>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𝑖</m:t>
                        </m:r>
                        <m:r>
                          <a:rPr lang="en-US" sz="2400" b="1" i="0" smtClean="0">
                            <a:latin typeface="Cambria Math" panose="02040503050406030204" pitchFamily="18" charset="0"/>
                          </a:rPr>
                          <m:t>𝐝𝐢𝐚𝐠</m:t>
                        </m:r>
                        <m:d>
                          <m:dPr>
                            <m:ctrlPr>
                              <a:rPr lang="en-US" sz="2400" b="0" i="1" smtClean="0">
                                <a:latin typeface="Cambria Math" panose="02040503050406030204" pitchFamily="18" charset="0"/>
                              </a:rPr>
                            </m:ctrlPr>
                          </m:dPr>
                          <m:e>
                            <m:r>
                              <a:rPr lang="en-US" sz="2400" i="1">
                                <a:latin typeface="Cambria Math" panose="02040503050406030204" pitchFamily="18" charset="0"/>
                              </a:rPr>
                              <m:t>𝑇</m:t>
                            </m:r>
                          </m:e>
                        </m:d>
                        <m:r>
                          <a:rPr lang="en-US" sz="2400" i="1">
                            <a:latin typeface="Cambria Math" panose="02040503050406030204" pitchFamily="18" charset="0"/>
                          </a:rPr>
                          <m:t>𝑡</m:t>
                        </m:r>
                      </m:sup>
                    </m:s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𝑉</m:t>
                        </m:r>
                      </m:e>
                      <m:sub>
                        <m:r>
                          <a:rPr lang="en-US" sz="2400" b="0" i="1" smtClean="0">
                            <a:latin typeface="Cambria Math" panose="02040503050406030204" pitchFamily="18" charset="0"/>
                          </a:rPr>
                          <m:t>𝑘</m:t>
                        </m:r>
                      </m:sub>
                      <m:sup>
                        <m:r>
                          <a:rPr lang="en-US" sz="2400" b="0" i="1" smtClean="0">
                            <a:latin typeface="Cambria Math" panose="02040503050406030204" pitchFamily="18" charset="0"/>
                            <a:ea typeface="Cambria Math" panose="02040503050406030204" pitchFamily="18" charset="0"/>
                          </a:rPr>
                          <m:t>†</m:t>
                        </m:r>
                      </m:sup>
                    </m:sSubSup>
                    <m:sSup>
                      <m:sSupPr>
                        <m:ctrlPr>
                          <a:rPr lang="en-US" sz="2400" i="1">
                            <a:latin typeface="Cambria Math" panose="02040503050406030204" pitchFamily="18" charset="0"/>
                          </a:rPr>
                        </m:ctrlPr>
                      </m:sSupPr>
                      <m:e>
                        <m:r>
                          <a:rPr lang="en-US" sz="2400" i="1">
                            <a:latin typeface="Cambria Math" panose="02040503050406030204" pitchFamily="18" charset="0"/>
                          </a:rPr>
                          <m:t>𝑄</m:t>
                        </m:r>
                      </m:e>
                      <m:sup>
                        <m:r>
                          <a:rPr lang="en-US" sz="2400" i="1">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𝜓</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oMath>
                </a14:m>
                <a:endParaRPr lang="en-US" sz="2400" i="1" dirty="0">
                  <a:latin typeface="Cambria Math" panose="02040503050406030204" pitchFamily="18" charset="0"/>
                  <a:ea typeface="Cambria Math" panose="02040503050406030204" pitchFamily="18" charset="0"/>
                </a:endParaRPr>
              </a:p>
              <a:p>
                <a:r>
                  <a:rPr lang="en-US" sz="2400" i="1" dirty="0">
                    <a:latin typeface="Cambria Math" panose="02040503050406030204" pitchFamily="18" charset="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𝑄</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𝑘</m:t>
                            </m:r>
                          </m:sub>
                        </m:sSub>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𝑖</m:t>
                        </m:r>
                        <m:r>
                          <a:rPr lang="en-US" sz="2400" b="1">
                            <a:latin typeface="Cambria Math" panose="02040503050406030204" pitchFamily="18" charset="0"/>
                          </a:rPr>
                          <m:t>𝐝𝐢𝐚𝐠</m:t>
                        </m:r>
                        <m:d>
                          <m:dPr>
                            <m:ctrlPr>
                              <a:rPr lang="en-US" sz="2400" i="1">
                                <a:latin typeface="Cambria Math" panose="02040503050406030204" pitchFamily="18" charset="0"/>
                              </a:rPr>
                            </m:ctrlPr>
                          </m:dPr>
                          <m:e>
                            <m:r>
                              <a:rPr lang="en-US" sz="2400" i="1">
                                <a:latin typeface="Cambria Math" panose="02040503050406030204" pitchFamily="18" charset="0"/>
                              </a:rPr>
                              <m:t>𝑇</m:t>
                            </m:r>
                          </m:e>
                        </m:d>
                        <m:r>
                          <a:rPr lang="en-US" sz="2400" i="1">
                            <a:latin typeface="Cambria Math" panose="02040503050406030204" pitchFamily="18" charset="0"/>
                          </a:rPr>
                          <m:t>𝑡</m:t>
                        </m:r>
                      </m:sup>
                    </m:sSup>
                    <m:r>
                      <a:rPr lang="en-US" sz="2400" i="1">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𝑉</m:t>
                        </m:r>
                      </m:e>
                      <m:sub>
                        <m:r>
                          <a:rPr lang="en-US" sz="2400" b="0" i="1" smtClean="0">
                            <a:latin typeface="Cambria Math" panose="02040503050406030204" pitchFamily="18" charset="0"/>
                          </a:rPr>
                          <m:t>𝑘</m:t>
                        </m:r>
                      </m:sub>
                      <m:sup>
                        <m:r>
                          <a:rPr lang="en-US" sz="2400" i="1">
                            <a:latin typeface="Cambria Math" panose="02040503050406030204" pitchFamily="18" charset="0"/>
                            <a:ea typeface="Cambria Math" panose="02040503050406030204" pitchFamily="18" charset="0"/>
                          </a:rPr>
                          <m:t>†</m:t>
                        </m:r>
                      </m:sup>
                    </m:sSubSup>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𝑘</m:t>
                        </m:r>
                      </m:sub>
                    </m:sSub>
                  </m:oMath>
                </a14:m>
                <a:endParaRPr lang="en-US" sz="2400" b="0" i="1" dirty="0">
                  <a:latin typeface="Cambria Math" panose="02040503050406030204" pitchFamily="18" charset="0"/>
                  <a:ea typeface="Cambria Math" panose="02040503050406030204" pitchFamily="18" charset="0"/>
                </a:endParaRPr>
              </a:p>
              <a:p>
                <a:pPr/>
                <a:r>
                  <a:rPr lang="en-US" sz="2400" b="0" dirty="0">
                    <a:ea typeface="Cambria Math" panose="02040503050406030204" pitchFamily="18" charset="0"/>
                  </a:rPr>
                  <a:t>             </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𝑄</m:t>
                        </m:r>
                        <m:sSub>
                          <m:sSubPr>
                            <m:ctrlPr>
                              <a:rPr lang="en-US" sz="2400" b="0" i="1" smtClean="0">
                                <a:latin typeface="Cambria Math" panose="02040503050406030204" pitchFamily="18" charset="0"/>
                              </a:rPr>
                            </m:ctrlPr>
                          </m:sSubPr>
                          <m:e>
                            <m:r>
                              <a:rPr lang="en-US" sz="2400" i="1">
                                <a:latin typeface="Cambria Math" panose="02040503050406030204" pitchFamily="18" charset="0"/>
                              </a:rPr>
                              <m:t>𝑉</m:t>
                            </m:r>
                          </m:e>
                          <m:sub>
                            <m:r>
                              <a:rPr lang="en-US" sz="2400" b="0" i="1" smtClean="0">
                                <a:latin typeface="Cambria Math" panose="02040503050406030204" pitchFamily="18" charset="0"/>
                              </a:rPr>
                              <m:t>𝑘</m:t>
                            </m:r>
                          </m:sub>
                        </m:sSub>
                        <m:r>
                          <a:rPr lang="en-US" sz="2400" i="1">
                            <a:latin typeface="Cambria Math" panose="02040503050406030204" pitchFamily="18" charset="0"/>
                          </a:rPr>
                          <m:t>𝑒</m:t>
                        </m:r>
                      </m:e>
                      <m:sup>
                        <m:r>
                          <a:rPr lang="en-US" sz="2400" i="1">
                            <a:latin typeface="Cambria Math" panose="02040503050406030204" pitchFamily="18" charset="0"/>
                          </a:rPr>
                          <m:t>−</m:t>
                        </m:r>
                        <m:r>
                          <a:rPr lang="en-US" sz="2400" i="1">
                            <a:latin typeface="Cambria Math" panose="02040503050406030204" pitchFamily="18" charset="0"/>
                          </a:rPr>
                          <m:t>𝑖</m:t>
                        </m:r>
                        <m:r>
                          <a:rPr lang="en-US" sz="2400" b="1">
                            <a:latin typeface="Cambria Math" panose="02040503050406030204" pitchFamily="18" charset="0"/>
                          </a:rPr>
                          <m:t>𝐝𝐢𝐚𝐠</m:t>
                        </m:r>
                        <m:d>
                          <m:dPr>
                            <m:ctrlPr>
                              <a:rPr lang="en-US" sz="2400" i="1">
                                <a:latin typeface="Cambria Math" panose="02040503050406030204" pitchFamily="18" charset="0"/>
                              </a:rPr>
                            </m:ctrlPr>
                          </m:dPr>
                          <m:e>
                            <m:r>
                              <a:rPr lang="en-US" sz="2400" i="1">
                                <a:latin typeface="Cambria Math" panose="02040503050406030204" pitchFamily="18" charset="0"/>
                              </a:rPr>
                              <m:t>𝑇</m:t>
                            </m:r>
                          </m:e>
                        </m:d>
                        <m:r>
                          <a:rPr lang="en-US" sz="2400" i="1">
                            <a:latin typeface="Cambria Math" panose="02040503050406030204" pitchFamily="18" charset="0"/>
                          </a:rPr>
                          <m:t>𝑡</m:t>
                        </m:r>
                      </m:sup>
                    </m:sSup>
                    <m:r>
                      <a:rPr lang="en-US" sz="2400" i="1">
                        <a:latin typeface="Cambria Math" panose="02040503050406030204" pitchFamily="18" charset="0"/>
                      </a:rPr>
                      <m:t> </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𝑉</m:t>
                        </m:r>
                      </m:e>
                      <m:sub>
                        <m:r>
                          <a:rPr lang="en-US" sz="2400" b="0" i="1" smtClean="0">
                            <a:latin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𝑄</m:t>
                    </m:r>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𝑘</m:t>
                        </m:r>
                      </m:sub>
                    </m:sSub>
                    <m:r>
                      <m:rPr>
                        <m:sty m:val="p"/>
                      </m:rPr>
                      <a:rPr lang="en-US" sz="2400">
                        <a:latin typeface="Cambria Math" panose="02040503050406030204" pitchFamily="18" charset="0"/>
                      </a:rPr>
                      <m:t>exp</m:t>
                    </m:r>
                    <m:r>
                      <a:rPr lang="en-US" sz="2400" i="1">
                        <a:latin typeface="Cambria Math" panose="02040503050406030204" pitchFamily="18" charset="0"/>
                      </a:rPr>
                      <m:t>⁡(−</m:t>
                    </m:r>
                    <m:r>
                      <a:rPr lang="en-US" sz="2400" i="1">
                        <a:latin typeface="Cambria Math" panose="02040503050406030204" pitchFamily="18" charset="0"/>
                      </a:rPr>
                      <m:t>𝑖</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𝑇</m:t>
                        </m:r>
                      </m:sub>
                    </m:sSub>
                    <m:r>
                      <a:rPr lang="en-US" sz="2400" b="0" i="1" smtClean="0">
                        <a:latin typeface="Cambria Math" panose="02040503050406030204" pitchFamily="18" charset="0"/>
                      </a:rPr>
                      <m:t>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r>
                  <a:rPr lang="en-US" sz="2400" dirty="0">
                    <a:latin typeface="Cambria Math" panose="02040503050406030204" pitchFamily="18" charset="0"/>
                    <a:ea typeface="Cambria Math" panose="02040503050406030204" pitchFamily="18" charset="0"/>
                  </a:rPr>
                  <a:t>This increases the accuracy of the simulation since we aren’t affected by loss of orthogonality.</a:t>
                </a:r>
              </a:p>
            </p:txBody>
          </p:sp>
        </mc:Choice>
        <mc:Fallback>
          <p:sp>
            <p:nvSpPr>
              <p:cNvPr id="3" name="Text Placeholder 2">
                <a:extLst>
                  <a:ext uri="{FF2B5EF4-FFF2-40B4-BE49-F238E27FC236}">
                    <a16:creationId xmlns:a16="http://schemas.microsoft.com/office/drawing/2014/main" id="{FCDAA057-4F43-45A7-A468-AFF5701CE4DE}"/>
                  </a:ext>
                </a:extLst>
              </p:cNvPr>
              <p:cNvSpPr>
                <a:spLocks noGrp="1" noRot="1" noChangeAspect="1" noMove="1" noResize="1" noEditPoints="1" noAdjustHandles="1" noChangeArrowheads="1" noChangeShapeType="1" noTextEdit="1"/>
              </p:cNvSpPr>
              <p:nvPr>
                <p:ph type="body" sz="quarter" idx="12"/>
              </p:nvPr>
            </p:nvSpPr>
            <p:spPr>
              <a:blipFill>
                <a:blip r:embed="rId2"/>
                <a:stretch>
                  <a:fillRect l="-1366" t="-1969" r="-420" b="-2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582B800-F9F5-42F1-A529-1005655C6C83}"/>
              </a:ext>
            </a:extLst>
          </p:cNvPr>
          <p:cNvSpPr>
            <a:spLocks noGrp="1"/>
          </p:cNvSpPr>
          <p:nvPr>
            <p:ph type="sldNum" sz="quarter" idx="11"/>
          </p:nvPr>
        </p:nvSpPr>
        <p:spPr/>
        <p:txBody>
          <a:bodyPr/>
          <a:lstStyle/>
          <a:p>
            <a:fld id="{59395FB3-9C97-154F-86B2-7E381B951268}" type="slidenum">
              <a:rPr lang="en-US" smtClean="0"/>
              <a:pPr/>
              <a:t>9</a:t>
            </a:fld>
            <a:endParaRPr lang="en-US" dirty="0"/>
          </a:p>
        </p:txBody>
      </p:sp>
      <p:sp>
        <p:nvSpPr>
          <p:cNvPr id="5" name="Footer Placeholder 4">
            <a:extLst>
              <a:ext uri="{FF2B5EF4-FFF2-40B4-BE49-F238E27FC236}">
                <a16:creationId xmlns:a16="http://schemas.microsoft.com/office/drawing/2014/main" id="{0CF65D86-07B9-4879-BADB-027D5EFE9FD2}"/>
              </a:ext>
            </a:extLst>
          </p:cNvPr>
          <p:cNvSpPr>
            <a:spLocks noGrp="1"/>
          </p:cNvSpPr>
          <p:nvPr>
            <p:ph type="ftr" sz="quarter" idx="10"/>
          </p:nvPr>
        </p:nvSpPr>
        <p:spPr/>
        <p:txBody>
          <a:bodyPr/>
          <a:lstStyle/>
          <a:p>
            <a:r>
              <a:rPr lang="en-US"/>
              <a:t>IBM Quantum / © 2021 IBM Corporation</a:t>
            </a:r>
            <a:endParaRPr lang="en-US" dirty="0"/>
          </a:p>
        </p:txBody>
      </p:sp>
    </p:spTree>
    <p:extLst>
      <p:ext uri="{BB962C8B-B14F-4D97-AF65-F5344CB8AC3E}">
        <p14:creationId xmlns:p14="http://schemas.microsoft.com/office/powerpoint/2010/main" val="948510635"/>
      </p:ext>
    </p:extLst>
  </p:cSld>
  <p:clrMapOvr>
    <a:masterClrMapping/>
  </p:clrMapOvr>
</p:sld>
</file>

<file path=ppt/theme/theme1.xml><?xml version="1.0" encoding="utf-8"?>
<a:theme xmlns:a="http://schemas.openxmlformats.org/drawingml/2006/main" name="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6" id="{4ACEDB5D-DF3B-2745-AE7B-75CCE181F45A}" vid="{54243719-ADC8-2941-AD19-0C7931563E0D}"/>
    </a:ext>
  </a:extLst>
</a:theme>
</file>

<file path=ppt/theme/theme2.xml><?xml version="1.0" encoding="utf-8"?>
<a:theme xmlns:a="http://schemas.openxmlformats.org/drawingml/2006/main" name="IBM Quantum Master (Dark)">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buClr>
            <a:srgbClr val="E0E0E0"/>
          </a:buClr>
          <a:buSzPct val="80000"/>
          <a:defRPr sz="1400" dirty="0" err="1" smtClean="0">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6" id="{4ACEDB5D-DF3B-2745-AE7B-75CCE181F45A}" vid="{A7F67844-0C5B-3245-ADD4-A1BF287CEED6}"/>
    </a:ext>
  </a:extLst>
</a:theme>
</file>

<file path=ppt/theme/theme3.xml><?xml version="1.0" encoding="utf-8"?>
<a:theme xmlns:a="http://schemas.openxmlformats.org/drawingml/2006/main" name="1_IBM Quantum Master (Light)">
  <a:themeElements>
    <a:clrScheme name="Qiskit">
      <a:dk1>
        <a:srgbClr val="121619"/>
      </a:dk1>
      <a:lt1>
        <a:srgbClr val="F2F3F8"/>
      </a:lt1>
      <a:dk2>
        <a:srgbClr val="000000"/>
      </a:dk2>
      <a:lt2>
        <a:srgbClr val="FFFFFF"/>
      </a:lt2>
      <a:accent1>
        <a:srgbClr val="30135E"/>
      </a:accent1>
      <a:accent2>
        <a:srgbClr val="6928C3"/>
      </a:accent2>
      <a:accent3>
        <a:srgbClr val="8A3FFC"/>
      </a:accent3>
      <a:accent4>
        <a:srgbClr val="F2F3F8"/>
      </a:accent4>
      <a:accent5>
        <a:srgbClr val="DDE1E6"/>
      </a:accent5>
      <a:accent6>
        <a:srgbClr val="697077"/>
      </a:accent6>
      <a:hlink>
        <a:srgbClr val="4589FF"/>
      </a:hlink>
      <a:folHlink>
        <a:srgbClr val="A6C8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100"/>
          </a:spcBef>
          <a:defRPr sz="1400" dirty="0" err="1"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Presentation6" id="{4ACEDB5D-DF3B-2745-AE7B-75CCE181F45A}" vid="{54243719-ADC8-2941-AD19-0C7931563E0D}"/>
    </a:ext>
  </a:extLst>
</a:theme>
</file>

<file path=docProps/app.xml><?xml version="1.0" encoding="utf-8"?>
<Properties xmlns="http://schemas.openxmlformats.org/officeDocument/2006/extended-properties" xmlns:vt="http://schemas.openxmlformats.org/officeDocument/2006/docPropsVTypes">
  <Template>Qiskit presentation template</Template>
  <TotalTime>534</TotalTime>
  <Words>503</Words>
  <Application>Microsoft Office PowerPoint</Application>
  <PresentationFormat>Widescreen</PresentationFormat>
  <Paragraphs>70</Paragraphs>
  <Slides>11</Slides>
  <Notes>0</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11</vt:i4>
      </vt:variant>
    </vt:vector>
  </HeadingPairs>
  <TitlesOfParts>
    <vt:vector size="25" baseType="lpstr">
      <vt:lpstr>.AppleSystemUIFont</vt:lpstr>
      <vt:lpstr>Arial</vt:lpstr>
      <vt:lpstr>Calibri</vt:lpstr>
      <vt:lpstr>Cambria Math</vt:lpstr>
      <vt:lpstr>HelvNeue Light for IBM</vt:lpstr>
      <vt:lpstr>IBM Plex Sans</vt:lpstr>
      <vt:lpstr>IBM Plex Sans Light</vt:lpstr>
      <vt:lpstr>IBM Plex Sans Regular</vt:lpstr>
      <vt:lpstr>IBM Plex Sans SemiBold</vt:lpstr>
      <vt:lpstr>System Font Regular</vt:lpstr>
      <vt:lpstr>Wingdings</vt:lpstr>
      <vt:lpstr>IBM Quantum Master (Light)</vt:lpstr>
      <vt:lpstr>IBM Quantum Master (Dark)</vt:lpstr>
      <vt:lpstr>1_IBM Quantum Master (Light)</vt:lpstr>
      <vt:lpstr>Lanczos Algorithm for Qiskit Dynamics</vt:lpstr>
      <vt:lpstr>Why Lanczos</vt:lpstr>
      <vt:lpstr>Why Lanczos</vt:lpstr>
      <vt:lpstr>Why Lanczos (Krylov Subspace)</vt:lpstr>
      <vt:lpstr>Why Lanczos (Krylov Subspace)</vt:lpstr>
      <vt:lpstr>PowerPoint Presentation</vt:lpstr>
      <vt:lpstr>PowerPoint Presentation</vt:lpstr>
      <vt:lpstr>Lanczos Time-evolution</vt:lpstr>
      <vt:lpstr>Lanczos Time-evolution</vt:lpstr>
      <vt:lpstr>The PR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Lanczos Algorithm for Qiskit Dynamics</dc:title>
  <dc:creator>Rupesh R K</dc:creator>
  <cp:lastModifiedBy>Rupesh R K</cp:lastModifiedBy>
  <cp:revision>8</cp:revision>
  <dcterms:created xsi:type="dcterms:W3CDTF">2022-04-06T16:10:47Z</dcterms:created>
  <dcterms:modified xsi:type="dcterms:W3CDTF">2022-06-09T08:51:13Z</dcterms:modified>
</cp:coreProperties>
</file>