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91" r:id="rId8"/>
    <p:sldId id="29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27-Jul-22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27-Jul-22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27-Jul-22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27-Jul-22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27-Jul-22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27-Jul-22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27-Jul-22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27-Jul-22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27-Jul-22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27-Jul-22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27-Jul-22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27-Jul-22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27-Jul-22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27-Jul-22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27-Jul-22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2C68-F3FE-4EFF-BFEA-CC880875B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CA0064"/>
          </a:solidFill>
        </p:spPr>
        <p:txBody>
          <a:bodyPr/>
          <a:lstStyle/>
          <a:p>
            <a:r>
              <a:rPr lang="en-US" sz="3600" dirty="0"/>
              <a:t>The TTM™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AE4A9-AEB6-4FF1-B2B6-3476D7D21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CA0064"/>
          </a:solidFill>
        </p:spPr>
        <p:txBody>
          <a:bodyPr>
            <a:normAutofit fontScale="92500"/>
          </a:bodyPr>
          <a:lstStyle/>
          <a:p>
            <a:r>
              <a:rPr lang="en-US" dirty="0"/>
              <a:t>Step-by-step simplified overview of the TTM™ Strategy, based on Price Action &amp; Market Structure</a:t>
            </a:r>
          </a:p>
        </p:txBody>
      </p:sp>
    </p:spTree>
    <p:extLst>
      <p:ext uri="{BB962C8B-B14F-4D97-AF65-F5344CB8AC3E}">
        <p14:creationId xmlns:p14="http://schemas.microsoft.com/office/powerpoint/2010/main" val="22248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A0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EB40-0A05-4E59-BEF8-D68F5C5934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rgbClr val="CA0064"/>
                </a:solidFill>
              </a:rPr>
              <a:t>Step 1 – Identifying the 4H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02A26-D73A-9F11-D6EE-FD5D4FED2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85538" y="1516063"/>
            <a:ext cx="10420924" cy="5094286"/>
          </a:xfrm>
          <a:noFill/>
        </p:spPr>
      </p:pic>
    </p:spTree>
    <p:extLst>
      <p:ext uri="{BB962C8B-B14F-4D97-AF65-F5344CB8AC3E}">
        <p14:creationId xmlns:p14="http://schemas.microsoft.com/office/powerpoint/2010/main" val="113682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A0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EB40-0A05-4E59-BEF8-D68F5C5934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rgbClr val="CA0064"/>
                </a:solidFill>
              </a:rPr>
              <a:t>Step 2 – Identifying supply candles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02A26-D73A-9F11-D6EE-FD5D4FED2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85539" y="1516063"/>
            <a:ext cx="10420922" cy="5094286"/>
          </a:xfrm>
          <a:noFill/>
        </p:spPr>
      </p:pic>
    </p:spTree>
    <p:extLst>
      <p:ext uri="{BB962C8B-B14F-4D97-AF65-F5344CB8AC3E}">
        <p14:creationId xmlns:p14="http://schemas.microsoft.com/office/powerpoint/2010/main" val="65834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A0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EB40-0A05-4E59-BEF8-D68F5C5934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rgbClr val="CA0064"/>
                </a:solidFill>
              </a:rPr>
              <a:t>Step 3 – Marking the supply zone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02A26-D73A-9F11-D6EE-FD5D4FED2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85539" y="1516063"/>
            <a:ext cx="10420922" cy="5094285"/>
          </a:xfrm>
          <a:noFill/>
        </p:spPr>
      </p:pic>
    </p:spTree>
    <p:extLst>
      <p:ext uri="{BB962C8B-B14F-4D97-AF65-F5344CB8AC3E}">
        <p14:creationId xmlns:p14="http://schemas.microsoft.com/office/powerpoint/2010/main" val="42799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A0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EB40-0A05-4E59-BEF8-D68F5C5934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rgbClr val="CA0064"/>
                </a:solidFill>
              </a:rPr>
              <a:t>Step 4 – Retest of UT (untested) zone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02A26-D73A-9F11-D6EE-FD5D4FED2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85540" y="1516063"/>
            <a:ext cx="10420920" cy="5094285"/>
          </a:xfrm>
          <a:noFill/>
        </p:spPr>
      </p:pic>
    </p:spTree>
    <p:extLst>
      <p:ext uri="{BB962C8B-B14F-4D97-AF65-F5344CB8AC3E}">
        <p14:creationId xmlns:p14="http://schemas.microsoft.com/office/powerpoint/2010/main" val="140739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A0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EB40-0A05-4E59-BEF8-D68F5C5934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rgbClr val="CA0064"/>
                </a:solidFill>
              </a:rPr>
              <a:t>Step 5 – S/R bounce on the 15-min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02A26-D73A-9F11-D6EE-FD5D4FED2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85540" y="1516063"/>
            <a:ext cx="10420920" cy="5094284"/>
          </a:xfrm>
          <a:noFill/>
        </p:spPr>
      </p:pic>
    </p:spTree>
    <p:extLst>
      <p:ext uri="{BB962C8B-B14F-4D97-AF65-F5344CB8AC3E}">
        <p14:creationId xmlns:p14="http://schemas.microsoft.com/office/powerpoint/2010/main" val="274904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A0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EB40-0A05-4E59-BEF8-D68F5C5934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rgbClr val="CA0064"/>
                </a:solidFill>
              </a:rPr>
              <a:t>Step 5 – UTSZ bounce on the 15-min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02A26-D73A-9F11-D6EE-FD5D4FED2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85541" y="1516063"/>
            <a:ext cx="10420918" cy="5094284"/>
          </a:xfrm>
          <a:noFill/>
        </p:spPr>
      </p:pic>
    </p:spTree>
    <p:extLst>
      <p:ext uri="{BB962C8B-B14F-4D97-AF65-F5344CB8AC3E}">
        <p14:creationId xmlns:p14="http://schemas.microsoft.com/office/powerpoint/2010/main" val="192858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A0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EB40-0A05-4E59-BEF8-D68F5C5934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rgbClr val="CA0064"/>
                </a:solidFill>
              </a:rPr>
              <a:t>Step 6 – Trade execution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02A26-D73A-9F11-D6EE-FD5D4FED2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85541" y="1516063"/>
            <a:ext cx="10420918" cy="5094284"/>
          </a:xfrm>
          <a:noFill/>
        </p:spPr>
      </p:pic>
    </p:spTree>
    <p:extLst>
      <p:ext uri="{BB962C8B-B14F-4D97-AF65-F5344CB8AC3E}">
        <p14:creationId xmlns:p14="http://schemas.microsoft.com/office/powerpoint/2010/main" val="194269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A0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2C68-F3FE-4EFF-BFEA-CC880875B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7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AE4A9-AEB6-4FF1-B2B6-3476D7D21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A0064"/>
                </a:solidFill>
              </a:rPr>
              <a:t>NOTE! </a:t>
            </a:r>
            <a:r>
              <a:rPr lang="en-US" dirty="0">
                <a:solidFill>
                  <a:srgbClr val="CA0064"/>
                </a:solidFill>
              </a:rPr>
              <a:t>The information in this document is </a:t>
            </a:r>
            <a:r>
              <a:rPr lang="en-US" b="1" dirty="0">
                <a:solidFill>
                  <a:srgbClr val="CA0064"/>
                </a:solidFill>
              </a:rPr>
              <a:t>NOT</a:t>
            </a:r>
            <a:r>
              <a:rPr lang="en-US" dirty="0">
                <a:solidFill>
                  <a:srgbClr val="CA0064"/>
                </a:solidFill>
              </a:rPr>
              <a:t> financial, trading or investment advice.</a:t>
            </a:r>
          </a:p>
        </p:txBody>
      </p:sp>
    </p:spTree>
    <p:extLst>
      <p:ext uri="{BB962C8B-B14F-4D97-AF65-F5344CB8AC3E}">
        <p14:creationId xmlns:p14="http://schemas.microsoft.com/office/powerpoint/2010/main" val="4235214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4206</TotalTime>
  <Words>94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The TTM™ Strategy</vt:lpstr>
      <vt:lpstr>Step 1 – Identifying the 4H trend</vt:lpstr>
      <vt:lpstr>Step 2 – Identifying supply candles</vt:lpstr>
      <vt:lpstr>Step 3 – Marking the supply zone</vt:lpstr>
      <vt:lpstr>Step 4 – Retest of UT (untested) zone</vt:lpstr>
      <vt:lpstr>Step 5 – S/R bounce on the 15-min chart</vt:lpstr>
      <vt:lpstr>Step 5 – UTSZ bounce on the 15-min chart</vt:lpstr>
      <vt:lpstr>Step 6 – Trade execution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Trading – Risk Management</dc:title>
  <dc:creator>Mihai Catalin Teodosiu</dc:creator>
  <cp:lastModifiedBy>Mihai Catalin Teodosiu</cp:lastModifiedBy>
  <cp:revision>86</cp:revision>
  <dcterms:created xsi:type="dcterms:W3CDTF">2020-01-13T13:31:45Z</dcterms:created>
  <dcterms:modified xsi:type="dcterms:W3CDTF">2022-07-27T05:48:10Z</dcterms:modified>
</cp:coreProperties>
</file>