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68" r:id="rId2"/>
  </p:sldMasterIdLst>
  <p:notesMasterIdLst>
    <p:notesMasterId r:id="rId19"/>
  </p:notesMasterIdLst>
  <p:sldIdLst>
    <p:sldId id="256" r:id="rId3"/>
    <p:sldId id="329" r:id="rId4"/>
    <p:sldId id="352" r:id="rId5"/>
    <p:sldId id="368" r:id="rId6"/>
    <p:sldId id="354" r:id="rId7"/>
    <p:sldId id="353" r:id="rId8"/>
    <p:sldId id="355" r:id="rId9"/>
    <p:sldId id="357" r:id="rId10"/>
    <p:sldId id="356" r:id="rId11"/>
    <p:sldId id="362" r:id="rId12"/>
    <p:sldId id="363" r:id="rId13"/>
    <p:sldId id="369" r:id="rId14"/>
    <p:sldId id="366" r:id="rId15"/>
    <p:sldId id="365" r:id="rId16"/>
    <p:sldId id="367" r:id="rId17"/>
    <p:sldId id="34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147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Koppu" initials="NK" lastIdx="1" clrIdx="0">
    <p:extLst>
      <p:ext uri="{19B8F6BF-5375-455C-9EA6-DF929625EA0E}">
        <p15:presenceInfo xmlns:p15="http://schemas.microsoft.com/office/powerpoint/2012/main" userId="S-1-5-21-2676001572-3131771074-2776907194-348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FA2BC-78D2-4A11-B6F7-B226FC748CDA}" v="10" dt="2023-10-17T04:28:09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esh Patil" userId="cd3f4197-ae8a-4367-b9e3-95c8172ac054" providerId="ADAL" clId="{92FFA2BC-78D2-4A11-B6F7-B226FC748CDA}"/>
    <pc:docChg chg="undo redo custSel addSld modSld sldOrd">
      <pc:chgData name="Rupesh Patil" userId="cd3f4197-ae8a-4367-b9e3-95c8172ac054" providerId="ADAL" clId="{92FFA2BC-78D2-4A11-B6F7-B226FC748CDA}" dt="2023-10-17T04:28:41.122" v="597" actId="255"/>
      <pc:docMkLst>
        <pc:docMk/>
      </pc:docMkLst>
      <pc:sldChg chg="modSp mod">
        <pc:chgData name="Rupesh Patil" userId="cd3f4197-ae8a-4367-b9e3-95c8172ac054" providerId="ADAL" clId="{92FFA2BC-78D2-4A11-B6F7-B226FC748CDA}" dt="2023-10-17T04:28:34.035" v="596" actId="20577"/>
        <pc:sldMkLst>
          <pc:docMk/>
          <pc:sldMk cId="0" sldId="256"/>
        </pc:sldMkLst>
        <pc:spChg chg="mod">
          <ac:chgData name="Rupesh Patil" userId="cd3f4197-ae8a-4367-b9e3-95c8172ac054" providerId="ADAL" clId="{92FFA2BC-78D2-4A11-B6F7-B226FC748CDA}" dt="2023-10-17T04:28:34.035" v="596" actId="20577"/>
          <ac:spMkLst>
            <pc:docMk/>
            <pc:sldMk cId="0" sldId="256"/>
            <ac:spMk id="152" creationId="{00000000-0000-0000-0000-000000000000}"/>
          </ac:spMkLst>
        </pc:spChg>
      </pc:sldChg>
      <pc:sldChg chg="modSp mod">
        <pc:chgData name="Rupesh Patil" userId="cd3f4197-ae8a-4367-b9e3-95c8172ac054" providerId="ADAL" clId="{92FFA2BC-78D2-4A11-B6F7-B226FC748CDA}" dt="2023-10-17T04:28:41.122" v="597" actId="255"/>
        <pc:sldMkLst>
          <pc:docMk/>
          <pc:sldMk cId="3368042563" sldId="329"/>
        </pc:sldMkLst>
        <pc:spChg chg="mod">
          <ac:chgData name="Rupesh Patil" userId="cd3f4197-ae8a-4367-b9e3-95c8172ac054" providerId="ADAL" clId="{92FFA2BC-78D2-4A11-B6F7-B226FC748CDA}" dt="2023-10-17T04:28:41.122" v="597" actId="255"/>
          <ac:spMkLst>
            <pc:docMk/>
            <pc:sldMk cId="3368042563" sldId="329"/>
            <ac:spMk id="158" creationId="{00000000-0000-0000-0000-000000000000}"/>
          </ac:spMkLst>
        </pc:spChg>
      </pc:sldChg>
      <pc:sldChg chg="modSp mod">
        <pc:chgData name="Rupesh Patil" userId="cd3f4197-ae8a-4367-b9e3-95c8172ac054" providerId="ADAL" clId="{92FFA2BC-78D2-4A11-B6F7-B226FC748CDA}" dt="2023-10-16T10:35:46.742" v="178" actId="207"/>
        <pc:sldMkLst>
          <pc:docMk/>
          <pc:sldMk cId="1695815539" sldId="352"/>
        </pc:sldMkLst>
        <pc:spChg chg="mod">
          <ac:chgData name="Rupesh Patil" userId="cd3f4197-ae8a-4367-b9e3-95c8172ac054" providerId="ADAL" clId="{92FFA2BC-78D2-4A11-B6F7-B226FC748CDA}" dt="2023-10-16T10:35:46.742" v="178" actId="207"/>
          <ac:spMkLst>
            <pc:docMk/>
            <pc:sldMk cId="1695815539" sldId="352"/>
            <ac:spMk id="2" creationId="{00000000-0000-0000-0000-000000000000}"/>
          </ac:spMkLst>
        </pc:spChg>
      </pc:sldChg>
      <pc:sldChg chg="modSp mod">
        <pc:chgData name="Rupesh Patil" userId="cd3f4197-ae8a-4367-b9e3-95c8172ac054" providerId="ADAL" clId="{92FFA2BC-78D2-4A11-B6F7-B226FC748CDA}" dt="2023-10-16T10:33:29.343" v="148" actId="207"/>
        <pc:sldMkLst>
          <pc:docMk/>
          <pc:sldMk cId="1096642862" sldId="353"/>
        </pc:sldMkLst>
        <pc:spChg chg="mod">
          <ac:chgData name="Rupesh Patil" userId="cd3f4197-ae8a-4367-b9e3-95c8172ac054" providerId="ADAL" clId="{92FFA2BC-78D2-4A11-B6F7-B226FC748CDA}" dt="2023-10-16T10:33:29.343" v="148" actId="207"/>
          <ac:spMkLst>
            <pc:docMk/>
            <pc:sldMk cId="1096642862" sldId="353"/>
            <ac:spMk id="2" creationId="{00000000-0000-0000-0000-000000000000}"/>
          </ac:spMkLst>
        </pc:spChg>
      </pc:sldChg>
      <pc:sldChg chg="modSp mod">
        <pc:chgData name="Rupesh Patil" userId="cd3f4197-ae8a-4367-b9e3-95c8172ac054" providerId="ADAL" clId="{92FFA2BC-78D2-4A11-B6F7-B226FC748CDA}" dt="2023-10-16T10:33:25.738" v="147" actId="207"/>
        <pc:sldMkLst>
          <pc:docMk/>
          <pc:sldMk cId="2974039748" sldId="354"/>
        </pc:sldMkLst>
        <pc:spChg chg="mod">
          <ac:chgData name="Rupesh Patil" userId="cd3f4197-ae8a-4367-b9e3-95c8172ac054" providerId="ADAL" clId="{92FFA2BC-78D2-4A11-B6F7-B226FC748CDA}" dt="2023-10-16T10:33:25.738" v="147" actId="207"/>
          <ac:spMkLst>
            <pc:docMk/>
            <pc:sldMk cId="2974039748" sldId="354"/>
            <ac:spMk id="2" creationId="{00000000-0000-0000-0000-000000000000}"/>
          </ac:spMkLst>
        </pc:spChg>
      </pc:sldChg>
      <pc:sldChg chg="modSp mod">
        <pc:chgData name="Rupesh Patil" userId="cd3f4197-ae8a-4367-b9e3-95c8172ac054" providerId="ADAL" clId="{92FFA2BC-78D2-4A11-B6F7-B226FC748CDA}" dt="2023-10-16T10:33:40.824" v="149" actId="207"/>
        <pc:sldMkLst>
          <pc:docMk/>
          <pc:sldMk cId="1122710094" sldId="355"/>
        </pc:sldMkLst>
        <pc:spChg chg="mod">
          <ac:chgData name="Rupesh Patil" userId="cd3f4197-ae8a-4367-b9e3-95c8172ac054" providerId="ADAL" clId="{92FFA2BC-78D2-4A11-B6F7-B226FC748CDA}" dt="2023-10-16T10:33:40.824" v="149" actId="207"/>
          <ac:spMkLst>
            <pc:docMk/>
            <pc:sldMk cId="1122710094" sldId="355"/>
            <ac:spMk id="2" creationId="{00000000-0000-0000-0000-000000000000}"/>
          </ac:spMkLst>
        </pc:spChg>
      </pc:sldChg>
      <pc:sldChg chg="modSp mod ord">
        <pc:chgData name="Rupesh Patil" userId="cd3f4197-ae8a-4367-b9e3-95c8172ac054" providerId="ADAL" clId="{92FFA2BC-78D2-4A11-B6F7-B226FC748CDA}" dt="2023-10-16T10:34:15.819" v="163"/>
        <pc:sldMkLst>
          <pc:docMk/>
          <pc:sldMk cId="3753348737" sldId="356"/>
        </pc:sldMkLst>
        <pc:spChg chg="mod">
          <ac:chgData name="Rupesh Patil" userId="cd3f4197-ae8a-4367-b9e3-95c8172ac054" providerId="ADAL" clId="{92FFA2BC-78D2-4A11-B6F7-B226FC748CDA}" dt="2023-10-16T10:34:07.105" v="160" actId="207"/>
          <ac:spMkLst>
            <pc:docMk/>
            <pc:sldMk cId="3753348737" sldId="356"/>
            <ac:spMk id="2" creationId="{00000000-0000-0000-0000-000000000000}"/>
          </ac:spMkLst>
        </pc:spChg>
      </pc:sldChg>
      <pc:sldChg chg="modSp mod ord">
        <pc:chgData name="Rupesh Patil" userId="cd3f4197-ae8a-4367-b9e3-95c8172ac054" providerId="ADAL" clId="{92FFA2BC-78D2-4A11-B6F7-B226FC748CDA}" dt="2023-10-17T04:27:45.983" v="593"/>
        <pc:sldMkLst>
          <pc:docMk/>
          <pc:sldMk cId="3932210154" sldId="357"/>
        </pc:sldMkLst>
        <pc:spChg chg="mod">
          <ac:chgData name="Rupesh Patil" userId="cd3f4197-ae8a-4367-b9e3-95c8172ac054" providerId="ADAL" clId="{92FFA2BC-78D2-4A11-B6F7-B226FC748CDA}" dt="2023-10-16T10:34:11.869" v="161" actId="207"/>
          <ac:spMkLst>
            <pc:docMk/>
            <pc:sldMk cId="3932210154" sldId="357"/>
            <ac:spMk id="2" creationId="{00000000-0000-0000-0000-000000000000}"/>
          </ac:spMkLst>
        </pc:spChg>
      </pc:sldChg>
      <pc:sldChg chg="modSp mod">
        <pc:chgData name="Rupesh Patil" userId="cd3f4197-ae8a-4367-b9e3-95c8172ac054" providerId="ADAL" clId="{92FFA2BC-78D2-4A11-B6F7-B226FC748CDA}" dt="2023-10-17T04:28:22.628" v="595" actId="113"/>
        <pc:sldMkLst>
          <pc:docMk/>
          <pc:sldMk cId="202709181" sldId="362"/>
        </pc:sldMkLst>
        <pc:spChg chg="mod">
          <ac:chgData name="Rupesh Patil" userId="cd3f4197-ae8a-4367-b9e3-95c8172ac054" providerId="ADAL" clId="{92FFA2BC-78D2-4A11-B6F7-B226FC748CDA}" dt="2023-10-16T10:35:55.763" v="179" actId="207"/>
          <ac:spMkLst>
            <pc:docMk/>
            <pc:sldMk cId="202709181" sldId="362"/>
            <ac:spMk id="2" creationId="{00000000-0000-0000-0000-000000000000}"/>
          </ac:spMkLst>
        </pc:spChg>
        <pc:spChg chg="mod">
          <ac:chgData name="Rupesh Patil" userId="cd3f4197-ae8a-4367-b9e3-95c8172ac054" providerId="ADAL" clId="{92FFA2BC-78D2-4A11-B6F7-B226FC748CDA}" dt="2023-10-17T04:28:22.628" v="595" actId="113"/>
          <ac:spMkLst>
            <pc:docMk/>
            <pc:sldMk cId="202709181" sldId="362"/>
            <ac:spMk id="4" creationId="{17E8954E-A1DB-47DE-9CB5-919890DCBA3F}"/>
          </ac:spMkLst>
        </pc:spChg>
      </pc:sldChg>
      <pc:sldChg chg="modSp mod">
        <pc:chgData name="Rupesh Patil" userId="cd3f4197-ae8a-4367-b9e3-95c8172ac054" providerId="ADAL" clId="{92FFA2BC-78D2-4A11-B6F7-B226FC748CDA}" dt="2023-10-16T10:36:05.676" v="181" actId="14100"/>
        <pc:sldMkLst>
          <pc:docMk/>
          <pc:sldMk cId="3258092774" sldId="363"/>
        </pc:sldMkLst>
        <pc:spChg chg="mod">
          <ac:chgData name="Rupesh Patil" userId="cd3f4197-ae8a-4367-b9e3-95c8172ac054" providerId="ADAL" clId="{92FFA2BC-78D2-4A11-B6F7-B226FC748CDA}" dt="2023-10-16T10:35:58.510" v="180" actId="207"/>
          <ac:spMkLst>
            <pc:docMk/>
            <pc:sldMk cId="3258092774" sldId="363"/>
            <ac:spMk id="2" creationId="{00000000-0000-0000-0000-000000000000}"/>
          </ac:spMkLst>
        </pc:spChg>
        <pc:spChg chg="mod">
          <ac:chgData name="Rupesh Patil" userId="cd3f4197-ae8a-4367-b9e3-95c8172ac054" providerId="ADAL" clId="{92FFA2BC-78D2-4A11-B6F7-B226FC748CDA}" dt="2023-10-16T10:36:05.676" v="181" actId="14100"/>
          <ac:spMkLst>
            <pc:docMk/>
            <pc:sldMk cId="3258092774" sldId="363"/>
            <ac:spMk id="4" creationId="{A59FBE4C-C91E-4622-88D3-A7A47769C790}"/>
          </ac:spMkLst>
        </pc:spChg>
        <pc:picChg chg="mod">
          <ac:chgData name="Rupesh Patil" userId="cd3f4197-ae8a-4367-b9e3-95c8172ac054" providerId="ADAL" clId="{92FFA2BC-78D2-4A11-B6F7-B226FC748CDA}" dt="2023-10-16T10:32:50.128" v="144" actId="14100"/>
          <ac:picMkLst>
            <pc:docMk/>
            <pc:sldMk cId="3258092774" sldId="363"/>
            <ac:picMk id="1030" creationId="{EA47ABD2-2A95-49A6-8E0C-BDE47E8989CC}"/>
          </ac:picMkLst>
        </pc:picChg>
      </pc:sldChg>
      <pc:sldChg chg="addSp delSp modSp mod">
        <pc:chgData name="Rupesh Patil" userId="cd3f4197-ae8a-4367-b9e3-95c8172ac054" providerId="ADAL" clId="{92FFA2BC-78D2-4A11-B6F7-B226FC748CDA}" dt="2023-10-17T04:28:09.398" v="594" actId="478"/>
        <pc:sldMkLst>
          <pc:docMk/>
          <pc:sldMk cId="2418118527" sldId="365"/>
        </pc:sldMkLst>
        <pc:spChg chg="mod">
          <ac:chgData name="Rupesh Patil" userId="cd3f4197-ae8a-4367-b9e3-95c8172ac054" providerId="ADAL" clId="{92FFA2BC-78D2-4A11-B6F7-B226FC748CDA}" dt="2023-10-16T10:36:15.823" v="183" actId="207"/>
          <ac:spMkLst>
            <pc:docMk/>
            <pc:sldMk cId="2418118527" sldId="365"/>
            <ac:spMk id="2" creationId="{00000000-0000-0000-0000-000000000000}"/>
          </ac:spMkLst>
        </pc:spChg>
        <pc:spChg chg="mod">
          <ac:chgData name="Rupesh Patil" userId="cd3f4197-ae8a-4367-b9e3-95c8172ac054" providerId="ADAL" clId="{92FFA2BC-78D2-4A11-B6F7-B226FC748CDA}" dt="2023-10-16T13:51:02.853" v="354" actId="20577"/>
          <ac:spMkLst>
            <pc:docMk/>
            <pc:sldMk cId="2418118527" sldId="365"/>
            <ac:spMk id="4" creationId="{71FE4004-2AD6-4ED2-B00B-C5E92117ACEE}"/>
          </ac:spMkLst>
        </pc:spChg>
        <pc:spChg chg="add del">
          <ac:chgData name="Rupesh Patil" userId="cd3f4197-ae8a-4367-b9e3-95c8172ac054" providerId="ADAL" clId="{92FFA2BC-78D2-4A11-B6F7-B226FC748CDA}" dt="2023-10-17T04:28:09.398" v="594" actId="478"/>
          <ac:spMkLst>
            <pc:docMk/>
            <pc:sldMk cId="2418118527" sldId="365"/>
            <ac:spMk id="5" creationId="{62EADE8D-F4FC-8797-F98E-309626DF43B2}"/>
          </ac:spMkLst>
        </pc:spChg>
      </pc:sldChg>
      <pc:sldChg chg="addSp delSp modSp mod">
        <pc:chgData name="Rupesh Patil" userId="cd3f4197-ae8a-4367-b9e3-95c8172ac054" providerId="ADAL" clId="{92FFA2BC-78D2-4A11-B6F7-B226FC748CDA}" dt="2023-10-16T11:13:33.218" v="246" actId="14100"/>
        <pc:sldMkLst>
          <pc:docMk/>
          <pc:sldMk cId="2169980315" sldId="366"/>
        </pc:sldMkLst>
        <pc:spChg chg="mod">
          <ac:chgData name="Rupesh Patil" userId="cd3f4197-ae8a-4367-b9e3-95c8172ac054" providerId="ADAL" clId="{92FFA2BC-78D2-4A11-B6F7-B226FC748CDA}" dt="2023-10-16T10:36:12.527" v="182" actId="207"/>
          <ac:spMkLst>
            <pc:docMk/>
            <pc:sldMk cId="2169980315" sldId="366"/>
            <ac:spMk id="2" creationId="{00000000-0000-0000-0000-000000000000}"/>
          </ac:spMkLst>
        </pc:spChg>
        <pc:spChg chg="mod">
          <ac:chgData name="Rupesh Patil" userId="cd3f4197-ae8a-4367-b9e3-95c8172ac054" providerId="ADAL" clId="{92FFA2BC-78D2-4A11-B6F7-B226FC748CDA}" dt="2023-10-16T11:13:33.218" v="246" actId="14100"/>
          <ac:spMkLst>
            <pc:docMk/>
            <pc:sldMk cId="2169980315" sldId="366"/>
            <ac:spMk id="4" creationId="{A59FBE4C-C91E-4622-88D3-A7A47769C790}"/>
          </ac:spMkLst>
        </pc:spChg>
        <pc:spChg chg="add del">
          <ac:chgData name="Rupesh Patil" userId="cd3f4197-ae8a-4367-b9e3-95c8172ac054" providerId="ADAL" clId="{92FFA2BC-78D2-4A11-B6F7-B226FC748CDA}" dt="2023-10-16T11:10:52.768" v="237"/>
          <ac:spMkLst>
            <pc:docMk/>
            <pc:sldMk cId="2169980315" sldId="366"/>
            <ac:spMk id="5" creationId="{DEB73937-5D5B-BA4E-4139-13E672DECDA0}"/>
          </ac:spMkLst>
        </pc:spChg>
        <pc:spChg chg="add del">
          <ac:chgData name="Rupesh Patil" userId="cd3f4197-ae8a-4367-b9e3-95c8172ac054" providerId="ADAL" clId="{92FFA2BC-78D2-4A11-B6F7-B226FC748CDA}" dt="2023-10-16T11:10:54.793" v="239"/>
          <ac:spMkLst>
            <pc:docMk/>
            <pc:sldMk cId="2169980315" sldId="366"/>
            <ac:spMk id="6" creationId="{A837C48B-D216-69A6-7526-66A86A390C58}"/>
          </ac:spMkLst>
        </pc:spChg>
      </pc:sldChg>
      <pc:sldChg chg="modSp mod">
        <pc:chgData name="Rupesh Patil" userId="cd3f4197-ae8a-4367-b9e3-95c8172ac054" providerId="ADAL" clId="{92FFA2BC-78D2-4A11-B6F7-B226FC748CDA}" dt="2023-10-16T14:43:02.108" v="590" actId="20577"/>
        <pc:sldMkLst>
          <pc:docMk/>
          <pc:sldMk cId="2912582399" sldId="367"/>
        </pc:sldMkLst>
        <pc:spChg chg="mod">
          <ac:chgData name="Rupesh Patil" userId="cd3f4197-ae8a-4367-b9e3-95c8172ac054" providerId="ADAL" clId="{92FFA2BC-78D2-4A11-B6F7-B226FC748CDA}" dt="2023-10-16T10:36:19.749" v="184" actId="207"/>
          <ac:spMkLst>
            <pc:docMk/>
            <pc:sldMk cId="2912582399" sldId="367"/>
            <ac:spMk id="2" creationId="{00000000-0000-0000-0000-000000000000}"/>
          </ac:spMkLst>
        </pc:spChg>
        <pc:spChg chg="mod">
          <ac:chgData name="Rupesh Patil" userId="cd3f4197-ae8a-4367-b9e3-95c8172ac054" providerId="ADAL" clId="{92FFA2BC-78D2-4A11-B6F7-B226FC748CDA}" dt="2023-10-16T14:43:02.108" v="590" actId="20577"/>
          <ac:spMkLst>
            <pc:docMk/>
            <pc:sldMk cId="2912582399" sldId="367"/>
            <ac:spMk id="4" creationId="{A59FBE4C-C91E-4622-88D3-A7A47769C790}"/>
          </ac:spMkLst>
        </pc:spChg>
      </pc:sldChg>
      <pc:sldChg chg="modSp mod">
        <pc:chgData name="Rupesh Patil" userId="cd3f4197-ae8a-4367-b9e3-95c8172ac054" providerId="ADAL" clId="{92FFA2BC-78D2-4A11-B6F7-B226FC748CDA}" dt="2023-10-17T04:26:57.927" v="591" actId="20577"/>
        <pc:sldMkLst>
          <pc:docMk/>
          <pc:sldMk cId="1417393991" sldId="368"/>
        </pc:sldMkLst>
        <pc:spChg chg="mod">
          <ac:chgData name="Rupesh Patil" userId="cd3f4197-ae8a-4367-b9e3-95c8172ac054" providerId="ADAL" clId="{92FFA2BC-78D2-4A11-B6F7-B226FC748CDA}" dt="2023-10-16T10:33:21.816" v="146" actId="207"/>
          <ac:spMkLst>
            <pc:docMk/>
            <pc:sldMk cId="1417393991" sldId="368"/>
            <ac:spMk id="2" creationId="{00000000-0000-0000-0000-000000000000}"/>
          </ac:spMkLst>
        </pc:spChg>
        <pc:spChg chg="mod">
          <ac:chgData name="Rupesh Patil" userId="cd3f4197-ae8a-4367-b9e3-95c8172ac054" providerId="ADAL" clId="{92FFA2BC-78D2-4A11-B6F7-B226FC748CDA}" dt="2023-10-17T04:26:57.927" v="591" actId="20577"/>
          <ac:spMkLst>
            <pc:docMk/>
            <pc:sldMk cId="1417393991" sldId="368"/>
            <ac:spMk id="6" creationId="{00000000-0000-0000-0000-000000000000}"/>
          </ac:spMkLst>
        </pc:spChg>
      </pc:sldChg>
      <pc:sldChg chg="addSp delSp modSp new mod">
        <pc:chgData name="Rupesh Patil" userId="cd3f4197-ae8a-4367-b9e3-95c8172ac054" providerId="ADAL" clId="{92FFA2BC-78D2-4A11-B6F7-B226FC748CDA}" dt="2023-10-16T10:36:33.636" v="186" actId="1076"/>
        <pc:sldMkLst>
          <pc:docMk/>
          <pc:sldMk cId="2163032853" sldId="369"/>
        </pc:sldMkLst>
        <pc:spChg chg="del">
          <ac:chgData name="Rupesh Patil" userId="cd3f4197-ae8a-4367-b9e3-95c8172ac054" providerId="ADAL" clId="{92FFA2BC-78D2-4A11-B6F7-B226FC748CDA}" dt="2023-10-16T05:19:59.324" v="57" actId="478"/>
          <ac:spMkLst>
            <pc:docMk/>
            <pc:sldMk cId="2163032853" sldId="369"/>
            <ac:spMk id="2" creationId="{37D07277-A872-7143-37A5-3972F12292DE}"/>
          </ac:spMkLst>
        </pc:spChg>
        <pc:picChg chg="add mod">
          <ac:chgData name="Rupesh Patil" userId="cd3f4197-ae8a-4367-b9e3-95c8172ac054" providerId="ADAL" clId="{92FFA2BC-78D2-4A11-B6F7-B226FC748CDA}" dt="2023-10-16T10:36:33.636" v="186" actId="1076"/>
          <ac:picMkLst>
            <pc:docMk/>
            <pc:sldMk cId="2163032853" sldId="369"/>
            <ac:picMk id="5" creationId="{C264C801-C529-FFE5-DA13-8F8D0824A9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22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0" rIns="182875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880" y="511280"/>
            <a:ext cx="891284" cy="31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on Color Canvas">
  <p:cSld name="Comparison on Color Canvas">
    <p:bg>
      <p:bgPr>
        <a:solidFill>
          <a:schemeClr val="accent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57189" y="1422400"/>
            <a:ext cx="3986211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57189" y="1079500"/>
            <a:ext cx="3986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4800599" y="1422400"/>
            <a:ext cx="3993357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4"/>
          </p:nvPr>
        </p:nvSpPr>
        <p:spPr>
          <a:xfrm>
            <a:off x="4800599" y="1079500"/>
            <a:ext cx="398621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>
            <a:off x="294409" y="716437"/>
            <a:ext cx="855518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189" y="1079500"/>
            <a:ext cx="3986212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800600" y="1079500"/>
            <a:ext cx="3986213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294409" y="716437"/>
            <a:ext cx="855518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Highlight">
  <p:cSld name="Content with Highligh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57188" y="1422400"/>
            <a:ext cx="8429625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57188" y="1079500"/>
            <a:ext cx="84296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294409" y="716437"/>
            <a:ext cx="855518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7189" y="1422400"/>
            <a:ext cx="3986211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357189" y="1079500"/>
            <a:ext cx="3986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800599" y="1422400"/>
            <a:ext cx="3993357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800597" y="1079500"/>
            <a:ext cx="399335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7" name="Shape 57"/>
          <p:cNvCxnSpPr/>
          <p:nvPr/>
        </p:nvCxnSpPr>
        <p:spPr>
          <a:xfrm>
            <a:off x="294409" y="716437"/>
            <a:ext cx="855518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icture">
  <p:cSld name="Content and Pictur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189" y="1079500"/>
            <a:ext cx="3986211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48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cxnSp>
        <p:nvCxnSpPr>
          <p:cNvPr id="63" name="Shape 63"/>
          <p:cNvCxnSpPr/>
          <p:nvPr/>
        </p:nvCxnSpPr>
        <p:spPr>
          <a:xfrm>
            <a:off x="294409" y="716437"/>
            <a:ext cx="422202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Highlight and Picture">
  <p:cSld name="Content with Highlight and Pictur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189" y="1422400"/>
            <a:ext cx="3986212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48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357189" y="1079500"/>
            <a:ext cx="3986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294409" y="716437"/>
            <a:ext cx="422202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and Picture">
  <p:cSld name="List and Pictu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48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cxnSp>
        <p:nvCxnSpPr>
          <p:cNvPr id="75" name="Shape 75"/>
          <p:cNvCxnSpPr/>
          <p:nvPr/>
        </p:nvCxnSpPr>
        <p:spPr>
          <a:xfrm>
            <a:off x="294409" y="716437"/>
            <a:ext cx="422202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57188" y="1092491"/>
            <a:ext cx="356616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710972" y="1092491"/>
            <a:ext cx="3632428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/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4"/>
          </p:nvPr>
        </p:nvSpPr>
        <p:spPr>
          <a:xfrm>
            <a:off x="357188" y="4120134"/>
            <a:ext cx="356616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5"/>
          </p:nvPr>
        </p:nvSpPr>
        <p:spPr>
          <a:xfrm>
            <a:off x="357188" y="1698020"/>
            <a:ext cx="356616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6"/>
          </p:nvPr>
        </p:nvSpPr>
        <p:spPr>
          <a:xfrm>
            <a:off x="357188" y="2303549"/>
            <a:ext cx="356616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7"/>
          </p:nvPr>
        </p:nvSpPr>
        <p:spPr>
          <a:xfrm>
            <a:off x="357188" y="2909078"/>
            <a:ext cx="356616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8"/>
          </p:nvPr>
        </p:nvSpPr>
        <p:spPr>
          <a:xfrm>
            <a:off x="357188" y="3514607"/>
            <a:ext cx="356616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9"/>
          </p:nvPr>
        </p:nvSpPr>
        <p:spPr>
          <a:xfrm>
            <a:off x="710972" y="1697608"/>
            <a:ext cx="3632428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/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3"/>
          </p:nvPr>
        </p:nvSpPr>
        <p:spPr>
          <a:xfrm>
            <a:off x="710972" y="2302725"/>
            <a:ext cx="3632428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/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4"/>
          </p:nvPr>
        </p:nvSpPr>
        <p:spPr>
          <a:xfrm>
            <a:off x="710972" y="2907842"/>
            <a:ext cx="3632428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/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5"/>
          </p:nvPr>
        </p:nvSpPr>
        <p:spPr>
          <a:xfrm>
            <a:off x="710972" y="3512959"/>
            <a:ext cx="3632428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/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6"/>
          </p:nvPr>
        </p:nvSpPr>
        <p:spPr>
          <a:xfrm>
            <a:off x="710972" y="4118077"/>
            <a:ext cx="3632428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/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EPAM Blue">
  <p:cSld name="Quote - EPAM Blue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2">
            <a:alphaModFix amt="16000"/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2">
            <a:alphaModFix amt="16000"/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25" name="Shape 125"/>
          <p:cNvCxnSpPr/>
          <p:nvPr/>
        </p:nvCxnSpPr>
        <p:spPr>
          <a:xfrm>
            <a:off x="294409" y="716437"/>
            <a:ext cx="855518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23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0364" y="4911973"/>
            <a:ext cx="470910" cy="1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6" r:id="rId9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ilience4j.readme.io/docs/retry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ilience4j.readme.io/docs/ratelimiter" TargetMode="External"/><Relationship Id="rId2" Type="http://schemas.openxmlformats.org/officeDocument/2006/relationships/hyperlink" Target="https://en.wikipedia.org/wiki/Denial-of-service_attack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hyperlink" Target="https://reflectoring.io/rate-limiting-with-resilience4j/#what-is-rate-limit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ilience4j.readme.io/docs/timeout" TargetMode="External"/><Relationship Id="rId2" Type="http://schemas.openxmlformats.org/officeDocument/2006/relationships/hyperlink" Target="https://reflectoring.io/time-limiting-with-resilience4j/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flectoring.io/bulkhead-with-resilience4j/" TargetMode="External"/><Relationship Id="rId2" Type="http://schemas.openxmlformats.org/officeDocument/2006/relationships/hyperlink" Target="https://resilience4j.readme.io/docs/bulkhead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lywaydb.org/documentation/command/undo" TargetMode="External"/><Relationship Id="rId2" Type="http://schemas.openxmlformats.org/officeDocument/2006/relationships/hyperlink" Target="https://www.liquibase.org/get-started/quickstart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silience4j.readme.io/docs/getting-started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ilience4j.readme.io/docs/circuitbreake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86613" y="1926278"/>
            <a:ext cx="4710550" cy="64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en-US" sz="4000" dirty="0">
                <a:solidFill>
                  <a:schemeClr val="bg2"/>
                </a:solidFill>
              </a:rPr>
              <a:t>Resilience Patterns &amp; Flyway Tool</a:t>
            </a:r>
            <a:endParaRPr sz="4000" dirty="0">
              <a:solidFill>
                <a:schemeClr val="bg2"/>
              </a:solidFill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71353" y="4255812"/>
            <a:ext cx="85521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By- Rupesh Patil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en-US" sz="1600" b="1" i="0" u="none" strike="noStrike" cap="none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chemeClr val="bg2"/>
                </a:solidFill>
              </a:rPr>
              <a:t>Oct 2023</a:t>
            </a:r>
            <a:r>
              <a:rPr lang="en-US" sz="14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52">
            <a:extLst>
              <a:ext uri="{FF2B5EF4-FFF2-40B4-BE49-F238E27FC236}">
                <a16:creationId xmlns:a16="http://schemas.microsoft.com/office/drawing/2014/main" id="{3689A8F5-9661-4010-AC6D-110053E056E1}"/>
              </a:ext>
            </a:extLst>
          </p:cNvPr>
          <p:cNvSpPr txBox="1">
            <a:spLocks/>
          </p:cNvSpPr>
          <p:nvPr/>
        </p:nvSpPr>
        <p:spPr>
          <a:xfrm>
            <a:off x="531474" y="4637758"/>
            <a:ext cx="85521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 dirty="0"/>
          </a:p>
        </p:txBody>
      </p:sp>
      <p:pic>
        <p:nvPicPr>
          <p:cNvPr id="1032" name="Picture 8" descr="Spring Boot Logo Transparent &amp; PNG Clipart Free Download - YA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3" y="191942"/>
            <a:ext cx="2274023" cy="154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Resilience4j Retry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80B5CC3-CFE0-46BE-8DF4-7F6BA49C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23" y="1081470"/>
            <a:ext cx="5405838" cy="3194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E8954E-A1DB-47DE-9CB5-919890DCBA3F}"/>
              </a:ext>
            </a:extLst>
          </p:cNvPr>
          <p:cNvSpPr txBox="1"/>
          <p:nvPr/>
        </p:nvSpPr>
        <p:spPr>
          <a:xfrm>
            <a:off x="6439220" y="1467650"/>
            <a:ext cx="2574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https://resilience4j.readme.io/docs/retry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/>
              <a:t>Use case:</a:t>
            </a:r>
          </a:p>
          <a:p>
            <a:r>
              <a:rPr lang="en-US" dirty="0"/>
              <a:t>We know there are network latency issues in downstream/remote service, and we want to retry the call.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Resilience4j Rate Limiter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FBE4C-C91E-4622-88D3-A7A47769C790}"/>
              </a:ext>
            </a:extLst>
          </p:cNvPr>
          <p:cNvSpPr txBox="1"/>
          <p:nvPr/>
        </p:nvSpPr>
        <p:spPr>
          <a:xfrm>
            <a:off x="357188" y="860612"/>
            <a:ext cx="5060056" cy="378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300" dirty="0"/>
              <a:t>It’s a client-side rate limiting. As a consumer of a service, we want to ensure that we are not overloading the service provider.</a:t>
            </a:r>
          </a:p>
          <a:p>
            <a:pPr marL="285750" indent="-285750">
              <a:buFontTx/>
              <a:buChar char="-"/>
            </a:pPr>
            <a:endParaRPr lang="en-US" sz="1300" dirty="0"/>
          </a:p>
          <a:p>
            <a:pPr marL="285750" indent="-285750">
              <a:buFontTx/>
              <a:buChar char="-"/>
            </a:pPr>
            <a:r>
              <a:rPr lang="en-US" sz="1300" dirty="0"/>
              <a:t>This could happen if the service we are consuming is elastic. Instead of throttling our requests, the service provider might charge us extra for the additional load</a:t>
            </a:r>
          </a:p>
          <a:p>
            <a:pPr marL="285750" indent="-285750">
              <a:buFontTx/>
              <a:buChar char="-"/>
            </a:pPr>
            <a:endParaRPr lang="en-US" sz="1300" dirty="0"/>
          </a:p>
          <a:p>
            <a:pPr marL="285750" indent="-285750">
              <a:buFontTx/>
              <a:buChar char="-"/>
            </a:pPr>
            <a:r>
              <a:rPr lang="en-US" sz="1300" dirty="0"/>
              <a:t>Not only it is important to limit the load, but it also helps to eliminate the security concerns against malicious attacks (e.g., </a:t>
            </a:r>
            <a:r>
              <a:rPr lang="en-US" sz="13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DoS or DDoS</a:t>
            </a:r>
            <a:r>
              <a:rPr lang="en-US" sz="1300" dirty="0"/>
              <a:t>)</a:t>
            </a:r>
          </a:p>
          <a:p>
            <a:pPr marL="285750" indent="-285750">
              <a:buFontTx/>
              <a:buChar char="-"/>
            </a:pPr>
            <a:endParaRPr lang="en-US" sz="1300" dirty="0"/>
          </a:p>
          <a:p>
            <a:pPr marL="285750" indent="-285750">
              <a:buFontTx/>
              <a:buChar char="-"/>
            </a:pPr>
            <a:r>
              <a:rPr lang="en-US" sz="1300" dirty="0"/>
              <a:t>We can use Retry and Rate Limiter together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sz="1200" dirty="0">
                <a:hlinkClick r:id="rId3"/>
              </a:rPr>
              <a:t>https://resilience4j.readme.io/docs/ratelimiter</a:t>
            </a:r>
            <a:r>
              <a:rPr lang="en-US" sz="1200" dirty="0"/>
              <a:t> </a:t>
            </a:r>
          </a:p>
          <a:p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200" dirty="0">
                <a:hlinkClick r:id="rId4"/>
              </a:rPr>
              <a:t>https://reflectoring.io/rate-limiting-with-resilience4j/#what-is-rate-limiting</a:t>
            </a:r>
            <a:r>
              <a:rPr lang="en-US" sz="1200" dirty="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A47ABD2-2A95-49A6-8E0C-BDE47E89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29" y="1068081"/>
            <a:ext cx="3169784" cy="312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09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88432-B066-8EE1-E0AF-EF2B0BCF7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4C801-C529-FFE5-DA13-8F8D0824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1" y="471287"/>
            <a:ext cx="7315200" cy="39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3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Resilience4j Time Limiter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FBE4C-C91E-4622-88D3-A7A47769C790}"/>
              </a:ext>
            </a:extLst>
          </p:cNvPr>
          <p:cNvSpPr txBox="1"/>
          <p:nvPr/>
        </p:nvSpPr>
        <p:spPr>
          <a:xfrm>
            <a:off x="474230" y="814508"/>
            <a:ext cx="831258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Setting a limit on the amount of time we are willing to wait for an operation to complete is called time limiting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If the operation does not complete within the time we specified, we want to be notified about it with a timeout error or fallback default response.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One main reason why we would do this is to ensure that we don’t make users or clients wait indefinitely. A slow service that does not give any feedback can be frustrating to the user</a:t>
            </a:r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222222"/>
              </a:solidFill>
              <a:latin typeface="roboto slab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Resilience4j’s </a:t>
            </a:r>
            <a:r>
              <a:rPr lang="en-US" dirty="0" err="1"/>
              <a:t>TimeLimiter</a:t>
            </a:r>
            <a:r>
              <a:rPr lang="en-US" dirty="0"/>
              <a:t> can be used to set time limits (timeouts) on asynchronous operations implemented with </a:t>
            </a:r>
            <a:r>
              <a:rPr lang="en-US" dirty="0" err="1"/>
              <a:t>CompleteableFutures</a:t>
            </a:r>
            <a:r>
              <a:rPr lang="en-US" dirty="0"/>
              <a:t>. It lets us set a time limit on the asynchronous operation while retaining the benefit of being non-blocking when working with </a:t>
            </a:r>
            <a:r>
              <a:rPr lang="en-US" dirty="0" err="1"/>
              <a:t>CompletableFuture</a:t>
            </a:r>
            <a:r>
              <a:rPr lang="en-US" dirty="0"/>
              <a:t> in Java 8.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lvl="1" indent="-285750">
              <a:buFontTx/>
              <a:buChar char="-"/>
            </a:pPr>
            <a:r>
              <a:rPr lang="en-US" b="1" dirty="0"/>
              <a:t> a) </a:t>
            </a:r>
            <a:r>
              <a:rPr lang="en-US" b="1" i="1" dirty="0" err="1">
                <a:solidFill>
                  <a:srgbClr val="292929"/>
                </a:solidFill>
                <a:latin typeface="source-serif-pro"/>
              </a:rPr>
              <a:t>timeoutDuration</a:t>
            </a:r>
            <a:r>
              <a:rPr lang="en-US" b="1" dirty="0"/>
              <a:t>: </a:t>
            </a:r>
            <a:r>
              <a:rPr lang="en-US" i="1" dirty="0">
                <a:solidFill>
                  <a:srgbClr val="292929"/>
                </a:solidFill>
                <a:latin typeface="source-serif-pro"/>
              </a:rPr>
              <a:t>After this period time limiter activates and fails the call.</a:t>
            </a:r>
          </a:p>
          <a:p>
            <a:pPr marL="285750" lvl="4" indent="-285750">
              <a:buFontTx/>
              <a:buChar char="-"/>
            </a:pPr>
            <a:r>
              <a:rPr lang="en-US" b="1" dirty="0"/>
              <a:t> b) </a:t>
            </a:r>
            <a:r>
              <a:rPr lang="en-US" b="1" i="1" dirty="0" err="1">
                <a:solidFill>
                  <a:srgbClr val="292929"/>
                </a:solidFill>
                <a:latin typeface="source-serif-pro"/>
              </a:rPr>
              <a:t>cancelRunningFuture</a:t>
            </a:r>
            <a:r>
              <a:rPr lang="en-US" b="1" dirty="0"/>
              <a:t>: </a:t>
            </a:r>
            <a:r>
              <a:rPr lang="en-US" i="1" dirty="0">
                <a:solidFill>
                  <a:srgbClr val="292929"/>
                </a:solidFill>
                <a:latin typeface="source-serif-pro"/>
              </a:rPr>
              <a:t>Boolean to cancel background tasks. </a:t>
            </a:r>
            <a:endParaRPr lang="en-US" sz="1500" b="1" dirty="0"/>
          </a:p>
          <a:p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200" dirty="0">
                <a:hlinkClick r:id="rId2"/>
              </a:rPr>
              <a:t>https://reflectoring.io/time-limiting-with-resilience4j/</a:t>
            </a:r>
            <a:r>
              <a:rPr lang="en-US" sz="1200" dirty="0"/>
              <a:t> 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>
                <a:hlinkClick r:id="rId3"/>
              </a:rPr>
              <a:t>https://resilience4j.readme.io/docs/timeout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99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Resilience4j Bulkhead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E4004-2AD6-4ED2-B00B-C5E92117ACEE}"/>
              </a:ext>
            </a:extLst>
          </p:cNvPr>
          <p:cNvSpPr txBox="1"/>
          <p:nvPr/>
        </p:nvSpPr>
        <p:spPr>
          <a:xfrm>
            <a:off x="357187" y="794766"/>
            <a:ext cx="760937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idea behind bulkheads is to set a limit on the number of concurrent calls we make to a remote service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Resilience4j provides two types of bulkheads.</a:t>
            </a:r>
          </a:p>
          <a:p>
            <a:pPr lvl="1"/>
            <a:r>
              <a:rPr lang="en-US" dirty="0"/>
              <a:t>          a) 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Semaphore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— In this approach, we limit the number of concurrent requests to the service. It will reject the incoming requests once the limit is hit</a:t>
            </a: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lvl="1"/>
            <a:r>
              <a:rPr lang="en-US" dirty="0">
                <a:solidFill>
                  <a:srgbClr val="292929"/>
                </a:solidFill>
                <a:latin typeface="source-serif-pro"/>
              </a:rPr>
              <a:t>            b)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urce-serif-pro"/>
              </a:rPr>
              <a:t>ThreadPoolBulkhead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 —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 this approach, we isolate a set of thread pool from system resources, using only that thread pool for the service</a:t>
            </a:r>
          </a:p>
          <a:p>
            <a:endParaRPr lang="en-US" dirty="0"/>
          </a:p>
          <a:p>
            <a:r>
              <a:rPr lang="en-US" dirty="0"/>
              <a:t>- Config:</a:t>
            </a:r>
          </a:p>
          <a:p>
            <a:pPr lvl="1"/>
            <a:r>
              <a:rPr lang="en-US" b="1" dirty="0"/>
              <a:t>      a) </a:t>
            </a:r>
            <a:r>
              <a:rPr lang="en-US" b="1" i="1" dirty="0" err="1">
                <a:solidFill>
                  <a:srgbClr val="292929"/>
                </a:solidFill>
                <a:effectLst/>
                <a:latin typeface="source-serif-pro"/>
              </a:rPr>
              <a:t>maxConcurrentCall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urce-serif-pro"/>
              </a:rPr>
              <a:t>s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: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the max amount of parallel execution allowed by the bulkhead</a:t>
            </a:r>
            <a:r>
              <a:rPr lang="en-US" i="1" dirty="0">
                <a:solidFill>
                  <a:srgbClr val="292929"/>
                </a:solidFill>
                <a:latin typeface="source-serif-pro"/>
              </a:rPr>
              <a:t>.</a:t>
            </a:r>
          </a:p>
          <a:p>
            <a:pPr lvl="4"/>
            <a:r>
              <a:rPr lang="en-US" b="1" dirty="0"/>
              <a:t>      b) </a:t>
            </a:r>
            <a:r>
              <a:rPr lang="en-US" b="1" i="1" dirty="0" err="1">
                <a:solidFill>
                  <a:srgbClr val="292929"/>
                </a:solidFill>
                <a:effectLst/>
                <a:latin typeface="source-serif-pro"/>
              </a:rPr>
              <a:t>maxWaitDuration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: the max amount of time a thread will be blocked for attempting to enter the maxConcurrentCalls count. Any additional requests will wait for the given duration. Otherwise, it will go with default/fallback method.</a:t>
            </a:r>
          </a:p>
          <a:p>
            <a:pPr marL="285750" lvl="4" indent="-285750">
              <a:buFontTx/>
              <a:buChar char="-"/>
            </a:pPr>
            <a:endParaRPr lang="en-US" sz="1500" dirty="0">
              <a:solidFill>
                <a:srgbClr val="292929"/>
              </a:solidFill>
              <a:latin typeface="source-serif-pro"/>
            </a:endParaRPr>
          </a:p>
          <a:p>
            <a:pPr marL="285750" lvl="4" indent="-285750">
              <a:buFontTx/>
              <a:buChar char="-"/>
            </a:pPr>
            <a:r>
              <a:rPr lang="en-US" sz="1500" dirty="0">
                <a:solidFill>
                  <a:srgbClr val="292929"/>
                </a:solidFill>
                <a:latin typeface="source-serif-pro"/>
              </a:rPr>
              <a:t>Note: Config is shared across API’s wherever we put @Bulkhead annotation</a:t>
            </a: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200" dirty="0">
                <a:hlinkClick r:id="rId2"/>
              </a:rPr>
              <a:t>https://resilience4j.readme.io/docs/bulkhead</a:t>
            </a:r>
            <a:r>
              <a:rPr lang="en-US" sz="12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hlinkClick r:id="rId3"/>
              </a:rPr>
              <a:t>https://reflectoring.io/bulkhead-with-resilience4j/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11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Flyway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FBE4C-C91E-4622-88D3-A7A47769C790}"/>
              </a:ext>
            </a:extLst>
          </p:cNvPr>
          <p:cNvSpPr txBox="1"/>
          <p:nvPr/>
        </p:nvSpPr>
        <p:spPr>
          <a:xfrm>
            <a:off x="497282" y="949966"/>
            <a:ext cx="86467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Flyway is an open-source tool for version controlling database.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It’s like the Git for the databases.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Flyway enables you to write SQL scripts for your schemas and tables and version them to ensure consistency and offers the ability to roll back as needed.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By default, Flyway will check for migration files inside </a:t>
            </a:r>
            <a:r>
              <a:rPr lang="en-US" dirty="0" err="1"/>
              <a:t>src</a:t>
            </a:r>
            <a:r>
              <a:rPr lang="en-US" dirty="0"/>
              <a:t>/main/resources/</a:t>
            </a:r>
            <a:r>
              <a:rPr lang="en-US" dirty="0" err="1"/>
              <a:t>db</a:t>
            </a:r>
            <a:r>
              <a:rPr lang="en-US" dirty="0"/>
              <a:t>/migration. If you used the Spring Initializer to add Flyway, this directory has already been created for you. If not, create that directory.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migration file should be named as such</a:t>
            </a:r>
            <a:r>
              <a:rPr lang="en-US"/>
              <a:t>: V1_1_0__</a:t>
            </a:r>
            <a:r>
              <a:rPr lang="en-US" dirty="0"/>
              <a:t>Create_customer_table.sql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sz="1500" b="1" dirty="0"/>
          </a:p>
          <a:p>
            <a:pPr marL="285750" indent="-285750">
              <a:buFontTx/>
              <a:buChar char="-"/>
            </a:pPr>
            <a:r>
              <a:rPr lang="en-US" dirty="0"/>
              <a:t>Alternate tool</a:t>
            </a:r>
            <a:r>
              <a:rPr lang="en-US" sz="1500" dirty="0"/>
              <a:t>: </a:t>
            </a:r>
            <a:r>
              <a:rPr lang="en-US" sz="1500" dirty="0">
                <a:hlinkClick r:id="rId2"/>
              </a:rPr>
              <a:t>https://www.liquibase.org/get-started/quickstart</a:t>
            </a:r>
            <a:r>
              <a:rPr lang="en-US" sz="1500" dirty="0"/>
              <a:t> 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500" dirty="0">
                <a:hlinkClick r:id="rId3"/>
              </a:rPr>
              <a:t>https://flywaydb.org/documentation/command/undo</a:t>
            </a:r>
            <a:r>
              <a:rPr lang="en-US" sz="1500" dirty="0"/>
              <a:t> 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500" dirty="0"/>
              <a:t>Example: Refer Customer Service and go through </a:t>
            </a:r>
            <a:r>
              <a:rPr lang="en-US" sz="1500" dirty="0" err="1"/>
              <a:t>application.props</a:t>
            </a:r>
            <a:r>
              <a:rPr lang="en-US" sz="1500" dirty="0"/>
              <a:t> file 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Demo:  First run Create Table script, next run update table script and run insert script.</a:t>
            </a:r>
          </a:p>
          <a:p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125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88852" y="2098360"/>
            <a:ext cx="5582093" cy="587388"/>
          </a:xfrm>
        </p:spPr>
        <p:txBody>
          <a:bodyPr/>
          <a:lstStyle/>
          <a:p>
            <a:r>
              <a:rPr lang="en-US" sz="4800" dirty="0"/>
              <a:t>Q &amp; A</a:t>
            </a:r>
          </a:p>
          <a:p>
            <a:endParaRPr lang="en-US" sz="4800" dirty="0"/>
          </a:p>
          <a:p>
            <a:r>
              <a:rPr lang="en-US" sz="3200" dirty="0"/>
              <a:t>Thank you 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9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bg1"/>
                </a:solidFill>
              </a:rPr>
              <a:t>Agenda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57187" y="822192"/>
            <a:ext cx="8110617" cy="3654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84250" lvl="2" indent="0">
              <a:spcBef>
                <a:spcPts val="0"/>
              </a:spcBef>
              <a:buClr>
                <a:srgbClr val="FFFFFF"/>
              </a:buClr>
              <a:buSzPts val="2500"/>
              <a:buNone/>
            </a:pPr>
            <a:endParaRPr lang="en-US" sz="1800" b="1" dirty="0">
              <a:solidFill>
                <a:schemeClr val="bg2"/>
              </a:solidFill>
            </a:endParaRP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800" b="1" dirty="0">
                <a:solidFill>
                  <a:schemeClr val="bg2"/>
                </a:solidFill>
              </a:rPr>
              <a:t>Microservice architecture Intro</a:t>
            </a: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800" b="1" dirty="0">
                <a:solidFill>
                  <a:schemeClr val="bg2"/>
                </a:solidFill>
              </a:rPr>
              <a:t>Resilience Patterns</a:t>
            </a: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800" b="1" dirty="0">
                <a:solidFill>
                  <a:schemeClr val="bg2"/>
                </a:solidFill>
              </a:rPr>
              <a:t>Circuit Breaker, Retires, Rate Limiter, Time Limiter and Bulkhead</a:t>
            </a: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800" b="1" dirty="0">
                <a:solidFill>
                  <a:schemeClr val="bg2"/>
                </a:solidFill>
              </a:rPr>
              <a:t>Resilience4j Implementation</a:t>
            </a: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800" b="1" dirty="0">
                <a:solidFill>
                  <a:schemeClr val="bg2"/>
                </a:solidFill>
              </a:rPr>
              <a:t>Database-migration tool - Flyway</a:t>
            </a: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800" b="1" dirty="0">
                <a:solidFill>
                  <a:schemeClr val="bg2"/>
                </a:solidFill>
              </a:rPr>
              <a:t>Q &amp; A</a:t>
            </a:r>
          </a:p>
          <a:p>
            <a:pPr marL="1270000" lvl="2" indent="-285750">
              <a:spcBef>
                <a:spcPts val="0"/>
              </a:spcBef>
              <a:buClr>
                <a:srgbClr val="FFFFFF"/>
              </a:buClr>
              <a:buSzPts val="2500"/>
            </a:pPr>
            <a:endParaRPr lang="en-US" sz="1800" b="1" dirty="0">
              <a:solidFill>
                <a:srgbClr val="FFFFFF"/>
              </a:solidFill>
            </a:endParaRPr>
          </a:p>
          <a:p>
            <a:pPr marL="1270000" lvl="2" indent="-285750">
              <a:spcBef>
                <a:spcPts val="0"/>
              </a:spcBef>
              <a:buClr>
                <a:srgbClr val="FFFFFF"/>
              </a:buClr>
              <a:buSzPts val="2500"/>
            </a:pPr>
            <a:endParaRPr lang="en-US" sz="1800" b="1" dirty="0">
              <a:solidFill>
                <a:srgbClr val="FFFFFF"/>
              </a:solidFill>
            </a:endParaRPr>
          </a:p>
          <a:p>
            <a:pPr marL="1270000" lvl="2" indent="-285750">
              <a:spcBef>
                <a:spcPts val="0"/>
              </a:spcBef>
              <a:buClr>
                <a:srgbClr val="FFFFFF"/>
              </a:buClr>
              <a:buSzPts val="2500"/>
            </a:pPr>
            <a:endParaRPr lang="en-US" sz="1800" b="1" dirty="0">
              <a:solidFill>
                <a:srgbClr val="FFFFFF"/>
              </a:solidFill>
            </a:endParaRPr>
          </a:p>
          <a:p>
            <a:pPr marL="812800" lvl="1" indent="-285750">
              <a:spcBef>
                <a:spcPts val="0"/>
              </a:spcBef>
              <a:buClr>
                <a:srgbClr val="FFFFFF"/>
              </a:buClr>
              <a:buSzPts val="2500"/>
            </a:pPr>
            <a:endParaRPr lang="en-US" sz="1800" b="1" dirty="0">
              <a:solidFill>
                <a:srgbClr val="FFFFFF"/>
              </a:solidFill>
            </a:endParaRPr>
          </a:p>
          <a:p>
            <a:pPr indent="-387350">
              <a:spcBef>
                <a:spcPts val="0"/>
              </a:spcBef>
              <a:buClr>
                <a:srgbClr val="FFFFFF"/>
              </a:buClr>
              <a:buSzPts val="2500"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4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Microservice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82" y="949966"/>
            <a:ext cx="39287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Microservice C is unavailable it impacts the Microservice B and Microservice A. – Domino Effect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service which is waiting for another service is just wasting its resources.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case of third party or external services, nothing to do except wait for their reply. 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can be done to prevent domino effect if the services are in our scope? 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F22A7F-0538-4FD1-9BBD-A3C533636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03" y="949966"/>
            <a:ext cx="4254074" cy="320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8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Resilience Patterns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82" y="949966"/>
            <a:ext cx="82240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Resilience4j</a:t>
            </a:r>
            <a:r>
              <a:rPr lang="en-US" sz="1600" dirty="0"/>
              <a:t> is a lightweight fault tolerance library inspired by Netflix </a:t>
            </a:r>
            <a:r>
              <a:rPr lang="en-US" sz="1600" dirty="0" err="1"/>
              <a:t>Hystrix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Circuit Breaker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(After a number of failed attempts, we can consider that the service is unavailable/overloaded and eagerly reject all subsequent requests to it.)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Retry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(automatically retry a failed call)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Rate Limiter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(Allows limiting access to some service)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 Limiter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(Limit the amount of time spent calling a remote service)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Bulkhead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(Limit the number of concurrent calls to a particular service.)</a:t>
            </a:r>
          </a:p>
          <a:p>
            <a:pPr marL="285750" indent="-285750">
              <a:buFontTx/>
              <a:buChar char="-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https://resilience4j.readme.io/docs/getting-started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3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Circuit Breaker?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599" y="794766"/>
            <a:ext cx="487385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-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Original idea comes from electronic engineering where it comes in a form of automatic switch that designed to protected electrical circuit from damage by excess of current in the circuit.</a:t>
            </a: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- The concept of a circuit breaker is to prevent calls to microservice when it’s known the call may fail or time out.</a:t>
            </a:r>
          </a:p>
          <a:p>
            <a:endParaRPr lang="en-US" sz="1600" dirty="0"/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- This is done so that clients don’t waste their valuable resources handling requests that are likely to fail. </a:t>
            </a: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- Using this concept, we can give the server some spare time to recover.</a:t>
            </a: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- How do we know if a request is likely to fail? By Recording the results of several previous requests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1B862A-A7F7-413E-9384-C17B87E5E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06" y="1060551"/>
            <a:ext cx="3363207" cy="336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03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Circuit Breaker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82" y="1088279"/>
            <a:ext cx="4935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- </a:t>
            </a:r>
            <a:r>
              <a:rPr lang="en-US" sz="1500" b="1" dirty="0"/>
              <a:t>Closed</a:t>
            </a:r>
            <a:r>
              <a:rPr lang="en-US" sz="1500" dirty="0"/>
              <a:t>: when everything is normal. Initially, the circuit breaker is in a Closed state.</a:t>
            </a:r>
          </a:p>
          <a:p>
            <a:endParaRPr lang="en-US" sz="1500" dirty="0"/>
          </a:p>
          <a:p>
            <a:r>
              <a:rPr lang="en-US" sz="1500" dirty="0"/>
              <a:t>- </a:t>
            </a:r>
            <a:r>
              <a:rPr lang="en-US" sz="1500" b="1" dirty="0"/>
              <a:t>Open</a:t>
            </a:r>
            <a:r>
              <a:rPr lang="en-US" sz="1500" dirty="0"/>
              <a:t>: when a failure occurs. In this state fail-fast or fallback will be performed if available</a:t>
            </a:r>
          </a:p>
          <a:p>
            <a:r>
              <a:rPr lang="en-US" sz="1500" dirty="0"/>
              <a:t>        When this state has passed a certain time limit will be moved to next state.</a:t>
            </a:r>
          </a:p>
          <a:p>
            <a:endParaRPr lang="en-US" sz="1500" dirty="0"/>
          </a:p>
          <a:p>
            <a:r>
              <a:rPr lang="en-US" sz="1500" dirty="0"/>
              <a:t>-</a:t>
            </a:r>
            <a:r>
              <a:rPr lang="en-US" sz="1500" b="1" dirty="0"/>
              <a:t> Half-Open</a:t>
            </a:r>
            <a:r>
              <a:rPr lang="en-US" sz="1500" dirty="0"/>
              <a:t>: several requests will be executed to find out whether the microservices that we are calling are working normally.</a:t>
            </a:r>
          </a:p>
          <a:p>
            <a:r>
              <a:rPr lang="en-US" sz="1500" dirty="0"/>
              <a:t>        If successful, the state will be returned to the Closed state. However, if it still fails it will be returned to the Open state.</a:t>
            </a:r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259E5E-E856-4EB0-A2B3-913A0359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614" y="756757"/>
            <a:ext cx="3772862" cy="376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4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Circuit Breaker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83" y="949966"/>
            <a:ext cx="828953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b="1" dirty="0"/>
              <a:t>Count-based: </a:t>
            </a:r>
            <a:r>
              <a:rPr lang="en-US" sz="1500" dirty="0"/>
              <a:t>the circuit breaker switches from a closed state to an open state when the last N requests have failed or timeout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Time-based: </a:t>
            </a:r>
            <a:r>
              <a:rPr lang="en-US" sz="1500" dirty="0"/>
              <a:t>the circuit breaker switches from a closed state to an open state when the last N time unit has failed or timeout.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500" dirty="0"/>
              <a:t>In both types of circuit breakers, we can determine what the threshold for failure or timeout is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500" dirty="0"/>
              <a:t>Suppose we specify that the circuit breaker will trip and go to the Open state when 50% of the last 20 requests took more than 2s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500" dirty="0"/>
              <a:t>For a time-based, we can specify that 50% of the last 60 seconds of requests took more than 5s.</a:t>
            </a:r>
          </a:p>
        </p:txBody>
      </p:sp>
    </p:spTree>
    <p:extLst>
      <p:ext uri="{BB962C8B-B14F-4D97-AF65-F5344CB8AC3E}">
        <p14:creationId xmlns:p14="http://schemas.microsoft.com/office/powerpoint/2010/main" val="112271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Resilience4j Circuit Breaker Conti..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614B84-D882-4ED6-858A-775DBD1A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0" y="919545"/>
            <a:ext cx="5932073" cy="351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3315E4-92F2-48A4-ACEF-2D2E038997C5}"/>
              </a:ext>
            </a:extLst>
          </p:cNvPr>
          <p:cNvSpPr txBox="1"/>
          <p:nvPr/>
        </p:nvSpPr>
        <p:spPr>
          <a:xfrm>
            <a:off x="6608269" y="1644383"/>
            <a:ext cx="1759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https://resilience4j.readme.io/docs/circuitbreaker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2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Resilience4j Patterns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83" y="949966"/>
            <a:ext cx="75479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b="1" dirty="0"/>
              <a:t>Resilience4j</a:t>
            </a:r>
            <a:r>
              <a:rPr lang="en-US" sz="1500" dirty="0"/>
              <a:t> is a lightweight fault tolerance library inspired by Netflix Hystrix but designed for functional programming.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Features</a:t>
            </a:r>
            <a:r>
              <a:rPr lang="en-US" sz="1500" dirty="0"/>
              <a:t>:</a:t>
            </a:r>
          </a:p>
          <a:p>
            <a:r>
              <a:rPr lang="en-US" dirty="0"/>
              <a:t>        - Circuit Breaker (Fault Tolerance)</a:t>
            </a:r>
          </a:p>
          <a:p>
            <a:r>
              <a:rPr lang="en-US" dirty="0"/>
              <a:t>        - Rate Limiter (Block too frequent requests)</a:t>
            </a:r>
          </a:p>
          <a:p>
            <a:r>
              <a:rPr lang="en-US" dirty="0"/>
              <a:t>        - Time Limiter (Set time limit when calling remote operation)</a:t>
            </a:r>
          </a:p>
          <a:p>
            <a:r>
              <a:rPr lang="en-US" dirty="0"/>
              <a:t>        - Retry Mechanism (Automatically retry failed operation)</a:t>
            </a:r>
          </a:p>
          <a:p>
            <a:r>
              <a:rPr lang="en-US" dirty="0"/>
              <a:t>        - Bulkhead (Avoid too many concurrent requests)</a:t>
            </a:r>
          </a:p>
          <a:p>
            <a:r>
              <a:rPr lang="en-US" sz="1500" dirty="0"/>
              <a:t>       - Cache (Store results of costly remote operations)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500" dirty="0"/>
              <a:t>Add Required Dependencies and </a:t>
            </a:r>
            <a:r>
              <a:rPr lang="en-US" sz="1500" dirty="0" err="1"/>
              <a:t>application.yml</a:t>
            </a:r>
            <a:r>
              <a:rPr lang="en-US" sz="1500" dirty="0"/>
              <a:t> file to define configurations.</a:t>
            </a:r>
          </a:p>
          <a:p>
            <a:pPr marL="285750" indent="-285750">
              <a:buFontTx/>
              <a:buChar char="-"/>
            </a:pPr>
            <a:endParaRPr lang="en-US" sz="1500" b="1" dirty="0"/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533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14410</TotalTime>
  <Words>1366</Words>
  <Application>Microsoft Office PowerPoint</Application>
  <PresentationFormat>On-screen Show (16:9)</PresentationFormat>
  <Paragraphs>159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 slab</vt:lpstr>
      <vt:lpstr>source-serif-pro</vt:lpstr>
      <vt:lpstr>Covers</vt:lpstr>
      <vt:lpstr>General</vt:lpstr>
      <vt:lpstr>Resilience Patterns &amp; Flyway Tool</vt:lpstr>
      <vt:lpstr>Agenda</vt:lpstr>
      <vt:lpstr>Microservice Architecture</vt:lpstr>
      <vt:lpstr>Resilience Patterns</vt:lpstr>
      <vt:lpstr>What is Circuit Breaker?</vt:lpstr>
      <vt:lpstr>Circuit Breaker State</vt:lpstr>
      <vt:lpstr>Circuit Breaker Type</vt:lpstr>
      <vt:lpstr>Resilience4j Circuit Breaker Conti..</vt:lpstr>
      <vt:lpstr>Resilience4j Patterns</vt:lpstr>
      <vt:lpstr>Resilience4j Retry</vt:lpstr>
      <vt:lpstr>Resilience4j Rate Limiter</vt:lpstr>
      <vt:lpstr>PowerPoint Presentation</vt:lpstr>
      <vt:lpstr>Resilience4j Time Limiter</vt:lpstr>
      <vt:lpstr>Resilience4j Bulkhead</vt:lpstr>
      <vt:lpstr>Flyway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with Spring Cloud</dc:title>
  <dc:creator>Saurabh Mishra</dc:creator>
  <cp:lastModifiedBy>Rupesh Patil</cp:lastModifiedBy>
  <cp:revision>663</cp:revision>
  <dcterms:modified xsi:type="dcterms:W3CDTF">2023-10-17T04:28:41Z</dcterms:modified>
</cp:coreProperties>
</file>