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0" r:id="rId7"/>
    <p:sldId id="261" r:id="rId8"/>
    <p:sldId id="259" r:id="rId9"/>
    <p:sldId id="268" r:id="rId10"/>
    <p:sldId id="271" r:id="rId11"/>
    <p:sldId id="263" r:id="rId12"/>
    <p:sldId id="264" r:id="rId13"/>
    <p:sldId id="269" r:id="rId14"/>
    <p:sldId id="270" r:id="rId15"/>
    <p:sldId id="265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8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95B1-EC21-4865-87A4-E6EB6CC2C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40A43B-5DEE-42F7-BF12-EDC2392EB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624E5-82A6-4CB5-B3B5-6C907618E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D118A-4856-4A89-8CA8-06B4D05A642E}" type="datetimeFigureOut">
              <a:rPr lang="en-US" smtClean="0"/>
              <a:t>31-May-18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50809-02F9-41CB-B7A9-F5B3BC9A0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C1B75-3EA0-4D32-BD59-37655162F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8D72-7122-4615-AA9C-9E53454F9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69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BC6B6-C43C-488C-BF26-94C6CAFA1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25C531-8158-4476-8E0E-EF06A89B9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280F0-8E96-403E-811B-C286E9A87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D118A-4856-4A89-8CA8-06B4D05A642E}" type="datetimeFigureOut">
              <a:rPr lang="en-US" smtClean="0"/>
              <a:t>31-May-18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57029-901A-4CBD-B9CC-90534A275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FD64E-4430-448F-BE85-6B905065E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8D72-7122-4615-AA9C-9E53454F9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952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F95DC4-94F5-426F-A4B9-C44A465C32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4F267A-A784-4F43-B4C4-7AB2DF70A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E58E0-2F5C-4742-B2B9-4DB9E8EFE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D118A-4856-4A89-8CA8-06B4D05A642E}" type="datetimeFigureOut">
              <a:rPr lang="en-US" smtClean="0"/>
              <a:t>31-May-18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F0075-E168-4BB2-8B16-044655512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089B6-40F2-4530-8807-C8975B856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8D72-7122-4615-AA9C-9E53454F9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3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EC440-9C8B-4F65-ACE6-1AB517BF7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80B46-9862-4F6E-8755-40AE3DF2F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F7290-EFE4-4376-A92F-0F858EBD9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D118A-4856-4A89-8CA8-06B4D05A642E}" type="datetimeFigureOut">
              <a:rPr lang="en-US" smtClean="0"/>
              <a:t>31-May-18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DE388-003F-4E04-8CCB-ECB847D6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DBEF0-D90B-4450-9AA6-86F2E8CCE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8D72-7122-4615-AA9C-9E53454F9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18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53C1C-58C1-4903-9A92-014C26D7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8FABB-F18A-49A5-ADB6-253D4A8C1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2CF69-E3D1-4B9A-95D9-E87499416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D118A-4856-4A89-8CA8-06B4D05A642E}" type="datetimeFigureOut">
              <a:rPr lang="en-US" smtClean="0"/>
              <a:t>31-May-18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C66E1-4E09-433A-9945-D7CB078F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BEC50-2AA6-40E1-A948-70531E9EC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8D72-7122-4615-AA9C-9E53454F9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7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261E1-C6D8-47CE-A963-F0C489000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86D21-F99F-4160-A714-E90B8A0361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092EFE-A8EE-4B1A-91C4-F215E569F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F357A-3821-44BF-A738-60946919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D118A-4856-4A89-8CA8-06B4D05A642E}" type="datetimeFigureOut">
              <a:rPr lang="en-US" smtClean="0"/>
              <a:t>31-May-18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E4B0D-E45B-4039-9B28-C17DA579C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9DF33-2F6F-428D-ABF5-63A24076A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8D72-7122-4615-AA9C-9E53454F9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14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6B6AB-80D9-41DA-B470-309774660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0930-0BD4-4797-B507-65364528D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57276-EE18-498C-927F-96456B7E6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C9DC5E-795F-47EC-9F11-3EC1AC9A74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B73282-9ED1-4D30-8EB7-600EB8D6E1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8BA716-6BF6-4958-91A3-90A5D5694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D118A-4856-4A89-8CA8-06B4D05A642E}" type="datetimeFigureOut">
              <a:rPr lang="en-US" smtClean="0"/>
              <a:t>31-May-18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632EFC-1260-4EDA-A3FC-DAA3B7486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D4F188-9B42-41DF-9A6A-BCFC19CBF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8D72-7122-4615-AA9C-9E53454F9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72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D008B-CFA6-482F-BEF5-68D1306A6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3E49BA-A19D-4E0E-8523-C63FBE070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D118A-4856-4A89-8CA8-06B4D05A642E}" type="datetimeFigureOut">
              <a:rPr lang="en-US" smtClean="0"/>
              <a:t>31-May-18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E2DC8A-9548-4AC5-AEB4-554E0C26C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BE1D1A-4EAD-498B-A7E4-214BB6B4F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8D72-7122-4615-AA9C-9E53454F9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02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756F7B-DBDC-4982-9611-2A2EB567C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D118A-4856-4A89-8CA8-06B4D05A642E}" type="datetimeFigureOut">
              <a:rPr lang="en-US" smtClean="0"/>
              <a:t>31-May-18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A1B9C6-CEB9-4937-B9C3-3DDC1E04C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26CD3-0374-481B-BA12-9FF8B2C17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8D72-7122-4615-AA9C-9E53454F9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1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FB217-60B8-4BFB-8DA0-8C1C16AD8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891FD-9FCE-4F49-949F-C7F731686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C29B14-FE62-4616-B62D-65178D4DA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2AD7D-EE00-4BA4-BFC2-53FD8F9F6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D118A-4856-4A89-8CA8-06B4D05A642E}" type="datetimeFigureOut">
              <a:rPr lang="en-US" smtClean="0"/>
              <a:t>31-May-18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AD50A-0173-47EC-998C-592742E75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D3F13-2A5D-47C7-8997-D3CA08C07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8D72-7122-4615-AA9C-9E53454F9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29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503FE-0F8E-46A0-A4B9-58EB906A4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7A67B9-7488-44E8-8E5C-A59AD60553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333D13-EC5B-4D01-A9B5-3F7A983DD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738FE-8DA7-4369-8B72-223073B1C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D118A-4856-4A89-8CA8-06B4D05A642E}" type="datetimeFigureOut">
              <a:rPr lang="en-US" smtClean="0"/>
              <a:t>31-May-18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A3795-6174-439D-AF3D-75684467A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1BC8E-5E4B-4A93-900B-94C3108DC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8D72-7122-4615-AA9C-9E53454F9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11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B25A8A-D8B0-49A5-9F2A-F7016FB17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B75F3-3A3B-4006-B4EF-33B88A3C8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E69C1-EE82-412F-AE08-DD690B35BB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D118A-4856-4A89-8CA8-06B4D05A642E}" type="datetimeFigureOut">
              <a:rPr lang="en-US" smtClean="0"/>
              <a:t>31-May-18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080F3-1E8A-4F0C-810F-39753FD84D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4B25B-A3F6-49A3-936D-50B22AE85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18D72-7122-4615-AA9C-9E53454F9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9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orkshoponwebsecurity.azurewebsites.net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orkshoponwebsecurity.azurewebsites.ne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orkshoponwebsecurity.azurewebsites.net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4CF4-F339-46D0-84C3-E910686F2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3176" y="1606859"/>
            <a:ext cx="9620435" cy="2675462"/>
          </a:xfrm>
        </p:spPr>
        <p:txBody>
          <a:bodyPr>
            <a:noAutofit/>
          </a:bodyPr>
          <a:lstStyle/>
          <a:p>
            <a:r>
              <a:rPr lang="en-US" sz="8000" dirty="0"/>
              <a:t>Workshop </a:t>
            </a:r>
            <a:br>
              <a:rPr lang="en-US" sz="8000" dirty="0"/>
            </a:br>
            <a:r>
              <a:rPr lang="en-US" sz="8000" dirty="0"/>
              <a:t>on </a:t>
            </a:r>
            <a:br>
              <a:rPr lang="en-US" sz="8000" dirty="0"/>
            </a:br>
            <a:r>
              <a:rPr lang="en-US" sz="8000" dirty="0"/>
              <a:t>Web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1EE30-24E5-48A7-B4A7-7FA98FEC5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4819" y="4907055"/>
            <a:ext cx="9144000" cy="1655762"/>
          </a:xfrm>
        </p:spPr>
        <p:txBody>
          <a:bodyPr/>
          <a:lstStyle/>
          <a:p>
            <a:r>
              <a:rPr lang="en-US" dirty="0"/>
              <a:t>by</a:t>
            </a:r>
          </a:p>
          <a:p>
            <a:pPr algn="r"/>
            <a:r>
              <a:rPr lang="en-US" dirty="0"/>
              <a:t> Rupesh Kumar</a:t>
            </a:r>
          </a:p>
        </p:txBody>
      </p:sp>
    </p:spTree>
    <p:extLst>
      <p:ext uri="{BB962C8B-B14F-4D97-AF65-F5344CB8AC3E}">
        <p14:creationId xmlns:p14="http://schemas.microsoft.com/office/powerpoint/2010/main" val="94949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A42A1-945C-4B0A-8BC4-29F1B543A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2 - - Hint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167BF-ADB1-4A2B-B8BB-73E7CCD5A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&lt;script type="text/</a:t>
            </a:r>
            <a:r>
              <a:rPr lang="en-US" dirty="0" err="1"/>
              <a:t>javascript</a:t>
            </a:r>
            <a:r>
              <a:rPr lang="en-US" dirty="0"/>
              <a:t>"&gt; alert(''You are hacked'');&lt;/script&gt;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146820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A37B0-C7CC-467B-B53F-A25CCF382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Scenario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51178-66AF-4C31-AE38-CB0EE450E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alert(''You are hacked'')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96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58BF2-F6C5-46CD-AC99-FB9FB7031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55B34-E89E-4551-A042-B84750871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http://workshoponwebsecurity.azurewebsites.net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Try to get credit card details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987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A42A1-945C-4B0A-8BC4-29F1B543A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3 - - Hint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167BF-ADB1-4A2B-B8BB-73E7CCD5A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download link of images</a:t>
            </a:r>
          </a:p>
        </p:txBody>
      </p:sp>
    </p:spTree>
    <p:extLst>
      <p:ext uri="{BB962C8B-B14F-4D97-AF65-F5344CB8AC3E}">
        <p14:creationId xmlns:p14="http://schemas.microsoft.com/office/powerpoint/2010/main" val="3390888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A42A1-945C-4B0A-8BC4-29F1B543A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3 - - Hint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167BF-ADB1-4A2B-B8BB-73E7CCD5A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Web.config</a:t>
            </a:r>
            <a:r>
              <a:rPr lang="en-US" dirty="0"/>
              <a:t> contains DB connection string</a:t>
            </a:r>
          </a:p>
        </p:txBody>
      </p:sp>
    </p:spTree>
    <p:extLst>
      <p:ext uri="{BB962C8B-B14F-4D97-AF65-F5344CB8AC3E}">
        <p14:creationId xmlns:p14="http://schemas.microsoft.com/office/powerpoint/2010/main" val="3325096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A37B0-C7CC-467B-B53F-A25CCF382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Scenario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51178-66AF-4C31-AE38-CB0EE450E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http://workshoponwebsecurity.azurewebsites.net/Download/</a:t>
            </a:r>
            <a:r>
              <a:rPr lang="en-US" dirty="0" err="1"/>
              <a:t>Download?path</a:t>
            </a:r>
            <a:r>
              <a:rPr lang="en-US" dirty="0"/>
              <a:t>=../</a:t>
            </a:r>
            <a:r>
              <a:rPr lang="en-US" dirty="0" err="1"/>
              <a:t>Web.config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60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FD878-CDD5-462C-96CA-5920D3FC5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AA4B3-6909-47E9-B4C4-0D18CFB7A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3508338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7EAC4-B1CC-478C-9457-598AD932B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8" y="933296"/>
            <a:ext cx="10515600" cy="1325563"/>
          </a:xfrm>
        </p:spPr>
        <p:txBody>
          <a:bodyPr/>
          <a:lstStyle/>
          <a:p>
            <a:r>
              <a:rPr lang="en-US" dirty="0"/>
              <a:t>House Rules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1ECBF-3123-4377-A9FD-47B30B679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258" y="2805344"/>
            <a:ext cx="10515600" cy="2716568"/>
          </a:xfrm>
        </p:spPr>
        <p:txBody>
          <a:bodyPr/>
          <a:lstStyle/>
          <a:p>
            <a:r>
              <a:rPr lang="en-US" dirty="0"/>
              <a:t>Please don’t speak out the solution</a:t>
            </a:r>
          </a:p>
          <a:p>
            <a:r>
              <a:rPr lang="en-US" dirty="0"/>
              <a:t>Any doubt or query , please ask in the end of workshop</a:t>
            </a:r>
          </a:p>
          <a:p>
            <a:r>
              <a:rPr lang="en-US" dirty="0"/>
              <a:t>You can Google but First try your best then Google </a:t>
            </a:r>
          </a:p>
        </p:txBody>
      </p:sp>
    </p:spTree>
    <p:extLst>
      <p:ext uri="{BB962C8B-B14F-4D97-AF65-F5344CB8AC3E}">
        <p14:creationId xmlns:p14="http://schemas.microsoft.com/office/powerpoint/2010/main" val="2232479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3CF5E-33DC-4BB5-B5A5-405EC9370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EC1EC-2955-4531-8438-5AFDA8E35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http://workshoponwebsecurity.azurewebsites.net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Try to login</a:t>
            </a:r>
          </a:p>
        </p:txBody>
      </p:sp>
    </p:spTree>
    <p:extLst>
      <p:ext uri="{BB962C8B-B14F-4D97-AF65-F5344CB8AC3E}">
        <p14:creationId xmlns:p14="http://schemas.microsoft.com/office/powerpoint/2010/main" val="657836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A42A1-945C-4B0A-8BC4-29F1B543A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1 - - Hint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167BF-ADB1-4A2B-B8BB-73E7CCD5A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Generally user name is admin or administrator</a:t>
            </a:r>
          </a:p>
        </p:txBody>
      </p:sp>
    </p:spTree>
    <p:extLst>
      <p:ext uri="{BB962C8B-B14F-4D97-AF65-F5344CB8AC3E}">
        <p14:creationId xmlns:p14="http://schemas.microsoft.com/office/powerpoint/2010/main" val="2194918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A42A1-945C-4B0A-8BC4-29F1B543A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1 - - Hint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167BF-ADB1-4A2B-B8BB-73E7CCD5A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</a:t>
            </a:r>
            <a:r>
              <a:rPr lang="en-US" dirty="0" err="1"/>
              <a:t>Sql</a:t>
            </a:r>
            <a:r>
              <a:rPr lang="en-US" dirty="0"/>
              <a:t> Injection</a:t>
            </a:r>
          </a:p>
        </p:txBody>
      </p:sp>
    </p:spTree>
    <p:extLst>
      <p:ext uri="{BB962C8B-B14F-4D97-AF65-F5344CB8AC3E}">
        <p14:creationId xmlns:p14="http://schemas.microsoft.com/office/powerpoint/2010/main" val="4046391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A37B0-C7CC-467B-B53F-A25CCF382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Scenario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51178-66AF-4C31-AE38-CB0EE450E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Username: admin Password: admin</a:t>
            </a:r>
          </a:p>
          <a:p>
            <a:r>
              <a:rPr lang="en-US" dirty="0"/>
              <a:t>test' or 1=1 --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15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27C98-EDF5-4BB8-8B18-EF840957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CAF4B-0012-4C24-A5B7-1CA8BA87A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 Site Scripting</a:t>
            </a:r>
          </a:p>
          <a:p>
            <a:r>
              <a:rPr lang="en-US" dirty="0"/>
              <a:t>Hacker (Attacker) injects the code into a website.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907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58BF2-F6C5-46CD-AC99-FB9FB7031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55B34-E89E-4551-A042-B84750871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http://workshoponwebsecurity.azurewebsites.net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Try to inject your code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9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A42A1-945C-4B0A-8BC4-29F1B543A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2 - - Hint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167BF-ADB1-4A2B-B8BB-73E7CCD5A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injecting in comment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607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222</Words>
  <Application>Microsoft Office PowerPoint</Application>
  <PresentationFormat>Widescreen</PresentationFormat>
  <Paragraphs>43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Workshop  on  Web Security</vt:lpstr>
      <vt:lpstr>House Rules </vt:lpstr>
      <vt:lpstr>Scenario 1</vt:lpstr>
      <vt:lpstr>Scenario 1 - - Hint 1</vt:lpstr>
      <vt:lpstr>Scenario 1 - - Hint 2</vt:lpstr>
      <vt:lpstr>Solution Scenario 1</vt:lpstr>
      <vt:lpstr>XSS</vt:lpstr>
      <vt:lpstr>Scenario 2</vt:lpstr>
      <vt:lpstr>Scenario 2 - - Hint 1</vt:lpstr>
      <vt:lpstr>Scenario 2 - - Hint 2</vt:lpstr>
      <vt:lpstr>Solution Scenario 2</vt:lpstr>
      <vt:lpstr>Scenario 3</vt:lpstr>
      <vt:lpstr>Scenario 3 - - Hint 1</vt:lpstr>
      <vt:lpstr>Scenario 3 - - Hint 2</vt:lpstr>
      <vt:lpstr>Solution Scenario 3</vt:lpstr>
      <vt:lpstr>Thanks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 on  Web Security</dc:title>
  <dc:creator>Rupesh Kumar</dc:creator>
  <cp:lastModifiedBy>Rupesh Kumar</cp:lastModifiedBy>
  <cp:revision>5</cp:revision>
  <dcterms:created xsi:type="dcterms:W3CDTF">2018-05-31T06:16:14Z</dcterms:created>
  <dcterms:modified xsi:type="dcterms:W3CDTF">2018-05-31T09:14:39Z</dcterms:modified>
</cp:coreProperties>
</file>