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KGDC GIS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Abadi Limits Server</a:t>
            </a:r>
          </a:p>
          <a:p>
            <a:r>
              <a:rPr lang="en-US" dirty="0" smtClean="0"/>
              <a:t>Attendance Server</a:t>
            </a:r>
          </a:p>
          <a:p>
            <a:r>
              <a:rPr lang="en-US" dirty="0" smtClean="0"/>
              <a:t>Files Server</a:t>
            </a:r>
          </a:p>
          <a:p>
            <a:r>
              <a:rPr lang="en-US" dirty="0" smtClean="0"/>
              <a:t>Flights Server</a:t>
            </a:r>
          </a:p>
          <a:p>
            <a:r>
              <a:rPr lang="en-US" dirty="0" smtClean="0"/>
              <a:t>GeoJSON Server</a:t>
            </a:r>
          </a:p>
          <a:p>
            <a:r>
              <a:rPr lang="en-US" dirty="0" smtClean="0"/>
              <a:t>Users / </a:t>
            </a:r>
            <a:r>
              <a:rPr lang="en-US" dirty="0" smtClean="0"/>
              <a:t>Data </a:t>
            </a:r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Interactive DBs:</a:t>
            </a:r>
          </a:p>
          <a:p>
            <a:r>
              <a:rPr lang="en-US" dirty="0" smtClean="0"/>
              <a:t>Abadi Limits</a:t>
            </a:r>
          </a:p>
          <a:p>
            <a:r>
              <a:rPr lang="en-US" dirty="0" smtClean="0"/>
              <a:t>Attendance Register</a:t>
            </a:r>
          </a:p>
          <a:p>
            <a:r>
              <a:rPr lang="en-US" dirty="0" smtClean="0"/>
              <a:t>Drones</a:t>
            </a:r>
          </a:p>
          <a:p>
            <a:r>
              <a:rPr lang="en-US" dirty="0" smtClean="0"/>
              <a:t>Files Attachment</a:t>
            </a:r>
          </a:p>
          <a:p>
            <a:r>
              <a:rPr lang="en-US" dirty="0" smtClean="0"/>
              <a:t>Flights</a:t>
            </a:r>
          </a:p>
          <a:p>
            <a:r>
              <a:rPr lang="en-US" dirty="0" smtClean="0"/>
              <a:t>Users 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Serve DBs:</a:t>
            </a:r>
          </a:p>
          <a:p>
            <a:r>
              <a:rPr lang="en-US" dirty="0" smtClean="0"/>
              <a:t>District Boundaries</a:t>
            </a:r>
          </a:p>
          <a:p>
            <a:r>
              <a:rPr lang="en-US" dirty="0" err="1" smtClean="0"/>
              <a:t>Karn</a:t>
            </a:r>
            <a:r>
              <a:rPr lang="en-US" dirty="0" smtClean="0"/>
              <a:t> </a:t>
            </a:r>
            <a:r>
              <a:rPr lang="en-US" dirty="0" smtClean="0"/>
              <a:t>Villages</a:t>
            </a:r>
          </a:p>
          <a:p>
            <a:r>
              <a:rPr lang="en-US" dirty="0" smtClean="0"/>
              <a:t>Jurisdictions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KGDC Villages Uploader	- Web App</a:t>
            </a:r>
          </a:p>
          <a:p>
            <a:r>
              <a:rPr lang="en-US" dirty="0" smtClean="0"/>
              <a:t>KGDC Flights Manager	- Web App</a:t>
            </a:r>
          </a:p>
          <a:p>
            <a:r>
              <a:rPr lang="en-US" dirty="0" smtClean="0"/>
              <a:t>KGDC Field Attendance – Android App</a:t>
            </a:r>
          </a:p>
          <a:p>
            <a:r>
              <a:rPr lang="en-US" dirty="0" smtClean="0"/>
              <a:t>KGDC </a:t>
            </a:r>
            <a:r>
              <a:rPr lang="en-US" dirty="0" smtClean="0"/>
              <a:t>Users </a:t>
            </a:r>
            <a:r>
              <a:rPr lang="en-US" smtClean="0"/>
              <a:t>/ Data </a:t>
            </a:r>
            <a:r>
              <a:rPr lang="en-US" dirty="0" smtClean="0"/>
              <a:t>Manager	- Web App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Interaction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1800" y="2743200"/>
            <a:ext cx="2819400" cy="1828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Abadi Limits Server</a:t>
            </a:r>
          </a:p>
          <a:p>
            <a:r>
              <a:rPr lang="en-US" dirty="0" smtClean="0"/>
              <a:t>Attendance Server</a:t>
            </a:r>
          </a:p>
          <a:p>
            <a:r>
              <a:rPr lang="en-US" dirty="0" smtClean="0"/>
              <a:t>Files Server</a:t>
            </a:r>
          </a:p>
          <a:p>
            <a:r>
              <a:rPr lang="en-US" dirty="0" smtClean="0"/>
              <a:t>Flights Server</a:t>
            </a:r>
          </a:p>
          <a:p>
            <a:r>
              <a:rPr lang="en-US" dirty="0" smtClean="0"/>
              <a:t>GeoJSON Server</a:t>
            </a:r>
          </a:p>
          <a:p>
            <a:r>
              <a:rPr lang="en-US" dirty="0" smtClean="0"/>
              <a:t>Users / Drones Server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2200" y="2743200"/>
            <a:ext cx="26670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KGDC Villages Uploader	- Web App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KGDC Flights Manager	- Web App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KGDC Field Attendance – Android App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KGDC Users Manager	- Web App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514600"/>
            <a:ext cx="2286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Interactive DBs: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Abadi Limits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Attendance Register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 Attachment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 DBs: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District Boundaries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Karn Villages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57800" y="2895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5181600" y="3200400"/>
            <a:ext cx="990600" cy="39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48200" y="29718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00600" y="32766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29200" y="29718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05400" y="37338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181600" y="32766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410200" y="34290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62600" y="37338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562600" y="41910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050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86000" y="3048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600200" y="32766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74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" idx="1"/>
          </p:cNvCxnSpPr>
          <p:nvPr/>
        </p:nvCxnSpPr>
        <p:spPr>
          <a:xfrm>
            <a:off x="1447800" y="36576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00200" y="38100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09800" y="3962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133600" y="39624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05000" y="2819400"/>
            <a:ext cx="1219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447800" y="36576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KGDC GIS Server</vt:lpstr>
      <vt:lpstr>Servers</vt:lpstr>
      <vt:lpstr>Databases</vt:lpstr>
      <vt:lpstr>GIS Apps</vt:lpstr>
      <vt:lpstr>Server Interaction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KGDC GIS Server</dc:title>
  <dc:creator>rukmangadan</dc:creator>
  <cp:lastModifiedBy>user</cp:lastModifiedBy>
  <cp:revision>14</cp:revision>
  <dcterms:created xsi:type="dcterms:W3CDTF">2006-08-16T00:00:00Z</dcterms:created>
  <dcterms:modified xsi:type="dcterms:W3CDTF">2021-07-13T05:13:11Z</dcterms:modified>
</cp:coreProperties>
</file>