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KGDC GIS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GIS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KGDC Villages Uploader</a:t>
            </a:r>
          </a:p>
          <a:p>
            <a:r>
              <a:rPr lang="en-US" dirty="0" smtClean="0"/>
              <a:t>KGDC Flights Manager</a:t>
            </a:r>
          </a:p>
          <a:p>
            <a:r>
              <a:rPr lang="en-US" dirty="0" smtClean="0"/>
              <a:t>KGDC Field Attendance – Android App</a:t>
            </a:r>
          </a:p>
          <a:p>
            <a:r>
              <a:rPr lang="en-US" dirty="0" smtClean="0"/>
              <a:t>KGDC Users Manager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KGDC GIS Server</vt:lpstr>
      <vt:lpstr>Server Modules</vt:lpstr>
      <vt:lpstr>GIS Apps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KGDC GIS Server</dc:title>
  <dc:creator>rukmangadan</dc:creator>
  <cp:lastModifiedBy>rukmangadan</cp:lastModifiedBy>
  <cp:revision>2</cp:revision>
  <dcterms:created xsi:type="dcterms:W3CDTF">2006-08-16T00:00:00Z</dcterms:created>
  <dcterms:modified xsi:type="dcterms:W3CDTF">2021-06-21T17:17:28Z</dcterms:modified>
</cp:coreProperties>
</file>