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KGDC GIS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AbadiLimits</a:t>
            </a:r>
            <a:r>
              <a:rPr lang="en-US" dirty="0" smtClean="0"/>
              <a:t> Server</a:t>
            </a:r>
            <a:endParaRPr lang="en-US" dirty="0" smtClean="0"/>
          </a:p>
          <a:p>
            <a:r>
              <a:rPr lang="en-US" dirty="0" smtClean="0"/>
              <a:t>Attendance Server</a:t>
            </a:r>
            <a:endParaRPr lang="en-US" dirty="0" smtClean="0"/>
          </a:p>
          <a:p>
            <a:r>
              <a:rPr lang="en-US" dirty="0" smtClean="0"/>
              <a:t>Files Server</a:t>
            </a:r>
            <a:endParaRPr lang="en-US" dirty="0" smtClean="0"/>
          </a:p>
          <a:p>
            <a:r>
              <a:rPr lang="en-US" dirty="0" smtClean="0"/>
              <a:t>Flights Server</a:t>
            </a:r>
            <a:endParaRPr lang="en-US" dirty="0" smtClean="0"/>
          </a:p>
          <a:p>
            <a:r>
              <a:rPr lang="en-US" dirty="0" err="1" smtClean="0"/>
              <a:t>GeoJSON</a:t>
            </a:r>
            <a:r>
              <a:rPr lang="en-US" dirty="0" smtClean="0"/>
              <a:t> Server</a:t>
            </a:r>
            <a:endParaRPr lang="en-US" dirty="0" smtClean="0"/>
          </a:p>
          <a:p>
            <a:r>
              <a:rPr lang="en-US" dirty="0" smtClean="0"/>
              <a:t>Users / Drones Server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Interactive DBs:</a:t>
            </a:r>
          </a:p>
          <a:p>
            <a:r>
              <a:rPr lang="en-US" dirty="0" err="1" smtClean="0"/>
              <a:t>Abadi</a:t>
            </a:r>
            <a:r>
              <a:rPr lang="en-US" dirty="0" smtClean="0"/>
              <a:t> Limits</a:t>
            </a:r>
          </a:p>
          <a:p>
            <a:r>
              <a:rPr lang="en-US" dirty="0" smtClean="0"/>
              <a:t>Attendance Register</a:t>
            </a:r>
          </a:p>
          <a:p>
            <a:r>
              <a:rPr lang="en-US" dirty="0" smtClean="0"/>
              <a:t>Drones</a:t>
            </a:r>
          </a:p>
          <a:p>
            <a:r>
              <a:rPr lang="en-US" dirty="0" smtClean="0"/>
              <a:t>Files Attachment</a:t>
            </a:r>
          </a:p>
          <a:p>
            <a:r>
              <a:rPr lang="en-US" dirty="0" smtClean="0"/>
              <a:t>Flights</a:t>
            </a:r>
          </a:p>
          <a:p>
            <a:r>
              <a:rPr lang="en-US" dirty="0" smtClean="0"/>
              <a:t>Users Table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Serve DBs:</a:t>
            </a:r>
          </a:p>
          <a:p>
            <a:r>
              <a:rPr lang="en-US" dirty="0" smtClean="0"/>
              <a:t>District Boundaries</a:t>
            </a:r>
          </a:p>
          <a:p>
            <a:r>
              <a:rPr lang="en-US" dirty="0" err="1" smtClean="0"/>
              <a:t>Karn</a:t>
            </a:r>
            <a:r>
              <a:rPr lang="en-US" dirty="0" smtClean="0"/>
              <a:t> Villages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GIS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KGDC Villages Uploader</a:t>
            </a:r>
          </a:p>
          <a:p>
            <a:r>
              <a:rPr lang="en-US" dirty="0" smtClean="0"/>
              <a:t>KGDC Flights Manager</a:t>
            </a:r>
          </a:p>
          <a:p>
            <a:r>
              <a:rPr lang="en-US" dirty="0" smtClean="0"/>
              <a:t>KGDC Field Attendance – Android App</a:t>
            </a:r>
          </a:p>
          <a:p>
            <a:r>
              <a:rPr lang="en-US" dirty="0" smtClean="0"/>
              <a:t>KGDC Users Manager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56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KGDC GIS Server</vt:lpstr>
      <vt:lpstr>Servers</vt:lpstr>
      <vt:lpstr>Databases</vt:lpstr>
      <vt:lpstr>GIS Apps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KGDC GIS Server</dc:title>
  <dc:creator>rukmangadan</dc:creator>
  <cp:lastModifiedBy>user</cp:lastModifiedBy>
  <cp:revision>7</cp:revision>
  <dcterms:created xsi:type="dcterms:W3CDTF">2006-08-16T00:00:00Z</dcterms:created>
  <dcterms:modified xsi:type="dcterms:W3CDTF">2021-07-09T04:25:26Z</dcterms:modified>
</cp:coreProperties>
</file>