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752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Google App Engine</a:t>
            </a:r>
            <a:endParaRPr lang="en-US" sz="3600" b="1" dirty="0" smtClean="0"/>
          </a:p>
          <a:p>
            <a:r>
              <a:rPr lang="en-GB" sz="3600" dirty="0" smtClean="0"/>
              <a:t>	*Content Delivery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9118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iApp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Vue / WS App</a:t>
            </a:r>
          </a:p>
          <a:p>
            <a:r>
              <a:rPr lang="en-GB" sz="2800" dirty="0" smtClean="0"/>
              <a:t>* Fetch data from Content Delivery Server and start working...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400800" cy="457200"/>
          </a:xfrm>
          <a:noFill/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Vue / WS App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066800"/>
            <a:ext cx="25146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Web Socket Server</a:t>
            </a:r>
          </a:p>
          <a:p>
            <a:r>
              <a:rPr lang="en-GB" sz="2000" dirty="0" smtClean="0"/>
              <a:t>Port: 8080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952750" y="-933450"/>
            <a:ext cx="381000" cy="3619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53200" y="1066800"/>
            <a:ext cx="25146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HTTP Server</a:t>
            </a:r>
          </a:p>
          <a:p>
            <a:r>
              <a:rPr lang="en-GB" sz="2000" dirty="0" smtClean="0"/>
              <a:t>Port: 8080</a:t>
            </a:r>
          </a:p>
        </p:txBody>
      </p:sp>
      <p:cxnSp>
        <p:nvCxnSpPr>
          <p:cNvPr id="10" name="Elbow Connector 9"/>
          <p:cNvCxnSpPr>
            <a:stCxn id="2" idx="2"/>
            <a:endCxn id="7" idx="0"/>
          </p:cNvCxnSpPr>
          <p:nvPr/>
        </p:nvCxnSpPr>
        <p:spPr>
          <a:xfrm rot="16200000" flipH="1">
            <a:off x="6191250" y="-552450"/>
            <a:ext cx="381000" cy="2857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1524000"/>
            <a:ext cx="3124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Frontend - Manage Workers</a:t>
            </a:r>
          </a:p>
          <a:p>
            <a:r>
              <a:rPr lang="en-GB" sz="2000" dirty="0" smtClean="0"/>
              <a:t>* Zip files Summary</a:t>
            </a:r>
          </a:p>
          <a:p>
            <a:r>
              <a:rPr lang="en-GB" sz="2000" dirty="0" smtClean="0"/>
              <a:t>* Symbols / Data Screener</a:t>
            </a:r>
          </a:p>
          <a:p>
            <a:r>
              <a:rPr lang="en-GB" sz="2000" dirty="0" smtClean="0"/>
              <a:t>* Data Visualization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200400"/>
            <a:ext cx="2057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Download Worker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3200400"/>
            <a:ext cx="2057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Analysis Worker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4267200"/>
            <a:ext cx="3124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SQLITE DATABASE 1</a:t>
            </a:r>
          </a:p>
          <a:p>
            <a:r>
              <a:rPr lang="en-GB" sz="2000" dirty="0" smtClean="0"/>
              <a:t>* Zip files storage</a:t>
            </a:r>
          </a:p>
          <a:p>
            <a:r>
              <a:rPr lang="en-GB" sz="2000" dirty="0" smtClean="0"/>
              <a:t>* Year wise </a:t>
            </a:r>
            <a:r>
              <a:rPr lang="en-GB" sz="2000" dirty="0" err="1" smtClean="0"/>
              <a:t>sqlite</a:t>
            </a:r>
            <a:r>
              <a:rPr lang="en-GB" sz="2000" dirty="0" smtClean="0"/>
              <a:t> names.</a:t>
            </a:r>
          </a:p>
          <a:p>
            <a:r>
              <a:rPr lang="en-GB" sz="2000" dirty="0" smtClean="0"/>
              <a:t>* </a:t>
            </a:r>
            <a:r>
              <a:rPr lang="en-GB" sz="2000" dirty="0" err="1" smtClean="0"/>
              <a:t>Eg</a:t>
            </a:r>
            <a:r>
              <a:rPr lang="en-GB" sz="2000" dirty="0" smtClean="0"/>
              <a:t>: iZip2001.sqlite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24400" y="4267200"/>
            <a:ext cx="3124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SQLITE DATABASE 2</a:t>
            </a:r>
          </a:p>
          <a:p>
            <a:r>
              <a:rPr lang="en-GB" sz="2000" dirty="0" smtClean="0"/>
              <a:t>* Symbol wise data storage</a:t>
            </a:r>
          </a:p>
          <a:p>
            <a:r>
              <a:rPr lang="en-GB" sz="2000" dirty="0" smtClean="0"/>
              <a:t>* </a:t>
            </a:r>
            <a:r>
              <a:rPr lang="en-GB" sz="2000" dirty="0" err="1" smtClean="0"/>
              <a:t>Eg</a:t>
            </a:r>
            <a:r>
              <a:rPr lang="en-GB" sz="2000" dirty="0" smtClean="0"/>
              <a:t>: </a:t>
            </a:r>
            <a:r>
              <a:rPr lang="en-GB" sz="2000" dirty="0" err="1" smtClean="0"/>
              <a:t>iSymbols.sqlite</a:t>
            </a:r>
            <a:endParaRPr lang="en-GB" sz="2000" dirty="0" smtClean="0"/>
          </a:p>
        </p:txBody>
      </p:sp>
      <p:cxnSp>
        <p:nvCxnSpPr>
          <p:cNvPr id="51" name="Straight Arrow Connector 50"/>
          <p:cNvCxnSpPr>
            <a:stCxn id="7" idx="1"/>
            <a:endCxn id="12" idx="3"/>
          </p:cNvCxnSpPr>
          <p:nvPr/>
        </p:nvCxnSpPr>
        <p:spPr>
          <a:xfrm rot="10800000" flipV="1">
            <a:off x="6172200" y="1420742"/>
            <a:ext cx="381000" cy="764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3200400"/>
            <a:ext cx="20574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Organizer Worker</a:t>
            </a:r>
          </a:p>
        </p:txBody>
      </p:sp>
      <p:cxnSp>
        <p:nvCxnSpPr>
          <p:cNvPr id="54" name="Straight Arrow Connector 53"/>
          <p:cNvCxnSpPr>
            <a:stCxn id="12" idx="1"/>
            <a:endCxn id="3" idx="3"/>
          </p:cNvCxnSpPr>
          <p:nvPr/>
        </p:nvCxnSpPr>
        <p:spPr>
          <a:xfrm rot="10800000">
            <a:off x="2590800" y="1420744"/>
            <a:ext cx="457200" cy="764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SQLITE DATABASE 1</a:t>
            </a:r>
            <a:br>
              <a:rPr lang="en-GB" dirty="0" smtClean="0"/>
            </a:br>
            <a:r>
              <a:rPr lang="en-GB" dirty="0" smtClean="0"/>
              <a:t>Zip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Table Name: ziptable2001</a:t>
            </a:r>
          </a:p>
          <a:p>
            <a:endParaRPr lang="en-GB" sz="2000" dirty="0" smtClean="0"/>
          </a:p>
          <a:p>
            <a:r>
              <a:rPr lang="en-GB" sz="2000" dirty="0" smtClean="0"/>
              <a:t>Columns:</a:t>
            </a:r>
          </a:p>
          <a:p>
            <a:r>
              <a:rPr lang="en-GB" sz="2000" dirty="0" smtClean="0"/>
              <a:t>(</a:t>
            </a:r>
            <a:r>
              <a:rPr lang="en-GB" sz="2000" dirty="0" err="1" smtClean="0"/>
              <a:t>i</a:t>
            </a:r>
            <a:r>
              <a:rPr lang="en-GB" sz="2000" dirty="0" smtClean="0"/>
              <a:t>) Date		INTEGER</a:t>
            </a:r>
          </a:p>
          <a:p>
            <a:r>
              <a:rPr lang="en-GB" sz="2000" dirty="0" smtClean="0"/>
              <a:t>(ii) Month	INTEGER</a:t>
            </a:r>
          </a:p>
          <a:p>
            <a:r>
              <a:rPr lang="en-GB" sz="2000" dirty="0" smtClean="0"/>
              <a:t>(iii) Year		INTEGER</a:t>
            </a:r>
          </a:p>
          <a:p>
            <a:r>
              <a:rPr lang="en-GB" sz="2000" dirty="0" smtClean="0"/>
              <a:t>(iv) Full Date	TEXT</a:t>
            </a:r>
          </a:p>
          <a:p>
            <a:r>
              <a:rPr lang="en-GB" sz="2000" dirty="0" smtClean="0"/>
              <a:t>(v) Zip Data	TEXT	-	BASE64 TEXT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SQLITE DATABASE </a:t>
            </a:r>
            <a:r>
              <a:rPr lang="en-GB" dirty="0" smtClean="0"/>
              <a:t>2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Symbols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trike="sngStrike" dirty="0" smtClean="0"/>
              <a:t>Table Name: ziptable2001</a:t>
            </a:r>
          </a:p>
          <a:p>
            <a:endParaRPr lang="en-GB" sz="2000" strike="sngStrike" dirty="0" smtClean="0"/>
          </a:p>
          <a:p>
            <a:r>
              <a:rPr lang="en-GB" sz="2000" strike="sngStrike" dirty="0" smtClean="0"/>
              <a:t>Columns:</a:t>
            </a:r>
          </a:p>
          <a:p>
            <a:r>
              <a:rPr lang="en-GB" sz="2000" strike="sngStrike" dirty="0" smtClean="0"/>
              <a:t>(</a:t>
            </a:r>
            <a:r>
              <a:rPr lang="en-GB" sz="2000" strike="sngStrike" dirty="0" err="1" smtClean="0"/>
              <a:t>i</a:t>
            </a:r>
            <a:r>
              <a:rPr lang="en-GB" sz="2000" strike="sngStrike" dirty="0" smtClean="0"/>
              <a:t>) Date		INTEGER</a:t>
            </a:r>
          </a:p>
          <a:p>
            <a:r>
              <a:rPr lang="en-GB" sz="2000" strike="sngStrike" dirty="0" smtClean="0"/>
              <a:t>(ii) Month	INTEGER</a:t>
            </a:r>
          </a:p>
          <a:p>
            <a:r>
              <a:rPr lang="en-GB" sz="2000" strike="sngStrike" dirty="0" smtClean="0"/>
              <a:t>(iii) Year		INTEGER</a:t>
            </a:r>
          </a:p>
          <a:p>
            <a:r>
              <a:rPr lang="en-GB" sz="2000" strike="sngStrike" dirty="0" smtClean="0"/>
              <a:t>(iv) Full Date	TEXT</a:t>
            </a:r>
          </a:p>
          <a:p>
            <a:r>
              <a:rPr lang="en-GB" sz="2000" strike="sngStrike" dirty="0" smtClean="0"/>
              <a:t>(v) Zip Data	TEXT	-	BASE64 TEXT</a:t>
            </a:r>
            <a:endParaRPr lang="en-US" sz="2000" strike="sngStrik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Vue / WS App</vt:lpstr>
      <vt:lpstr>SQLITE DATABASE 1 Zip Database</vt:lpstr>
      <vt:lpstr>SQLITE DATABASE 2 Symbols Database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Raji</dc:creator>
  <cp:lastModifiedBy>Raji</cp:lastModifiedBy>
  <cp:revision>23</cp:revision>
  <dcterms:created xsi:type="dcterms:W3CDTF">2006-08-16T00:00:00Z</dcterms:created>
  <dcterms:modified xsi:type="dcterms:W3CDTF">2021-04-21T16:02:07Z</dcterms:modified>
</cp:coreProperties>
</file>