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8" r:id="rId4"/>
    <p:sldId id="259" r:id="rId5"/>
    <p:sldId id="266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92"/>
    <a:srgbClr val="FFBC00"/>
    <a:srgbClr val="FFC000"/>
    <a:srgbClr val="FFF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F62AC-0130-80A1-2B81-DFA1D3A6D817}" v="39" dt="2022-07-22T07:36:4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8B70-7474-4CD9-8055-1AE4350507B8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FD5B9-D75C-4C11-A5FD-2F77F4E55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4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D3BDC-6E03-48BA-B815-CE786B2B5A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D3BDC-6E03-48BA-B815-CE786B2B5A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2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FBB15-4325-4656-85BE-A7B6ED94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5CA9FA-7247-4251-BE63-F86D8F297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8654D9-4E52-4C1A-BCFE-23E6F34B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F5B00B-C116-4137-83B5-B81F75D1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441360-37F2-4AF5-A3F9-F1DE8F5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8C27B-D49F-4B4F-A000-005128D9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FCA348-A232-4A7D-AAD1-115EAF53F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7B6AF3-4058-4EA7-BACB-9258E810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C6FE70-CEAB-424C-9E93-A602775B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853604-CA85-43D0-8C1E-DDA704B8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5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8971CF-89FA-439E-BDEE-31A8D0F04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9E00CF-0B03-45DC-ADA5-ADC62BBA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D03AD1-B207-4B18-9F6D-7A1C95DF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F1499B-E557-45E0-8ADD-F43AD86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BA636C-69A5-447C-ABC1-B756A89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7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32014EA-EA17-44E1-86E0-FA91480A07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25FE9F4-C2FB-498B-B2EE-8DC9B428194A}" type="datetimeFigureOut">
              <a:rPr lang="ko-KR" altLang="en-US" smtClean="0"/>
              <a:t>2022-07-22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37B5925-CC26-4C4A-A562-0558FDF892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07D4B3A-6540-4816-B92F-13F0605D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1222EA-9A02-475D-AC68-F5C51BAB774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4F0781B9-16DC-4390-96DA-B5300B62CF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09322" y="0"/>
            <a:ext cx="4982678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53BAD5-BF5B-4DC0-A8EB-342AF3DA09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5FE9F4-C2FB-498B-B2EE-8DC9B428194A}" type="datetimeFigureOut">
              <a:rPr lang="ko-KR" altLang="en-US" smtClean="0"/>
              <a:t>2022-07-22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947323-4E3D-421E-8173-311332539E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98D64B3-DF53-45CF-BF8E-82D051711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E1222EA-9A02-475D-AC68-F5C51BAB774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530B874-4738-4730-9AB4-94E6C0E51B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7413" y="517525"/>
            <a:ext cx="3648075" cy="582295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21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7">
            <a:extLst>
              <a:ext uri="{FF2B5EF4-FFF2-40B4-BE49-F238E27FC236}">
                <a16:creationId xmlns="" xmlns:a16="http://schemas.microsoft.com/office/drawing/2014/main" id="{09E06B2F-1A37-4813-8C3A-307F694B18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6C94B-D2F3-4998-B3E5-8E9CB0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595406-DD2F-406D-AB6E-13B0DD23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3DABCC-3F75-4D84-BA7E-C7516BA8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126F19-C317-41E9-8E80-5FC80388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D76A2-9117-472A-B225-6EA37244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6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9489B-A000-4A5C-88C5-F1D7DE88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9F79E9-36FB-4FB0-900F-FF594FAA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3F4335-E45E-4190-98C8-11AB32DA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23E211-F895-4433-9244-E1EE20E9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2BC028-DE3E-471D-A7C1-D1775D4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0A078-3181-4FDC-A7E1-0BFBE521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552B7-4D6C-44D3-9C57-0102C35D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04966E-2CF8-4F14-B6CC-DAA26B3C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7279A-9B83-4936-8BF4-7A060D1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5994A0-37F8-4C6A-8506-C2D93C6F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55EAA0-BDD6-46FF-9CDE-56A233BD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94F79-4218-496A-A755-13B1B57E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D8F07D-399B-425A-BCFE-BDACEA13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046B9-4F6A-4B1E-97F2-20A57FDD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E7BB38-5D24-4F65-A057-D75EFA1C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F1ECAF-58F2-429A-A7B1-6D2D31D8C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3E3B98-DD7B-41EC-B9A1-98514DE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903D50-2F7C-40F0-991E-11662F26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1063454-21F8-48B1-A776-A17F3DF0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12CA82-68BC-40A2-9120-AA93D8B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9279D3-DC3C-4FC4-AE71-04FB4AA9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4284-E719-41DD-9DA7-2BC64528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564B9E-25FA-4B59-A465-AED72485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0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33B6B3-8B2C-477E-9088-EED3E648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0AF142-4ABF-40CE-AC80-6ADEF805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A09058-FA95-41DD-857A-6E073448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EE4CC-8432-4EDE-B10C-837187A7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66EF4-1D32-41F4-995F-FFC133ACF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56962F-ABDD-47AB-B1FC-FC6E224B6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F15FB2-3179-4657-89D9-36B4778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EA6E6B-2331-4BE5-B9F7-F57EF97B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1B303A-EA3A-4FDC-996D-48F55D68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0C6C0-D474-45CA-9369-19376C0F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46F1B7B-EA23-40F2-B44F-3DD4E56A6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0552F5-6650-42FA-B327-1DDD5F271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C5A7B6-2A89-46C5-83E2-9D0DFAC8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DF81E0-BA77-421B-B12C-55B03C1E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304C51-216D-4CD7-B979-57B9692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62E326-3285-4720-9F55-61D764F0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AF8D80-B9B9-4AD8-95CF-2E9B0F534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496138-D336-42AB-866D-AD6CCCA51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779A-C2FB-4B84-AD4E-8185DF11276F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4DFC0-637D-4770-9FC0-A01C420C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D1F4F3-13FA-4EC3-B2BA-265731999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2948-472D-42C6-AB45-9ACF82160D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2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4" descr="음식, 치즈, 파스타이(가) 표시된 사진&#10;&#10;자동 생성된 설명">
            <a:extLst>
              <a:ext uri="{FF2B5EF4-FFF2-40B4-BE49-F238E27FC236}">
                <a16:creationId xmlns:a16="http://schemas.microsoft.com/office/drawing/2014/main" xmlns="" id="{AEBE84C6-F883-4C4D-B610-4E49A823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254630" cy="685800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55AC0-5AEC-4EBE-86CF-0FD67064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he-IL" sz="6600" b="1" dirty="0"/>
              <a:t>משק יעקבס</a:t>
            </a:r>
            <a:endParaRPr lang="en-US" sz="66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70150" y="5271076"/>
            <a:ext cx="141053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 smtClean="0"/>
              <a:t>מציגות :</a:t>
            </a:r>
          </a:p>
          <a:p>
            <a:pPr algn="r" rtl="1"/>
            <a:r>
              <a:rPr lang="he-IL" sz="1600" dirty="0"/>
              <a:t>מרים </a:t>
            </a:r>
            <a:r>
              <a:rPr lang="he-IL" sz="1600" dirty="0" smtClean="0"/>
              <a:t>שוורץ </a:t>
            </a:r>
          </a:p>
          <a:p>
            <a:pPr algn="r" rtl="1"/>
            <a:r>
              <a:rPr lang="he-IL" sz="1600" dirty="0" smtClean="0"/>
              <a:t>נוי כהן</a:t>
            </a:r>
          </a:p>
          <a:p>
            <a:pPr algn="r" rtl="1"/>
            <a:r>
              <a:rPr lang="he-IL" sz="1600" dirty="0" smtClean="0"/>
              <a:t>עדי סולם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3767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xmlns="" id="{79BB35BC-D5C2-4C8B-A22A-A71E61919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xmlns="" id="{42CF9329-29A3-ECE1-B283-86F08C65ADC7}"/>
              </a:ext>
            </a:extLst>
          </p:cNvPr>
          <p:cNvSpPr txBox="1"/>
          <p:nvPr/>
        </p:nvSpPr>
        <p:spPr>
          <a:xfrm>
            <a:off x="7548283" y="672171"/>
            <a:ext cx="2640104" cy="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הבעיות</a:t>
            </a:r>
          </a:p>
        </p:txBody>
      </p:sp>
      <p:pic>
        <p:nvPicPr>
          <p:cNvPr id="17" name="Picture 7" descr="העט מוצב בראש שורת חתימה">
            <a:extLst>
              <a:ext uri="{FF2B5EF4-FFF2-40B4-BE49-F238E27FC236}">
                <a16:creationId xmlns:a16="http://schemas.microsoft.com/office/drawing/2014/main" xmlns="" id="{D02711E5-BF6D-E3D1-457E-1FED40788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57" r="-3" b="-3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A777FF6E-3022-71AB-10FB-EAC8F7EF9C69}"/>
              </a:ext>
            </a:extLst>
          </p:cNvPr>
          <p:cNvSpPr txBox="1"/>
          <p:nvPr/>
        </p:nvSpPr>
        <p:spPr>
          <a:xfrm>
            <a:off x="5880847" y="1607156"/>
            <a:ext cx="5974974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50" dirty="0"/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50" dirty="0"/>
              <a:t>תעודות</a:t>
            </a:r>
            <a:r>
              <a:rPr lang="en-US" sz="2000" spc="-150" dirty="0"/>
              <a:t> </a:t>
            </a:r>
            <a:r>
              <a:rPr lang="en-US" sz="2000" spc="-150" dirty="0"/>
              <a:t>ההזמנה</a:t>
            </a:r>
            <a:r>
              <a:rPr lang="en-US" sz="2000" spc="-150" dirty="0"/>
              <a:t> </a:t>
            </a:r>
            <a:r>
              <a:rPr lang="en-US" sz="2000" spc="-150" dirty="0"/>
              <a:t>מודפסות</a:t>
            </a:r>
            <a:r>
              <a:rPr lang="en-US" sz="2000" spc="-150" dirty="0"/>
              <a:t> </a:t>
            </a:r>
            <a:r>
              <a:rPr lang="en-US" sz="2000" spc="-150" dirty="0"/>
              <a:t>ומועברות</a:t>
            </a:r>
            <a:r>
              <a:rPr lang="en-US" sz="2000" spc="-150" dirty="0"/>
              <a:t> </a:t>
            </a:r>
            <a:r>
              <a:rPr lang="en-US" sz="2000" spc="-150" dirty="0"/>
              <a:t>בין</a:t>
            </a:r>
            <a:r>
              <a:rPr lang="en-US" sz="2000" spc="-150" dirty="0"/>
              <a:t> </a:t>
            </a:r>
            <a:r>
              <a:rPr lang="en-US" sz="2000" spc="-150" dirty="0"/>
              <a:t>מספר</a:t>
            </a:r>
            <a:r>
              <a:rPr lang="en-US" sz="2000" spc="-150" dirty="0"/>
              <a:t> </a:t>
            </a:r>
            <a:r>
              <a:rPr lang="en-US" sz="2000" spc="-150" dirty="0"/>
              <a:t>גורמים</a:t>
            </a:r>
            <a:endParaRPr lang="en-US" sz="2000" spc="-150" dirty="0"/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50" dirty="0"/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50" dirty="0"/>
              <a:t>תיעוד</a:t>
            </a:r>
            <a:r>
              <a:rPr lang="en-US" sz="2000" spc="-150" dirty="0"/>
              <a:t> </a:t>
            </a:r>
            <a:r>
              <a:rPr lang="en-US" sz="2000" spc="-150" dirty="0"/>
              <a:t>שקילה</a:t>
            </a:r>
            <a:r>
              <a:rPr lang="en-US" sz="2000" spc="-150" dirty="0"/>
              <a:t> </a:t>
            </a:r>
            <a:r>
              <a:rPr lang="en-US" sz="2000" spc="-150" dirty="0"/>
              <a:t>ואריזת</a:t>
            </a:r>
            <a:r>
              <a:rPr lang="en-US" sz="2000" spc="-150" dirty="0"/>
              <a:t> </a:t>
            </a:r>
            <a:r>
              <a:rPr lang="en-US" sz="2000" spc="-150" dirty="0"/>
              <a:t>המוצר</a:t>
            </a:r>
            <a:r>
              <a:rPr lang="en-US" sz="2000" spc="-150" dirty="0"/>
              <a:t> </a:t>
            </a:r>
            <a:r>
              <a:rPr lang="en-US" sz="2000" spc="-150" dirty="0"/>
              <a:t>מבוצעים</a:t>
            </a:r>
            <a:r>
              <a:rPr lang="en-US" sz="2000" spc="-150" dirty="0"/>
              <a:t> </a:t>
            </a:r>
            <a:r>
              <a:rPr lang="en-US" sz="2000" spc="-150" dirty="0"/>
              <a:t>באופן</a:t>
            </a:r>
            <a:r>
              <a:rPr lang="en-US" sz="2000" spc="-150" dirty="0"/>
              <a:t> </a:t>
            </a:r>
            <a:r>
              <a:rPr lang="en-US" sz="2000" spc="-150" dirty="0"/>
              <a:t>ידני</a:t>
            </a:r>
            <a:r>
              <a:rPr lang="en-US" sz="2000" spc="-150" dirty="0"/>
              <a:t/>
            </a:r>
            <a:br>
              <a:rPr lang="en-US" sz="2000" spc="-150" dirty="0"/>
            </a:br>
            <a:r>
              <a:rPr lang="en-US" sz="2000" spc="-150" dirty="0"/>
              <a:t> </a:t>
            </a:r>
          </a:p>
          <a:p>
            <a:pPr marL="457200" indent="-228600" algn="r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50" dirty="0"/>
              <a:t>קושי</a:t>
            </a:r>
            <a:r>
              <a:rPr lang="en-US" sz="2000" spc="-150" dirty="0"/>
              <a:t> </a:t>
            </a:r>
            <a:r>
              <a:rPr lang="en-US" sz="2000" spc="-150" dirty="0"/>
              <a:t>במעקב</a:t>
            </a:r>
            <a:r>
              <a:rPr lang="en-US" sz="2000" spc="-150" dirty="0"/>
              <a:t> </a:t>
            </a:r>
            <a:r>
              <a:rPr lang="en-US" sz="2000" spc="-150" dirty="0"/>
              <a:t>אחרי</a:t>
            </a:r>
            <a:r>
              <a:rPr lang="en-US" sz="2000" spc="-150" dirty="0"/>
              <a:t> </a:t>
            </a:r>
            <a:r>
              <a:rPr lang="en-US" sz="2000" spc="-150" dirty="0"/>
              <a:t>מלאי</a:t>
            </a:r>
            <a:r>
              <a:rPr lang="en-US" sz="2000" spc="-150" dirty="0"/>
              <a:t> </a:t>
            </a:r>
            <a:r>
              <a:rPr lang="en-US" sz="2000" spc="-150" dirty="0"/>
              <a:t>והזמנות</a:t>
            </a:r>
            <a:r>
              <a:rPr lang="en-US" sz="2000" spc="-150" dirty="0"/>
              <a:t> </a:t>
            </a:r>
            <a:r>
              <a:rPr lang="en-US" sz="2000" spc="-150" dirty="0"/>
              <a:t>פתוחות</a:t>
            </a:r>
            <a:endParaRPr lang="en-US" sz="2000" spc="-15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5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52" y="1350848"/>
            <a:ext cx="3749365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A4E194-E376-A3AB-E363-BA3917573E6D}"/>
              </a:ext>
            </a:extLst>
          </p:cNvPr>
          <p:cNvSpPr txBox="1"/>
          <p:nvPr/>
        </p:nvSpPr>
        <p:spPr>
          <a:xfrm>
            <a:off x="762000" y="274320"/>
            <a:ext cx="10668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altLang="ko-KR" sz="6600" b="1" spc="-150" dirty="0">
                <a:latin typeface="+mj-lt"/>
                <a:ea typeface="KH-Blackline-Script Medium" panose="03000603000000000000" pitchFamily="66" charset="0"/>
              </a:rPr>
              <a:t>הפתרון</a:t>
            </a:r>
          </a:p>
          <a:p>
            <a:pPr algn="ctr"/>
            <a:r>
              <a:rPr lang="he-IL" altLang="ko-KR" sz="6600" b="1" spc="-150" dirty="0">
                <a:latin typeface="+mj-lt"/>
                <a:ea typeface="KH-Blackline-Script Medium" panose="03000603000000000000" pitchFamily="66" charset="0"/>
              </a:rPr>
              <a:t> </a:t>
            </a:r>
            <a:r>
              <a:rPr lang="he-IL" altLang="ko-KR" sz="6600" spc="-150" dirty="0">
                <a:latin typeface="+mj-lt"/>
                <a:ea typeface="KH-Blackline-Script Medium" panose="03000603000000000000" pitchFamily="66" charset="0"/>
              </a:rPr>
              <a:t>מערכת ממוחשבת ואפליקציה</a:t>
            </a:r>
          </a:p>
          <a:p>
            <a:pPr algn="ctr"/>
            <a:endParaRPr lang="he-IL" altLang="ko-KR" sz="1800" spc="-150" dirty="0">
              <a:latin typeface="+mj-lt"/>
              <a:ea typeface="KH-Blackline-Script Medium" panose="03000603000000000000" pitchFamily="66" charset="0"/>
            </a:endParaRPr>
          </a:p>
        </p:txBody>
      </p:sp>
      <p:sp>
        <p:nvSpPr>
          <p:cNvPr id="5" name="Freeform 35">
            <a:extLst>
              <a:ext uri="{FF2B5EF4-FFF2-40B4-BE49-F238E27FC236}">
                <a16:creationId xmlns:a16="http://schemas.microsoft.com/office/drawing/2014/main" xmlns="" id="{48C98033-E6DD-18BD-4EBC-922785735A68}"/>
              </a:ext>
            </a:extLst>
          </p:cNvPr>
          <p:cNvSpPr>
            <a:spLocks/>
          </p:cNvSpPr>
          <p:nvPr/>
        </p:nvSpPr>
        <p:spPr bwMode="auto">
          <a:xfrm>
            <a:off x="5662958" y="3398265"/>
            <a:ext cx="708749" cy="740838"/>
          </a:xfrm>
          <a:custGeom>
            <a:avLst/>
            <a:gdLst>
              <a:gd name="T0" fmla="*/ 645 w 735"/>
              <a:gd name="T1" fmla="*/ 767 h 767"/>
              <a:gd name="T2" fmla="*/ 102 w 735"/>
              <a:gd name="T3" fmla="*/ 767 h 767"/>
              <a:gd name="T4" fmla="*/ 88 w 735"/>
              <a:gd name="T5" fmla="*/ 753 h 767"/>
              <a:gd name="T6" fmla="*/ 88 w 735"/>
              <a:gd name="T7" fmla="*/ 254 h 767"/>
              <a:gd name="T8" fmla="*/ 0 w 735"/>
              <a:gd name="T9" fmla="*/ 146 h 767"/>
              <a:gd name="T10" fmla="*/ 87 w 735"/>
              <a:gd name="T11" fmla="*/ 40 h 767"/>
              <a:gd name="T12" fmla="*/ 105 w 735"/>
              <a:gd name="T13" fmla="*/ 48 h 767"/>
              <a:gd name="T14" fmla="*/ 97 w 735"/>
              <a:gd name="T15" fmla="*/ 66 h 767"/>
              <a:gd name="T16" fmla="*/ 28 w 735"/>
              <a:gd name="T17" fmla="*/ 146 h 767"/>
              <a:gd name="T18" fmla="*/ 107 w 735"/>
              <a:gd name="T19" fmla="*/ 232 h 767"/>
              <a:gd name="T20" fmla="*/ 116 w 735"/>
              <a:gd name="T21" fmla="*/ 245 h 767"/>
              <a:gd name="T22" fmla="*/ 116 w 735"/>
              <a:gd name="T23" fmla="*/ 739 h 767"/>
              <a:gd name="T24" fmla="*/ 631 w 735"/>
              <a:gd name="T25" fmla="*/ 739 h 767"/>
              <a:gd name="T26" fmla="*/ 631 w 735"/>
              <a:gd name="T27" fmla="*/ 248 h 767"/>
              <a:gd name="T28" fmla="*/ 641 w 735"/>
              <a:gd name="T29" fmla="*/ 235 h 767"/>
              <a:gd name="T30" fmla="*/ 707 w 735"/>
              <a:gd name="T31" fmla="*/ 149 h 767"/>
              <a:gd name="T32" fmla="*/ 388 w 735"/>
              <a:gd name="T33" fmla="*/ 28 h 767"/>
              <a:gd name="T34" fmla="*/ 141 w 735"/>
              <a:gd name="T35" fmla="*/ 52 h 767"/>
              <a:gd name="T36" fmla="*/ 123 w 735"/>
              <a:gd name="T37" fmla="*/ 42 h 767"/>
              <a:gd name="T38" fmla="*/ 133 w 735"/>
              <a:gd name="T39" fmla="*/ 24 h 767"/>
              <a:gd name="T40" fmla="*/ 388 w 735"/>
              <a:gd name="T41" fmla="*/ 0 h 767"/>
              <a:gd name="T42" fmla="*/ 735 w 735"/>
              <a:gd name="T43" fmla="*/ 149 h 767"/>
              <a:gd name="T44" fmla="*/ 659 w 735"/>
              <a:gd name="T45" fmla="*/ 258 h 767"/>
              <a:gd name="T46" fmla="*/ 659 w 735"/>
              <a:gd name="T47" fmla="*/ 753 h 767"/>
              <a:gd name="T48" fmla="*/ 645 w 735"/>
              <a:gd name="T49" fmla="*/ 767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5" h="767">
                <a:moveTo>
                  <a:pt x="645" y="767"/>
                </a:moveTo>
                <a:cubicBezTo>
                  <a:pt x="102" y="767"/>
                  <a:pt x="102" y="767"/>
                  <a:pt x="102" y="767"/>
                </a:cubicBezTo>
                <a:cubicBezTo>
                  <a:pt x="94" y="767"/>
                  <a:pt x="88" y="761"/>
                  <a:pt x="88" y="753"/>
                </a:cubicBezTo>
                <a:cubicBezTo>
                  <a:pt x="88" y="254"/>
                  <a:pt x="88" y="254"/>
                  <a:pt x="88" y="254"/>
                </a:cubicBezTo>
                <a:cubicBezTo>
                  <a:pt x="64" y="243"/>
                  <a:pt x="0" y="209"/>
                  <a:pt x="0" y="146"/>
                </a:cubicBezTo>
                <a:cubicBezTo>
                  <a:pt x="0" y="100"/>
                  <a:pt x="29" y="64"/>
                  <a:pt x="87" y="40"/>
                </a:cubicBezTo>
                <a:cubicBezTo>
                  <a:pt x="94" y="37"/>
                  <a:pt x="102" y="40"/>
                  <a:pt x="105" y="48"/>
                </a:cubicBezTo>
                <a:cubicBezTo>
                  <a:pt x="108" y="55"/>
                  <a:pt x="105" y="63"/>
                  <a:pt x="97" y="66"/>
                </a:cubicBezTo>
                <a:cubicBezTo>
                  <a:pt x="35" y="92"/>
                  <a:pt x="28" y="124"/>
                  <a:pt x="28" y="146"/>
                </a:cubicBezTo>
                <a:cubicBezTo>
                  <a:pt x="28" y="203"/>
                  <a:pt x="106" y="232"/>
                  <a:pt x="107" y="232"/>
                </a:cubicBezTo>
                <a:cubicBezTo>
                  <a:pt x="112" y="234"/>
                  <a:pt x="116" y="239"/>
                  <a:pt x="116" y="245"/>
                </a:cubicBezTo>
                <a:cubicBezTo>
                  <a:pt x="116" y="739"/>
                  <a:pt x="116" y="739"/>
                  <a:pt x="116" y="739"/>
                </a:cubicBezTo>
                <a:cubicBezTo>
                  <a:pt x="631" y="739"/>
                  <a:pt x="631" y="739"/>
                  <a:pt x="631" y="739"/>
                </a:cubicBezTo>
                <a:cubicBezTo>
                  <a:pt x="631" y="248"/>
                  <a:pt x="631" y="248"/>
                  <a:pt x="631" y="248"/>
                </a:cubicBezTo>
                <a:cubicBezTo>
                  <a:pt x="631" y="242"/>
                  <a:pt x="635" y="236"/>
                  <a:pt x="641" y="235"/>
                </a:cubicBezTo>
                <a:cubicBezTo>
                  <a:pt x="644" y="234"/>
                  <a:pt x="707" y="215"/>
                  <a:pt x="707" y="149"/>
                </a:cubicBezTo>
                <a:cubicBezTo>
                  <a:pt x="707" y="80"/>
                  <a:pt x="684" y="28"/>
                  <a:pt x="388" y="28"/>
                </a:cubicBezTo>
                <a:cubicBezTo>
                  <a:pt x="283" y="28"/>
                  <a:pt x="200" y="36"/>
                  <a:pt x="141" y="52"/>
                </a:cubicBezTo>
                <a:cubicBezTo>
                  <a:pt x="133" y="54"/>
                  <a:pt x="125" y="49"/>
                  <a:pt x="123" y="42"/>
                </a:cubicBezTo>
                <a:cubicBezTo>
                  <a:pt x="121" y="34"/>
                  <a:pt x="126" y="26"/>
                  <a:pt x="133" y="24"/>
                </a:cubicBezTo>
                <a:cubicBezTo>
                  <a:pt x="195" y="8"/>
                  <a:pt x="281" y="0"/>
                  <a:pt x="388" y="0"/>
                </a:cubicBezTo>
                <a:cubicBezTo>
                  <a:pt x="680" y="0"/>
                  <a:pt x="735" y="52"/>
                  <a:pt x="735" y="149"/>
                </a:cubicBezTo>
                <a:cubicBezTo>
                  <a:pt x="735" y="212"/>
                  <a:pt x="690" y="246"/>
                  <a:pt x="659" y="258"/>
                </a:cubicBezTo>
                <a:cubicBezTo>
                  <a:pt x="659" y="753"/>
                  <a:pt x="659" y="753"/>
                  <a:pt x="659" y="753"/>
                </a:cubicBezTo>
                <a:cubicBezTo>
                  <a:pt x="659" y="761"/>
                  <a:pt x="653" y="767"/>
                  <a:pt x="645" y="76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grpSp>
        <p:nvGrpSpPr>
          <p:cNvPr id="6" name="그룹 36">
            <a:extLst>
              <a:ext uri="{FF2B5EF4-FFF2-40B4-BE49-F238E27FC236}">
                <a16:creationId xmlns:a16="http://schemas.microsoft.com/office/drawing/2014/main" xmlns="" id="{5B4BE62B-74B8-A5F3-5235-F9F362EA8C48}"/>
              </a:ext>
            </a:extLst>
          </p:cNvPr>
          <p:cNvGrpSpPr/>
          <p:nvPr/>
        </p:nvGrpSpPr>
        <p:grpSpPr>
          <a:xfrm>
            <a:off x="8005611" y="3353930"/>
            <a:ext cx="848267" cy="848267"/>
            <a:chOff x="6657975" y="5240338"/>
            <a:chExt cx="965200" cy="965200"/>
          </a:xfrm>
          <a:solidFill>
            <a:srgbClr val="FFC000"/>
          </a:solidFill>
        </p:grpSpPr>
        <p:sp>
          <p:nvSpPr>
            <p:cNvPr id="7" name="Freeform 180">
              <a:extLst>
                <a:ext uri="{FF2B5EF4-FFF2-40B4-BE49-F238E27FC236}">
                  <a16:creationId xmlns:a16="http://schemas.microsoft.com/office/drawing/2014/main" xmlns="" id="{EBB49940-EB9B-A98F-731B-C06373501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075" y="5788025"/>
              <a:ext cx="244475" cy="90487"/>
            </a:xfrm>
            <a:custGeom>
              <a:avLst/>
              <a:gdLst>
                <a:gd name="T0" fmla="*/ 117 w 216"/>
                <a:gd name="T1" fmla="*/ 80 h 80"/>
                <a:gd name="T2" fmla="*/ 5 w 216"/>
                <a:gd name="T3" fmla="*/ 25 h 80"/>
                <a:gd name="T4" fmla="*/ 7 w 216"/>
                <a:gd name="T5" fmla="*/ 5 h 80"/>
                <a:gd name="T6" fmla="*/ 27 w 216"/>
                <a:gd name="T7" fmla="*/ 8 h 80"/>
                <a:gd name="T8" fmla="*/ 117 w 216"/>
                <a:gd name="T9" fmla="*/ 52 h 80"/>
                <a:gd name="T10" fmla="*/ 191 w 216"/>
                <a:gd name="T11" fmla="*/ 24 h 80"/>
                <a:gd name="T12" fmla="*/ 211 w 216"/>
                <a:gd name="T13" fmla="*/ 25 h 80"/>
                <a:gd name="T14" fmla="*/ 209 w 216"/>
                <a:gd name="T15" fmla="*/ 45 h 80"/>
                <a:gd name="T16" fmla="*/ 117 w 216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80">
                  <a:moveTo>
                    <a:pt x="117" y="80"/>
                  </a:moveTo>
                  <a:cubicBezTo>
                    <a:pt x="73" y="80"/>
                    <a:pt x="32" y="60"/>
                    <a:pt x="5" y="25"/>
                  </a:cubicBezTo>
                  <a:cubicBezTo>
                    <a:pt x="0" y="19"/>
                    <a:pt x="1" y="10"/>
                    <a:pt x="7" y="5"/>
                  </a:cubicBezTo>
                  <a:cubicBezTo>
                    <a:pt x="14" y="0"/>
                    <a:pt x="22" y="2"/>
                    <a:pt x="27" y="8"/>
                  </a:cubicBezTo>
                  <a:cubicBezTo>
                    <a:pt x="49" y="36"/>
                    <a:pt x="81" y="52"/>
                    <a:pt x="117" y="52"/>
                  </a:cubicBezTo>
                  <a:cubicBezTo>
                    <a:pt x="144" y="52"/>
                    <a:pt x="170" y="42"/>
                    <a:pt x="191" y="24"/>
                  </a:cubicBezTo>
                  <a:cubicBezTo>
                    <a:pt x="197" y="19"/>
                    <a:pt x="206" y="20"/>
                    <a:pt x="211" y="25"/>
                  </a:cubicBezTo>
                  <a:cubicBezTo>
                    <a:pt x="216" y="31"/>
                    <a:pt x="215" y="40"/>
                    <a:pt x="209" y="45"/>
                  </a:cubicBezTo>
                  <a:cubicBezTo>
                    <a:pt x="184" y="68"/>
                    <a:pt x="151" y="80"/>
                    <a:pt x="11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8" name="Freeform 181">
              <a:extLst>
                <a:ext uri="{FF2B5EF4-FFF2-40B4-BE49-F238E27FC236}">
                  <a16:creationId xmlns:a16="http://schemas.microsoft.com/office/drawing/2014/main" xmlns="" id="{5713C1FF-B0D8-62CA-1B9A-FAB14712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775" y="5781675"/>
              <a:ext cx="246062" cy="96837"/>
            </a:xfrm>
            <a:custGeom>
              <a:avLst/>
              <a:gdLst>
                <a:gd name="T0" fmla="*/ 98 w 219"/>
                <a:gd name="T1" fmla="*/ 86 h 86"/>
                <a:gd name="T2" fmla="*/ 7 w 219"/>
                <a:gd name="T3" fmla="*/ 52 h 86"/>
                <a:gd name="T4" fmla="*/ 5 w 219"/>
                <a:gd name="T5" fmla="*/ 33 h 86"/>
                <a:gd name="T6" fmla="*/ 25 w 219"/>
                <a:gd name="T7" fmla="*/ 31 h 86"/>
                <a:gd name="T8" fmla="*/ 98 w 219"/>
                <a:gd name="T9" fmla="*/ 58 h 86"/>
                <a:gd name="T10" fmla="*/ 192 w 219"/>
                <a:gd name="T11" fmla="*/ 8 h 86"/>
                <a:gd name="T12" fmla="*/ 211 w 219"/>
                <a:gd name="T13" fmla="*/ 4 h 86"/>
                <a:gd name="T14" fmla="*/ 215 w 219"/>
                <a:gd name="T15" fmla="*/ 23 h 86"/>
                <a:gd name="T16" fmla="*/ 98 w 219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86">
                  <a:moveTo>
                    <a:pt x="98" y="86"/>
                  </a:moveTo>
                  <a:cubicBezTo>
                    <a:pt x="64" y="86"/>
                    <a:pt x="32" y="74"/>
                    <a:pt x="7" y="52"/>
                  </a:cubicBezTo>
                  <a:cubicBezTo>
                    <a:pt x="1" y="47"/>
                    <a:pt x="0" y="38"/>
                    <a:pt x="5" y="33"/>
                  </a:cubicBezTo>
                  <a:cubicBezTo>
                    <a:pt x="10" y="27"/>
                    <a:pt x="19" y="26"/>
                    <a:pt x="25" y="31"/>
                  </a:cubicBezTo>
                  <a:cubicBezTo>
                    <a:pt x="45" y="48"/>
                    <a:pt x="71" y="58"/>
                    <a:pt x="98" y="58"/>
                  </a:cubicBezTo>
                  <a:cubicBezTo>
                    <a:pt x="136" y="58"/>
                    <a:pt x="171" y="39"/>
                    <a:pt x="192" y="8"/>
                  </a:cubicBezTo>
                  <a:cubicBezTo>
                    <a:pt x="196" y="1"/>
                    <a:pt x="205" y="0"/>
                    <a:pt x="211" y="4"/>
                  </a:cubicBezTo>
                  <a:cubicBezTo>
                    <a:pt x="218" y="8"/>
                    <a:pt x="219" y="17"/>
                    <a:pt x="215" y="23"/>
                  </a:cubicBezTo>
                  <a:cubicBezTo>
                    <a:pt x="189" y="63"/>
                    <a:pt x="145" y="86"/>
                    <a:pt x="9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9" name="Freeform 264">
              <a:extLst>
                <a:ext uri="{FF2B5EF4-FFF2-40B4-BE49-F238E27FC236}">
                  <a16:creationId xmlns:a16="http://schemas.microsoft.com/office/drawing/2014/main" xmlns="" id="{CBFED646-0BB5-DADC-3C60-CF804AE0D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7975" y="5240338"/>
              <a:ext cx="965200" cy="965200"/>
            </a:xfrm>
            <a:custGeom>
              <a:avLst/>
              <a:gdLst>
                <a:gd name="T0" fmla="*/ 429 w 858"/>
                <a:gd name="T1" fmla="*/ 858 h 858"/>
                <a:gd name="T2" fmla="*/ 0 w 858"/>
                <a:gd name="T3" fmla="*/ 429 h 858"/>
                <a:gd name="T4" fmla="*/ 429 w 858"/>
                <a:gd name="T5" fmla="*/ 0 h 858"/>
                <a:gd name="T6" fmla="*/ 858 w 858"/>
                <a:gd name="T7" fmla="*/ 429 h 858"/>
                <a:gd name="T8" fmla="*/ 429 w 858"/>
                <a:gd name="T9" fmla="*/ 858 h 858"/>
                <a:gd name="T10" fmla="*/ 429 w 858"/>
                <a:gd name="T11" fmla="*/ 28 h 858"/>
                <a:gd name="T12" fmla="*/ 28 w 858"/>
                <a:gd name="T13" fmla="*/ 429 h 858"/>
                <a:gd name="T14" fmla="*/ 429 w 858"/>
                <a:gd name="T15" fmla="*/ 830 h 858"/>
                <a:gd name="T16" fmla="*/ 830 w 858"/>
                <a:gd name="T17" fmla="*/ 429 h 858"/>
                <a:gd name="T18" fmla="*/ 429 w 858"/>
                <a:gd name="T19" fmla="*/ 28 h 858"/>
                <a:gd name="T20" fmla="*/ 429 w 858"/>
                <a:gd name="T21" fmla="*/ 604 h 858"/>
                <a:gd name="T22" fmla="*/ 254 w 858"/>
                <a:gd name="T23" fmla="*/ 429 h 858"/>
                <a:gd name="T24" fmla="*/ 429 w 858"/>
                <a:gd name="T25" fmla="*/ 254 h 858"/>
                <a:gd name="T26" fmla="*/ 604 w 858"/>
                <a:gd name="T27" fmla="*/ 429 h 858"/>
                <a:gd name="T28" fmla="*/ 429 w 858"/>
                <a:gd name="T29" fmla="*/ 604 h 858"/>
                <a:gd name="T30" fmla="*/ 429 w 858"/>
                <a:gd name="T31" fmla="*/ 282 h 858"/>
                <a:gd name="T32" fmla="*/ 282 w 858"/>
                <a:gd name="T33" fmla="*/ 429 h 858"/>
                <a:gd name="T34" fmla="*/ 429 w 858"/>
                <a:gd name="T35" fmla="*/ 576 h 858"/>
                <a:gd name="T36" fmla="*/ 576 w 858"/>
                <a:gd name="T37" fmla="*/ 429 h 858"/>
                <a:gd name="T38" fmla="*/ 429 w 858"/>
                <a:gd name="T39" fmla="*/ 282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8" h="858">
                  <a:moveTo>
                    <a:pt x="429" y="858"/>
                  </a:moveTo>
                  <a:cubicBezTo>
                    <a:pt x="192" y="858"/>
                    <a:pt x="0" y="666"/>
                    <a:pt x="0" y="429"/>
                  </a:cubicBezTo>
                  <a:cubicBezTo>
                    <a:pt x="0" y="193"/>
                    <a:pt x="192" y="0"/>
                    <a:pt x="429" y="0"/>
                  </a:cubicBezTo>
                  <a:cubicBezTo>
                    <a:pt x="665" y="0"/>
                    <a:pt x="858" y="193"/>
                    <a:pt x="858" y="429"/>
                  </a:cubicBezTo>
                  <a:cubicBezTo>
                    <a:pt x="858" y="666"/>
                    <a:pt x="665" y="858"/>
                    <a:pt x="429" y="858"/>
                  </a:cubicBezTo>
                  <a:close/>
                  <a:moveTo>
                    <a:pt x="429" y="28"/>
                  </a:moveTo>
                  <a:cubicBezTo>
                    <a:pt x="208" y="28"/>
                    <a:pt x="28" y="208"/>
                    <a:pt x="28" y="429"/>
                  </a:cubicBezTo>
                  <a:cubicBezTo>
                    <a:pt x="28" y="650"/>
                    <a:pt x="208" y="830"/>
                    <a:pt x="429" y="830"/>
                  </a:cubicBezTo>
                  <a:cubicBezTo>
                    <a:pt x="650" y="830"/>
                    <a:pt x="830" y="650"/>
                    <a:pt x="830" y="429"/>
                  </a:cubicBezTo>
                  <a:cubicBezTo>
                    <a:pt x="830" y="208"/>
                    <a:pt x="650" y="28"/>
                    <a:pt x="429" y="28"/>
                  </a:cubicBezTo>
                  <a:close/>
                  <a:moveTo>
                    <a:pt x="429" y="604"/>
                  </a:moveTo>
                  <a:cubicBezTo>
                    <a:pt x="332" y="604"/>
                    <a:pt x="254" y="526"/>
                    <a:pt x="254" y="429"/>
                  </a:cubicBezTo>
                  <a:cubicBezTo>
                    <a:pt x="254" y="333"/>
                    <a:pt x="332" y="254"/>
                    <a:pt x="429" y="254"/>
                  </a:cubicBezTo>
                  <a:cubicBezTo>
                    <a:pt x="525" y="254"/>
                    <a:pt x="604" y="333"/>
                    <a:pt x="604" y="429"/>
                  </a:cubicBezTo>
                  <a:cubicBezTo>
                    <a:pt x="604" y="526"/>
                    <a:pt x="525" y="604"/>
                    <a:pt x="429" y="604"/>
                  </a:cubicBezTo>
                  <a:close/>
                  <a:moveTo>
                    <a:pt x="429" y="282"/>
                  </a:moveTo>
                  <a:cubicBezTo>
                    <a:pt x="348" y="282"/>
                    <a:pt x="282" y="348"/>
                    <a:pt x="282" y="429"/>
                  </a:cubicBezTo>
                  <a:cubicBezTo>
                    <a:pt x="282" y="510"/>
                    <a:pt x="348" y="576"/>
                    <a:pt x="429" y="576"/>
                  </a:cubicBezTo>
                  <a:cubicBezTo>
                    <a:pt x="510" y="576"/>
                    <a:pt x="576" y="510"/>
                    <a:pt x="576" y="429"/>
                  </a:cubicBezTo>
                  <a:cubicBezTo>
                    <a:pt x="576" y="348"/>
                    <a:pt x="510" y="282"/>
                    <a:pt x="429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0" name="Freeform 265">
              <a:extLst>
                <a:ext uri="{FF2B5EF4-FFF2-40B4-BE49-F238E27FC236}">
                  <a16:creationId xmlns:a16="http://schemas.microsoft.com/office/drawing/2014/main" xmlns="" id="{77ED37E4-33DE-7269-067A-3FCB85AF1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5538788"/>
              <a:ext cx="76200" cy="73025"/>
            </a:xfrm>
            <a:custGeom>
              <a:avLst/>
              <a:gdLst>
                <a:gd name="T0" fmla="*/ 16 w 67"/>
                <a:gd name="T1" fmla="*/ 65 h 65"/>
                <a:gd name="T2" fmla="*/ 6 w 67"/>
                <a:gd name="T3" fmla="*/ 61 h 65"/>
                <a:gd name="T4" fmla="*/ 6 w 67"/>
                <a:gd name="T5" fmla="*/ 42 h 65"/>
                <a:gd name="T6" fmla="*/ 41 w 67"/>
                <a:gd name="T7" fmla="*/ 6 h 65"/>
                <a:gd name="T8" fmla="*/ 61 w 67"/>
                <a:gd name="T9" fmla="*/ 6 h 65"/>
                <a:gd name="T10" fmla="*/ 61 w 67"/>
                <a:gd name="T11" fmla="*/ 26 h 65"/>
                <a:gd name="T12" fmla="*/ 26 w 67"/>
                <a:gd name="T13" fmla="*/ 61 h 65"/>
                <a:gd name="T14" fmla="*/ 16 w 67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5">
                  <a:moveTo>
                    <a:pt x="16" y="65"/>
                  </a:moveTo>
                  <a:cubicBezTo>
                    <a:pt x="12" y="65"/>
                    <a:pt x="8" y="64"/>
                    <a:pt x="6" y="61"/>
                  </a:cubicBezTo>
                  <a:cubicBezTo>
                    <a:pt x="0" y="56"/>
                    <a:pt x="0" y="47"/>
                    <a:pt x="6" y="42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7" y="0"/>
                    <a:pt x="56" y="0"/>
                    <a:pt x="61" y="6"/>
                  </a:cubicBezTo>
                  <a:cubicBezTo>
                    <a:pt x="67" y="11"/>
                    <a:pt x="67" y="20"/>
                    <a:pt x="61" y="26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3" y="64"/>
                    <a:pt x="19" y="65"/>
                    <a:pt x="1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1" name="Freeform 266">
              <a:extLst>
                <a:ext uri="{FF2B5EF4-FFF2-40B4-BE49-F238E27FC236}">
                  <a16:creationId xmlns:a16="http://schemas.microsoft.com/office/drawing/2014/main" xmlns="" id="{5354054E-6614-E58D-8F06-42CA8A70F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5373688"/>
              <a:ext cx="31750" cy="85725"/>
            </a:xfrm>
            <a:custGeom>
              <a:avLst/>
              <a:gdLst>
                <a:gd name="T0" fmla="*/ 14 w 28"/>
                <a:gd name="T1" fmla="*/ 77 h 77"/>
                <a:gd name="T2" fmla="*/ 0 w 28"/>
                <a:gd name="T3" fmla="*/ 63 h 77"/>
                <a:gd name="T4" fmla="*/ 0 w 28"/>
                <a:gd name="T5" fmla="*/ 14 h 77"/>
                <a:gd name="T6" fmla="*/ 14 w 28"/>
                <a:gd name="T7" fmla="*/ 0 h 77"/>
                <a:gd name="T8" fmla="*/ 28 w 28"/>
                <a:gd name="T9" fmla="*/ 14 h 77"/>
                <a:gd name="T10" fmla="*/ 28 w 28"/>
                <a:gd name="T11" fmla="*/ 63 h 77"/>
                <a:gd name="T12" fmla="*/ 14 w 2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7">
                  <a:moveTo>
                    <a:pt x="14" y="77"/>
                  </a:moveTo>
                  <a:cubicBezTo>
                    <a:pt x="6" y="77"/>
                    <a:pt x="0" y="71"/>
                    <a:pt x="0" y="6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71"/>
                    <a:pt x="22" y="77"/>
                    <a:pt x="1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2" name="Freeform 267">
              <a:extLst>
                <a:ext uri="{FF2B5EF4-FFF2-40B4-BE49-F238E27FC236}">
                  <a16:creationId xmlns:a16="http://schemas.microsoft.com/office/drawing/2014/main" xmlns="" id="{81AF33EF-A89B-D3AA-B8F8-EB3994CC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3263" y="5394325"/>
              <a:ext cx="76200" cy="74612"/>
            </a:xfrm>
            <a:custGeom>
              <a:avLst/>
              <a:gdLst>
                <a:gd name="T0" fmla="*/ 52 w 67"/>
                <a:gd name="T1" fmla="*/ 66 h 66"/>
                <a:gd name="T2" fmla="*/ 42 w 67"/>
                <a:gd name="T3" fmla="*/ 62 h 66"/>
                <a:gd name="T4" fmla="*/ 5 w 67"/>
                <a:gd name="T5" fmla="*/ 26 h 66"/>
                <a:gd name="T6" fmla="*/ 5 w 67"/>
                <a:gd name="T7" fmla="*/ 6 h 66"/>
                <a:gd name="T8" fmla="*/ 25 w 67"/>
                <a:gd name="T9" fmla="*/ 6 h 66"/>
                <a:gd name="T10" fmla="*/ 61 w 67"/>
                <a:gd name="T11" fmla="*/ 42 h 66"/>
                <a:gd name="T12" fmla="*/ 61 w 67"/>
                <a:gd name="T13" fmla="*/ 62 h 66"/>
                <a:gd name="T14" fmla="*/ 52 w 6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6">
                  <a:moveTo>
                    <a:pt x="52" y="66"/>
                  </a:moveTo>
                  <a:cubicBezTo>
                    <a:pt x="48" y="66"/>
                    <a:pt x="44" y="65"/>
                    <a:pt x="42" y="6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7" y="47"/>
                    <a:pt x="67" y="56"/>
                    <a:pt x="61" y="62"/>
                  </a:cubicBezTo>
                  <a:cubicBezTo>
                    <a:pt x="59" y="65"/>
                    <a:pt x="55" y="66"/>
                    <a:pt x="52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" name="Freeform 268">
              <a:extLst>
                <a:ext uri="{FF2B5EF4-FFF2-40B4-BE49-F238E27FC236}">
                  <a16:creationId xmlns:a16="http://schemas.microsoft.com/office/drawing/2014/main" xmlns="" id="{126A2CB6-9D73-B337-DC43-F5B4E42E9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5468938"/>
              <a:ext cx="80962" cy="31750"/>
            </a:xfrm>
            <a:custGeom>
              <a:avLst/>
              <a:gdLst>
                <a:gd name="T0" fmla="*/ 58 w 72"/>
                <a:gd name="T1" fmla="*/ 28 h 28"/>
                <a:gd name="T2" fmla="*/ 14 w 72"/>
                <a:gd name="T3" fmla="*/ 28 h 28"/>
                <a:gd name="T4" fmla="*/ 0 w 72"/>
                <a:gd name="T5" fmla="*/ 14 h 28"/>
                <a:gd name="T6" fmla="*/ 14 w 72"/>
                <a:gd name="T7" fmla="*/ 0 h 28"/>
                <a:gd name="T8" fmla="*/ 58 w 72"/>
                <a:gd name="T9" fmla="*/ 0 h 28"/>
                <a:gd name="T10" fmla="*/ 72 w 72"/>
                <a:gd name="T11" fmla="*/ 14 h 28"/>
                <a:gd name="T12" fmla="*/ 58 w 7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8">
                  <a:moveTo>
                    <a:pt x="5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5" y="0"/>
                    <a:pt x="72" y="7"/>
                    <a:pt x="72" y="14"/>
                  </a:cubicBezTo>
                  <a:cubicBezTo>
                    <a:pt x="72" y="22"/>
                    <a:pt x="65" y="28"/>
                    <a:pt x="5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4" name="Freeform 269">
              <a:extLst>
                <a:ext uri="{FF2B5EF4-FFF2-40B4-BE49-F238E27FC236}">
                  <a16:creationId xmlns:a16="http://schemas.microsoft.com/office/drawing/2014/main" xmlns="" id="{671E6282-2B1D-C805-0BE1-A3E413A4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5337175"/>
              <a:ext cx="31750" cy="76200"/>
            </a:xfrm>
            <a:custGeom>
              <a:avLst/>
              <a:gdLst>
                <a:gd name="T0" fmla="*/ 14 w 28"/>
                <a:gd name="T1" fmla="*/ 67 h 67"/>
                <a:gd name="T2" fmla="*/ 0 w 28"/>
                <a:gd name="T3" fmla="*/ 53 h 67"/>
                <a:gd name="T4" fmla="*/ 0 w 28"/>
                <a:gd name="T5" fmla="*/ 14 h 67"/>
                <a:gd name="T6" fmla="*/ 14 w 28"/>
                <a:gd name="T7" fmla="*/ 0 h 67"/>
                <a:gd name="T8" fmla="*/ 28 w 28"/>
                <a:gd name="T9" fmla="*/ 14 h 67"/>
                <a:gd name="T10" fmla="*/ 28 w 28"/>
                <a:gd name="T11" fmla="*/ 53 h 67"/>
                <a:gd name="T12" fmla="*/ 14 w 28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">
                  <a:moveTo>
                    <a:pt x="14" y="67"/>
                  </a:moveTo>
                  <a:cubicBezTo>
                    <a:pt x="6" y="67"/>
                    <a:pt x="0" y="60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8" y="6"/>
                    <a:pt x="28" y="14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60"/>
                    <a:pt x="21" y="67"/>
                    <a:pt x="14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5" name="Freeform 270">
              <a:extLst>
                <a:ext uri="{FF2B5EF4-FFF2-40B4-BE49-F238E27FC236}">
                  <a16:creationId xmlns:a16="http://schemas.microsoft.com/office/drawing/2014/main" xmlns="" id="{04DC2028-FBC8-2C8F-7AAD-A4B3AD6F7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263" y="5605463"/>
              <a:ext cx="68262" cy="66675"/>
            </a:xfrm>
            <a:custGeom>
              <a:avLst/>
              <a:gdLst>
                <a:gd name="T0" fmla="*/ 45 w 61"/>
                <a:gd name="T1" fmla="*/ 59 h 59"/>
                <a:gd name="T2" fmla="*/ 35 w 61"/>
                <a:gd name="T3" fmla="*/ 54 h 59"/>
                <a:gd name="T4" fmla="*/ 6 w 61"/>
                <a:gd name="T5" fmla="*/ 25 h 59"/>
                <a:gd name="T6" fmla="*/ 6 w 61"/>
                <a:gd name="T7" fmla="*/ 5 h 59"/>
                <a:gd name="T8" fmla="*/ 25 w 61"/>
                <a:gd name="T9" fmla="*/ 5 h 59"/>
                <a:gd name="T10" fmla="*/ 55 w 61"/>
                <a:gd name="T11" fmla="*/ 35 h 59"/>
                <a:gd name="T12" fmla="*/ 55 w 61"/>
                <a:gd name="T13" fmla="*/ 54 h 59"/>
                <a:gd name="T14" fmla="*/ 45 w 61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9">
                  <a:moveTo>
                    <a:pt x="45" y="59"/>
                  </a:moveTo>
                  <a:cubicBezTo>
                    <a:pt x="42" y="59"/>
                    <a:pt x="38" y="57"/>
                    <a:pt x="35" y="5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19"/>
                    <a:pt x="0" y="10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61" y="40"/>
                    <a:pt x="61" y="49"/>
                    <a:pt x="55" y="54"/>
                  </a:cubicBezTo>
                  <a:cubicBezTo>
                    <a:pt x="52" y="57"/>
                    <a:pt x="49" y="59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j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EEF983-3DEB-CF87-C2B6-64935440EAB5}"/>
              </a:ext>
            </a:extLst>
          </p:cNvPr>
          <p:cNvSpPr txBox="1"/>
          <p:nvPr/>
        </p:nvSpPr>
        <p:spPr>
          <a:xfrm>
            <a:off x="2302488" y="4339271"/>
            <a:ext cx="2412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200" spc="-150" dirty="0">
                <a:latin typeface="+mj-lt"/>
              </a:rPr>
              <a:t>מסלולי החלוקה היעילים ביותר</a:t>
            </a:r>
            <a:endParaRPr lang="en-US" altLang="ko-KR" sz="2200" spc="-150" dirty="0">
              <a:latin typeface="+mj-lt"/>
            </a:endParaRPr>
          </a:p>
          <a:p>
            <a:pPr algn="ctr"/>
            <a:endParaRPr lang="en-US" altLang="ko-KR" sz="2400" spc="-150" dirty="0">
              <a:latin typeface="+mj-lt"/>
              <a:ea typeface="KH-Blackline-Script Medium" panose="03000603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B912B8C-C9F0-097E-BE2F-8D458D7972BE}"/>
              </a:ext>
            </a:extLst>
          </p:cNvPr>
          <p:cNvSpPr txBox="1"/>
          <p:nvPr/>
        </p:nvSpPr>
        <p:spPr>
          <a:xfrm>
            <a:off x="4611733" y="4345015"/>
            <a:ext cx="2811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altLang="ko-KR" sz="2200" spc="-150" dirty="0">
                <a:latin typeface="+mj-lt"/>
                <a:ea typeface="KH-Blackline-Script Medium" panose="03000603000000000000" pitchFamily="66" charset="0"/>
              </a:rPr>
              <a:t>עבודת ליקוט יעילה</a:t>
            </a:r>
          </a:p>
          <a:p>
            <a:pPr algn="ctr"/>
            <a:endParaRPr lang="he-IL" altLang="ko-KR" sz="2400" spc="-150" dirty="0">
              <a:latin typeface="+mj-lt"/>
              <a:ea typeface="KH-Blackline-Script Medium" panose="03000603000000000000" pitchFamily="66" charset="0"/>
            </a:endParaRPr>
          </a:p>
          <a:p>
            <a:pPr algn="ctr"/>
            <a:endParaRPr lang="he-IL" altLang="ko-KR" sz="2400" spc="-150" dirty="0">
              <a:latin typeface="+mj-lt"/>
              <a:ea typeface="KH-Blackline-Script Medium" panose="03000603000000000000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1E9EF14-9F86-B7F8-BD47-16A8D0CB9F8B}"/>
              </a:ext>
            </a:extLst>
          </p:cNvPr>
          <p:cNvSpPr txBox="1"/>
          <p:nvPr/>
        </p:nvSpPr>
        <p:spPr>
          <a:xfrm>
            <a:off x="7024146" y="4342342"/>
            <a:ext cx="2811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altLang="ko-KR" sz="2200" spc="-150" dirty="0">
                <a:latin typeface="+mj-lt"/>
                <a:ea typeface="KH-Blackline-Script Medium" panose="03000603000000000000" pitchFamily="66" charset="0"/>
              </a:rPr>
              <a:t>עבודה ממוחשבת מונעת טעויות</a:t>
            </a:r>
          </a:p>
          <a:p>
            <a:pPr algn="ctr"/>
            <a:endParaRPr lang="en-US" altLang="ko-KR" sz="2400" spc="-150" dirty="0">
              <a:latin typeface="+mj-lt"/>
              <a:ea typeface="KH-Blackline-Script Medium" panose="03000603000000000000" pitchFamily="66" charset="0"/>
            </a:endParaRPr>
          </a:p>
        </p:txBody>
      </p:sp>
      <p:grpSp>
        <p:nvGrpSpPr>
          <p:cNvPr id="19" name="그룹 49">
            <a:extLst>
              <a:ext uri="{FF2B5EF4-FFF2-40B4-BE49-F238E27FC236}">
                <a16:creationId xmlns:a16="http://schemas.microsoft.com/office/drawing/2014/main" xmlns="" id="{1F7EE5F1-4565-C62C-632D-9BB9E4E6A609}"/>
              </a:ext>
            </a:extLst>
          </p:cNvPr>
          <p:cNvGrpSpPr/>
          <p:nvPr/>
        </p:nvGrpSpPr>
        <p:grpSpPr>
          <a:xfrm>
            <a:off x="3099362" y="3429686"/>
            <a:ext cx="818664" cy="799998"/>
            <a:chOff x="6632576" y="2276475"/>
            <a:chExt cx="974725" cy="952500"/>
          </a:xfrm>
          <a:solidFill>
            <a:srgbClr val="FFC000"/>
          </a:solidFill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xmlns="" id="{2B4079E8-25BD-9DC9-0414-4FDF3B82F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5926" y="2500313"/>
              <a:ext cx="169863" cy="168275"/>
            </a:xfrm>
            <a:custGeom>
              <a:avLst/>
              <a:gdLst>
                <a:gd name="T0" fmla="*/ 80 w 159"/>
                <a:gd name="T1" fmla="*/ 158 h 158"/>
                <a:gd name="T2" fmla="*/ 0 w 159"/>
                <a:gd name="T3" fmla="*/ 79 h 158"/>
                <a:gd name="T4" fmla="*/ 80 w 159"/>
                <a:gd name="T5" fmla="*/ 0 h 158"/>
                <a:gd name="T6" fmla="*/ 159 w 159"/>
                <a:gd name="T7" fmla="*/ 79 h 158"/>
                <a:gd name="T8" fmla="*/ 80 w 159"/>
                <a:gd name="T9" fmla="*/ 158 h 158"/>
                <a:gd name="T10" fmla="*/ 80 w 159"/>
                <a:gd name="T11" fmla="*/ 28 h 158"/>
                <a:gd name="T12" fmla="*/ 28 w 159"/>
                <a:gd name="T13" fmla="*/ 79 h 158"/>
                <a:gd name="T14" fmla="*/ 80 w 159"/>
                <a:gd name="T15" fmla="*/ 130 h 158"/>
                <a:gd name="T16" fmla="*/ 131 w 159"/>
                <a:gd name="T17" fmla="*/ 79 h 158"/>
                <a:gd name="T18" fmla="*/ 80 w 159"/>
                <a:gd name="T1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80" y="158"/>
                  </a:moveTo>
                  <a:cubicBezTo>
                    <a:pt x="36" y="158"/>
                    <a:pt x="0" y="123"/>
                    <a:pt x="0" y="79"/>
                  </a:cubicBezTo>
                  <a:cubicBezTo>
                    <a:pt x="0" y="35"/>
                    <a:pt x="36" y="0"/>
                    <a:pt x="80" y="0"/>
                  </a:cubicBezTo>
                  <a:cubicBezTo>
                    <a:pt x="124" y="0"/>
                    <a:pt x="159" y="35"/>
                    <a:pt x="159" y="79"/>
                  </a:cubicBezTo>
                  <a:cubicBezTo>
                    <a:pt x="159" y="123"/>
                    <a:pt x="124" y="158"/>
                    <a:pt x="80" y="158"/>
                  </a:cubicBezTo>
                  <a:close/>
                  <a:moveTo>
                    <a:pt x="80" y="28"/>
                  </a:moveTo>
                  <a:cubicBezTo>
                    <a:pt x="51" y="28"/>
                    <a:pt x="28" y="51"/>
                    <a:pt x="28" y="79"/>
                  </a:cubicBezTo>
                  <a:cubicBezTo>
                    <a:pt x="28" y="107"/>
                    <a:pt x="51" y="130"/>
                    <a:pt x="80" y="130"/>
                  </a:cubicBezTo>
                  <a:cubicBezTo>
                    <a:pt x="108" y="130"/>
                    <a:pt x="131" y="107"/>
                    <a:pt x="131" y="79"/>
                  </a:cubicBezTo>
                  <a:cubicBezTo>
                    <a:pt x="131" y="51"/>
                    <a:pt x="108" y="28"/>
                    <a:pt x="8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xmlns="" id="{EE0A4B0F-5A56-86F1-5611-FBF6881BD7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2773363"/>
              <a:ext cx="106363" cy="106363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28 h 100"/>
                <a:gd name="T12" fmla="*/ 28 w 100"/>
                <a:gd name="T13" fmla="*/ 50 h 100"/>
                <a:gd name="T14" fmla="*/ 50 w 100"/>
                <a:gd name="T15" fmla="*/ 72 h 100"/>
                <a:gd name="T16" fmla="*/ 72 w 100"/>
                <a:gd name="T17" fmla="*/ 50 h 100"/>
                <a:gd name="T18" fmla="*/ 50 w 100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close/>
                  <a:moveTo>
                    <a:pt x="50" y="28"/>
                  </a:moveTo>
                  <a:cubicBezTo>
                    <a:pt x="38" y="28"/>
                    <a:pt x="28" y="37"/>
                    <a:pt x="28" y="50"/>
                  </a:cubicBezTo>
                  <a:cubicBezTo>
                    <a:pt x="28" y="62"/>
                    <a:pt x="38" y="72"/>
                    <a:pt x="50" y="72"/>
                  </a:cubicBezTo>
                  <a:cubicBezTo>
                    <a:pt x="62" y="72"/>
                    <a:pt x="72" y="62"/>
                    <a:pt x="72" y="50"/>
                  </a:cubicBezTo>
                  <a:cubicBezTo>
                    <a:pt x="72" y="37"/>
                    <a:pt x="62" y="28"/>
                    <a:pt x="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xmlns="" id="{704B746A-55C8-8E96-5E8B-5FD8F4F92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2876550"/>
              <a:ext cx="139700" cy="141288"/>
            </a:xfrm>
            <a:custGeom>
              <a:avLst/>
              <a:gdLst>
                <a:gd name="T0" fmla="*/ 66 w 132"/>
                <a:gd name="T1" fmla="*/ 133 h 133"/>
                <a:gd name="T2" fmla="*/ 0 w 132"/>
                <a:gd name="T3" fmla="*/ 67 h 133"/>
                <a:gd name="T4" fmla="*/ 66 w 132"/>
                <a:gd name="T5" fmla="*/ 0 h 133"/>
                <a:gd name="T6" fmla="*/ 132 w 132"/>
                <a:gd name="T7" fmla="*/ 67 h 133"/>
                <a:gd name="T8" fmla="*/ 66 w 132"/>
                <a:gd name="T9" fmla="*/ 133 h 133"/>
                <a:gd name="T10" fmla="*/ 66 w 132"/>
                <a:gd name="T11" fmla="*/ 28 h 133"/>
                <a:gd name="T12" fmla="*/ 28 w 132"/>
                <a:gd name="T13" fmla="*/ 67 h 133"/>
                <a:gd name="T14" fmla="*/ 66 w 132"/>
                <a:gd name="T15" fmla="*/ 105 h 133"/>
                <a:gd name="T16" fmla="*/ 104 w 132"/>
                <a:gd name="T17" fmla="*/ 67 h 133"/>
                <a:gd name="T18" fmla="*/ 66 w 132"/>
                <a:gd name="T1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66" y="133"/>
                  </a:moveTo>
                  <a:cubicBezTo>
                    <a:pt x="29" y="133"/>
                    <a:pt x="0" y="103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103"/>
                    <a:pt x="103" y="133"/>
                    <a:pt x="66" y="133"/>
                  </a:cubicBezTo>
                  <a:close/>
                  <a:moveTo>
                    <a:pt x="66" y="28"/>
                  </a:moveTo>
                  <a:cubicBezTo>
                    <a:pt x="45" y="28"/>
                    <a:pt x="28" y="45"/>
                    <a:pt x="28" y="67"/>
                  </a:cubicBezTo>
                  <a:cubicBezTo>
                    <a:pt x="28" y="88"/>
                    <a:pt x="45" y="105"/>
                    <a:pt x="66" y="105"/>
                  </a:cubicBezTo>
                  <a:cubicBezTo>
                    <a:pt x="87" y="105"/>
                    <a:pt x="104" y="88"/>
                    <a:pt x="104" y="67"/>
                  </a:cubicBezTo>
                  <a:cubicBezTo>
                    <a:pt x="104" y="45"/>
                    <a:pt x="87" y="28"/>
                    <a:pt x="6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xmlns="" id="{D2A9EE3B-9809-BA53-769C-03B738193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2176" y="2446338"/>
              <a:ext cx="111125" cy="111125"/>
            </a:xfrm>
            <a:custGeom>
              <a:avLst/>
              <a:gdLst>
                <a:gd name="T0" fmla="*/ 58 w 104"/>
                <a:gd name="T1" fmla="*/ 104 h 104"/>
                <a:gd name="T2" fmla="*/ 0 w 104"/>
                <a:gd name="T3" fmla="*/ 46 h 104"/>
                <a:gd name="T4" fmla="*/ 16 w 104"/>
                <a:gd name="T5" fmla="*/ 6 h 104"/>
                <a:gd name="T6" fmla="*/ 36 w 104"/>
                <a:gd name="T7" fmla="*/ 5 h 104"/>
                <a:gd name="T8" fmla="*/ 99 w 104"/>
                <a:gd name="T9" fmla="*/ 66 h 104"/>
                <a:gd name="T10" fmla="*/ 104 w 104"/>
                <a:gd name="T11" fmla="*/ 76 h 104"/>
                <a:gd name="T12" fmla="*/ 100 w 104"/>
                <a:gd name="T13" fmla="*/ 86 h 104"/>
                <a:gd name="T14" fmla="*/ 58 w 104"/>
                <a:gd name="T15" fmla="*/ 104 h 104"/>
                <a:gd name="T16" fmla="*/ 29 w 104"/>
                <a:gd name="T17" fmla="*/ 38 h 104"/>
                <a:gd name="T18" fmla="*/ 28 w 104"/>
                <a:gd name="T19" fmla="*/ 46 h 104"/>
                <a:gd name="T20" fmla="*/ 58 w 104"/>
                <a:gd name="T21" fmla="*/ 76 h 104"/>
                <a:gd name="T22" fmla="*/ 67 w 104"/>
                <a:gd name="T23" fmla="*/ 74 h 104"/>
                <a:gd name="T24" fmla="*/ 29 w 104"/>
                <a:gd name="T25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04">
                  <a:moveTo>
                    <a:pt x="58" y="104"/>
                  </a:moveTo>
                  <a:cubicBezTo>
                    <a:pt x="26" y="104"/>
                    <a:pt x="0" y="78"/>
                    <a:pt x="0" y="46"/>
                  </a:cubicBezTo>
                  <a:cubicBezTo>
                    <a:pt x="0" y="31"/>
                    <a:pt x="6" y="17"/>
                    <a:pt x="16" y="6"/>
                  </a:cubicBezTo>
                  <a:cubicBezTo>
                    <a:pt x="22" y="0"/>
                    <a:pt x="31" y="0"/>
                    <a:pt x="36" y="5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102" y="69"/>
                    <a:pt x="104" y="72"/>
                    <a:pt x="104" y="76"/>
                  </a:cubicBezTo>
                  <a:cubicBezTo>
                    <a:pt x="104" y="80"/>
                    <a:pt x="102" y="83"/>
                    <a:pt x="100" y="86"/>
                  </a:cubicBezTo>
                  <a:cubicBezTo>
                    <a:pt x="89" y="98"/>
                    <a:pt x="74" y="104"/>
                    <a:pt x="58" y="104"/>
                  </a:cubicBezTo>
                  <a:close/>
                  <a:moveTo>
                    <a:pt x="29" y="38"/>
                  </a:moveTo>
                  <a:cubicBezTo>
                    <a:pt x="29" y="40"/>
                    <a:pt x="28" y="43"/>
                    <a:pt x="28" y="46"/>
                  </a:cubicBezTo>
                  <a:cubicBezTo>
                    <a:pt x="28" y="63"/>
                    <a:pt x="42" y="76"/>
                    <a:pt x="58" y="76"/>
                  </a:cubicBezTo>
                  <a:cubicBezTo>
                    <a:pt x="61" y="76"/>
                    <a:pt x="64" y="75"/>
                    <a:pt x="67" y="74"/>
                  </a:cubicBezTo>
                  <a:lnTo>
                    <a:pt x="2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xmlns="" id="{AC90869C-11BE-627B-CA55-7BACFC40C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6" y="2600325"/>
              <a:ext cx="638175" cy="185738"/>
            </a:xfrm>
            <a:custGeom>
              <a:avLst/>
              <a:gdLst>
                <a:gd name="T0" fmla="*/ 583 w 598"/>
                <a:gd name="T1" fmla="*/ 173 h 173"/>
                <a:gd name="T2" fmla="*/ 579 w 598"/>
                <a:gd name="T3" fmla="*/ 173 h 173"/>
                <a:gd name="T4" fmla="*/ 12 w 598"/>
                <a:gd name="T5" fmla="*/ 29 h 173"/>
                <a:gd name="T6" fmla="*/ 2 w 598"/>
                <a:gd name="T7" fmla="*/ 12 h 173"/>
                <a:gd name="T8" fmla="*/ 19 w 598"/>
                <a:gd name="T9" fmla="*/ 2 h 173"/>
                <a:gd name="T10" fmla="*/ 586 w 598"/>
                <a:gd name="T11" fmla="*/ 145 h 173"/>
                <a:gd name="T12" fmla="*/ 596 w 598"/>
                <a:gd name="T13" fmla="*/ 162 h 173"/>
                <a:gd name="T14" fmla="*/ 583 w 598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8" h="173">
                  <a:moveTo>
                    <a:pt x="583" y="173"/>
                  </a:moveTo>
                  <a:cubicBezTo>
                    <a:pt x="582" y="173"/>
                    <a:pt x="580" y="173"/>
                    <a:pt x="579" y="17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" y="27"/>
                    <a:pt x="0" y="20"/>
                    <a:pt x="2" y="12"/>
                  </a:cubicBezTo>
                  <a:cubicBezTo>
                    <a:pt x="4" y="5"/>
                    <a:pt x="11" y="0"/>
                    <a:pt x="19" y="2"/>
                  </a:cubicBezTo>
                  <a:cubicBezTo>
                    <a:pt x="586" y="145"/>
                    <a:pt x="586" y="145"/>
                    <a:pt x="586" y="145"/>
                  </a:cubicBezTo>
                  <a:cubicBezTo>
                    <a:pt x="594" y="147"/>
                    <a:pt x="598" y="155"/>
                    <a:pt x="596" y="162"/>
                  </a:cubicBezTo>
                  <a:cubicBezTo>
                    <a:pt x="595" y="169"/>
                    <a:pt x="589" y="173"/>
                    <a:pt x="583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xmlns="" id="{489A6510-C27C-7CEE-9CA2-434D613A1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6" y="2516188"/>
              <a:ext cx="123825" cy="55563"/>
            </a:xfrm>
            <a:custGeom>
              <a:avLst/>
              <a:gdLst>
                <a:gd name="T0" fmla="*/ 99 w 115"/>
                <a:gd name="T1" fmla="*/ 51 h 51"/>
                <a:gd name="T2" fmla="*/ 96 w 115"/>
                <a:gd name="T3" fmla="*/ 50 h 51"/>
                <a:gd name="T4" fmla="*/ 12 w 115"/>
                <a:gd name="T5" fmla="*/ 29 h 51"/>
                <a:gd name="T6" fmla="*/ 2 w 115"/>
                <a:gd name="T7" fmla="*/ 12 h 51"/>
                <a:gd name="T8" fmla="*/ 19 w 115"/>
                <a:gd name="T9" fmla="*/ 2 h 51"/>
                <a:gd name="T10" fmla="*/ 103 w 115"/>
                <a:gd name="T11" fmla="*/ 23 h 51"/>
                <a:gd name="T12" fmla="*/ 113 w 115"/>
                <a:gd name="T13" fmla="*/ 40 h 51"/>
                <a:gd name="T14" fmla="*/ 99 w 11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1">
                  <a:moveTo>
                    <a:pt x="99" y="51"/>
                  </a:moveTo>
                  <a:cubicBezTo>
                    <a:pt x="98" y="51"/>
                    <a:pt x="97" y="50"/>
                    <a:pt x="96" y="5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" y="27"/>
                    <a:pt x="0" y="20"/>
                    <a:pt x="2" y="12"/>
                  </a:cubicBezTo>
                  <a:cubicBezTo>
                    <a:pt x="4" y="5"/>
                    <a:pt x="12" y="0"/>
                    <a:pt x="19" y="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10" y="25"/>
                    <a:pt x="115" y="33"/>
                    <a:pt x="113" y="40"/>
                  </a:cubicBezTo>
                  <a:cubicBezTo>
                    <a:pt x="111" y="46"/>
                    <a:pt x="105" y="51"/>
                    <a:pt x="9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xmlns="" id="{36F3EC66-9F2A-423C-BD4E-EB4DAB300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1" y="2276475"/>
              <a:ext cx="969963" cy="952500"/>
            </a:xfrm>
            <a:custGeom>
              <a:avLst/>
              <a:gdLst>
                <a:gd name="T0" fmla="*/ 895 w 909"/>
                <a:gd name="T1" fmla="*/ 892 h 892"/>
                <a:gd name="T2" fmla="*/ 891 w 909"/>
                <a:gd name="T3" fmla="*/ 891 h 892"/>
                <a:gd name="T4" fmla="*/ 11 w 909"/>
                <a:gd name="T5" fmla="*/ 678 h 892"/>
                <a:gd name="T6" fmla="*/ 0 w 909"/>
                <a:gd name="T7" fmla="*/ 664 h 892"/>
                <a:gd name="T8" fmla="*/ 0 w 909"/>
                <a:gd name="T9" fmla="*/ 241 h 892"/>
                <a:gd name="T10" fmla="*/ 1 w 909"/>
                <a:gd name="T11" fmla="*/ 236 h 892"/>
                <a:gd name="T12" fmla="*/ 425 w 909"/>
                <a:gd name="T13" fmla="*/ 1 h 892"/>
                <a:gd name="T14" fmla="*/ 438 w 909"/>
                <a:gd name="T15" fmla="*/ 5 h 892"/>
                <a:gd name="T16" fmla="*/ 904 w 909"/>
                <a:gd name="T17" fmla="*/ 453 h 892"/>
                <a:gd name="T18" fmla="*/ 909 w 909"/>
                <a:gd name="T19" fmla="*/ 463 h 892"/>
                <a:gd name="T20" fmla="*/ 909 w 909"/>
                <a:gd name="T21" fmla="*/ 878 h 892"/>
                <a:gd name="T22" fmla="*/ 903 w 909"/>
                <a:gd name="T23" fmla="*/ 889 h 892"/>
                <a:gd name="T24" fmla="*/ 895 w 909"/>
                <a:gd name="T25" fmla="*/ 892 h 892"/>
                <a:gd name="T26" fmla="*/ 28 w 909"/>
                <a:gd name="T27" fmla="*/ 653 h 892"/>
                <a:gd name="T28" fmla="*/ 881 w 909"/>
                <a:gd name="T29" fmla="*/ 860 h 892"/>
                <a:gd name="T30" fmla="*/ 881 w 909"/>
                <a:gd name="T31" fmla="*/ 469 h 892"/>
                <a:gd name="T32" fmla="*/ 424 w 909"/>
                <a:gd name="T33" fmla="*/ 30 h 892"/>
                <a:gd name="T34" fmla="*/ 28 w 909"/>
                <a:gd name="T35" fmla="*/ 244 h 892"/>
                <a:gd name="T36" fmla="*/ 28 w 909"/>
                <a:gd name="T37" fmla="*/ 6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9" h="892">
                  <a:moveTo>
                    <a:pt x="895" y="892"/>
                  </a:moveTo>
                  <a:cubicBezTo>
                    <a:pt x="894" y="892"/>
                    <a:pt x="892" y="891"/>
                    <a:pt x="891" y="891"/>
                  </a:cubicBezTo>
                  <a:cubicBezTo>
                    <a:pt x="11" y="678"/>
                    <a:pt x="11" y="678"/>
                    <a:pt x="11" y="678"/>
                  </a:cubicBezTo>
                  <a:cubicBezTo>
                    <a:pt x="4" y="676"/>
                    <a:pt x="0" y="671"/>
                    <a:pt x="0" y="66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9"/>
                    <a:pt x="0" y="237"/>
                    <a:pt x="1" y="236"/>
                  </a:cubicBezTo>
                  <a:cubicBezTo>
                    <a:pt x="3" y="230"/>
                    <a:pt x="59" y="91"/>
                    <a:pt x="425" y="1"/>
                  </a:cubicBezTo>
                  <a:cubicBezTo>
                    <a:pt x="430" y="0"/>
                    <a:pt x="435" y="2"/>
                    <a:pt x="438" y="5"/>
                  </a:cubicBezTo>
                  <a:cubicBezTo>
                    <a:pt x="904" y="453"/>
                    <a:pt x="904" y="453"/>
                    <a:pt x="904" y="453"/>
                  </a:cubicBezTo>
                  <a:cubicBezTo>
                    <a:pt x="907" y="456"/>
                    <a:pt x="909" y="459"/>
                    <a:pt x="909" y="463"/>
                  </a:cubicBezTo>
                  <a:cubicBezTo>
                    <a:pt x="909" y="878"/>
                    <a:pt x="909" y="878"/>
                    <a:pt x="909" y="878"/>
                  </a:cubicBezTo>
                  <a:cubicBezTo>
                    <a:pt x="909" y="882"/>
                    <a:pt x="907" y="886"/>
                    <a:pt x="903" y="889"/>
                  </a:cubicBezTo>
                  <a:cubicBezTo>
                    <a:pt x="901" y="891"/>
                    <a:pt x="898" y="892"/>
                    <a:pt x="895" y="892"/>
                  </a:cubicBezTo>
                  <a:close/>
                  <a:moveTo>
                    <a:pt x="28" y="653"/>
                  </a:moveTo>
                  <a:cubicBezTo>
                    <a:pt x="881" y="860"/>
                    <a:pt x="881" y="860"/>
                    <a:pt x="881" y="860"/>
                  </a:cubicBezTo>
                  <a:cubicBezTo>
                    <a:pt x="881" y="469"/>
                    <a:pt x="881" y="469"/>
                    <a:pt x="881" y="469"/>
                  </a:cubicBezTo>
                  <a:cubicBezTo>
                    <a:pt x="424" y="30"/>
                    <a:pt x="424" y="30"/>
                    <a:pt x="424" y="30"/>
                  </a:cubicBezTo>
                  <a:cubicBezTo>
                    <a:pt x="106" y="110"/>
                    <a:pt x="36" y="227"/>
                    <a:pt x="28" y="244"/>
                  </a:cubicBezTo>
                  <a:lnTo>
                    <a:pt x="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7" name="תמונה 26"/>
          <p:cNvPicPr>
            <a:picLocks noChangeAspect="1"/>
          </p:cNvPicPr>
          <p:nvPr/>
        </p:nvPicPr>
        <p:blipFill rotWithShape="1">
          <a:blip r:embed="rId2"/>
          <a:srcRect t="-2" r="4742" b="3"/>
          <a:stretch/>
        </p:blipFill>
        <p:spPr>
          <a:xfrm flipV="1">
            <a:off x="1387516" y="6463549"/>
            <a:ext cx="9513567" cy="1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28D31E1B-0407-4223-9642-0B642CBF5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DF4A30D-6C47-412A-B443-341EAD884E09}"/>
              </a:ext>
            </a:extLst>
          </p:cNvPr>
          <p:cNvSpPr txBox="1"/>
          <p:nvPr/>
        </p:nvSpPr>
        <p:spPr>
          <a:xfrm>
            <a:off x="1043631" y="873940"/>
            <a:ext cx="5052369" cy="103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אפליקציה</a:t>
            </a:r>
            <a:endParaRPr lang="en-US" altLang="ko-KR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701FF09-135A-4EC0-817C-15C589D5A048}"/>
              </a:ext>
            </a:extLst>
          </p:cNvPr>
          <p:cNvSpPr txBox="1"/>
          <p:nvPr/>
        </p:nvSpPr>
        <p:spPr>
          <a:xfrm>
            <a:off x="97931" y="2428131"/>
            <a:ext cx="6036658" cy="2831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indent="-228600" algn="r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האפליקציה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נועדה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למלקטי</a:t>
            </a:r>
            <a:r>
              <a:rPr lang="he-IL" sz="1800" dirty="0" smtClean="0">
                <a:solidFill>
                  <a:schemeClr val="tx1"/>
                </a:solidFill>
                <a:effectLst/>
              </a:rPr>
              <a:t>ם.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בעזרתה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תתאפשר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בקרה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על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הליקוט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באפליקצי</a:t>
            </a:r>
            <a:r>
              <a:rPr lang="he-IL" sz="1800" dirty="0" smtClean="0">
                <a:solidFill>
                  <a:schemeClr val="tx1"/>
                </a:solidFill>
                <a:effectLst/>
              </a:rPr>
              <a:t>ה.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המלקט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יוכל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לבחור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את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ההזמנה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נדרשת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לליקוט</a:t>
            </a:r>
            <a:r>
              <a:rPr lang="en-US" sz="1800" dirty="0">
                <a:solidFill>
                  <a:schemeClr val="tx1"/>
                </a:solidFill>
                <a:effectLst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להזין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משקלים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ולסרוק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ברקוד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מוצר</a:t>
            </a:r>
            <a:r>
              <a:rPr lang="en-US" sz="1800" dirty="0" smtClean="0">
                <a:solidFill>
                  <a:schemeClr val="tx1"/>
                </a:solidFill>
                <a:effectLst/>
              </a:rPr>
              <a:t>.</a:t>
            </a:r>
            <a:br>
              <a:rPr lang="en-US" sz="1800" dirty="0" smtClean="0">
                <a:solidFill>
                  <a:schemeClr val="tx1"/>
                </a:solidFill>
                <a:effectLst/>
              </a:rPr>
            </a:br>
            <a:endParaRPr lang="en-US" sz="1800" dirty="0">
              <a:solidFill>
                <a:schemeClr val="tx1"/>
              </a:solidFill>
              <a:effectLst/>
            </a:endParaRPr>
          </a:p>
          <a:p>
            <a:pPr indent="-228600" algn="r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</a:rPr>
              <a:t>בסיום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הליקוט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ההזמנה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עוברת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לסטאטוס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מוכנה</a:t>
            </a:r>
            <a:r>
              <a:rPr lang="en-US" sz="1800" dirty="0"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להפצה</a:t>
            </a:r>
            <a:r>
              <a:rPr lang="en-US" sz="1800" dirty="0">
                <a:solidFill>
                  <a:schemeClr val="tx1"/>
                </a:solidFill>
                <a:effectLst/>
              </a:rPr>
              <a:t>.</a:t>
            </a:r>
          </a:p>
          <a:p>
            <a:pPr indent="-22860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0E96339-907C-46C3-99AC-31179B6F0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268CDF-1917-3AA2-4B6E-17D13410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111" y="901032"/>
            <a:ext cx="2686015" cy="5116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xmlns="" id="{B1595A09-E336-4D1B-9B3A-06A2287A5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ECD89B-69DD-9D8C-4D37-2D3B7812F937}"/>
              </a:ext>
            </a:extLst>
          </p:cNvPr>
          <p:cNvSpPr txBox="1"/>
          <p:nvPr/>
        </p:nvSpPr>
        <p:spPr>
          <a:xfrm>
            <a:off x="8250860" y="5364662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המערכת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B9F9B69-1123-4047-BE51-3FD790095C04}"/>
              </a:ext>
            </a:extLst>
          </p:cNvPr>
          <p:cNvSpPr txBox="1"/>
          <p:nvPr/>
        </p:nvSpPr>
        <p:spPr>
          <a:xfrm>
            <a:off x="80682" y="5377558"/>
            <a:ext cx="8669301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altLang="ko-KR" sz="1800" dirty="0">
                <a:solidFill>
                  <a:schemeClr val="tx1"/>
                </a:solidFill>
              </a:rPr>
              <a:t>מיועדת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למנהלים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algn="r" rtl="1">
              <a:lnSpc>
                <a:spcPct val="90000"/>
              </a:lnSpc>
              <a:spcAft>
                <a:spcPts val="600"/>
              </a:spcAft>
            </a:pPr>
            <a:r>
              <a:rPr lang="en-US" altLang="ko-KR" sz="1800" dirty="0" smtClean="0">
                <a:solidFill>
                  <a:schemeClr val="tx1"/>
                </a:solidFill>
              </a:rPr>
              <a:t>באמצעותה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אפשר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לראות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את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כל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העובדים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הקיימים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ותפקידיהם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he-IL" altLang="ko-KR" sz="1800" dirty="0" smtClean="0">
                <a:solidFill>
                  <a:schemeClr val="tx1"/>
                </a:solidFill>
              </a:rPr>
              <a:t> </a:t>
            </a:r>
            <a:r>
              <a:rPr lang="he-IL" altLang="ko-KR" sz="1800" dirty="0" smtClean="0">
                <a:solidFill>
                  <a:schemeClr val="tx1"/>
                </a:solidFill>
              </a:rPr>
              <a:t>ליצור הזמנות חדשות 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he-IL" altLang="ko-KR" sz="1800" dirty="0" smtClean="0">
                <a:solidFill>
                  <a:schemeClr val="tx1"/>
                </a:solidFill>
              </a:rPr>
              <a:t>ו</a:t>
            </a:r>
            <a:r>
              <a:rPr lang="en-US" altLang="ko-KR" sz="1800" dirty="0" smtClean="0">
                <a:solidFill>
                  <a:schemeClr val="tx1"/>
                </a:solidFill>
              </a:rPr>
              <a:t>לשייך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הזמנות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</a:rPr>
              <a:t>למלקטים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he-IL" altLang="ko-KR" sz="1800" dirty="0">
                <a:solidFill>
                  <a:schemeClr val="tx1"/>
                </a:solidFill>
              </a:rPr>
              <a:t>ו</a:t>
            </a:r>
            <a:r>
              <a:rPr lang="en-US" altLang="ko-KR" sz="1800" dirty="0" smtClean="0">
                <a:solidFill>
                  <a:schemeClr val="tx1"/>
                </a:solidFill>
              </a:rPr>
              <a:t>נהגי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he-IL" altLang="ko-KR" sz="1800" dirty="0">
                <a:solidFill>
                  <a:schemeClr val="tx1"/>
                </a:solidFill>
              </a:rPr>
              <a:t>ה</a:t>
            </a:r>
            <a:r>
              <a:rPr lang="en-US" altLang="ko-KR" sz="1800" dirty="0" smtClean="0">
                <a:solidFill>
                  <a:schemeClr val="tx1"/>
                </a:solidFill>
              </a:rPr>
              <a:t>משאיות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82831" y="5773900"/>
            <a:ext cx="1145820" cy="411516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82FEA7A-7334-3CB2-0B64-B060E9A8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4">
            <a:extLst>
              <a:ext uri="{FF2B5EF4-FFF2-40B4-BE49-F238E27FC236}">
                <a16:creationId xmlns:a16="http://schemas.microsoft.com/office/drawing/2014/main" xmlns="" id="{B1595A09-E336-4D1B-9B3A-06A2287A5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ECD89B-69DD-9D8C-4D37-2D3B7812F937}"/>
              </a:ext>
            </a:extLst>
          </p:cNvPr>
          <p:cNvSpPr txBox="1"/>
          <p:nvPr/>
        </p:nvSpPr>
        <p:spPr>
          <a:xfrm>
            <a:off x="7010400" y="5002155"/>
            <a:ext cx="4622127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dirty="0" smtClean="0"/>
              <a:t>אלגוריתם</a:t>
            </a:r>
            <a:r>
              <a:rPr lang="en-US" altLang="ko-KR" sz="4800" dirty="0" smtClean="0"/>
              <a:t> </a:t>
            </a:r>
            <a:r>
              <a:rPr lang="en-US" altLang="ko-KR" sz="4800" dirty="0"/>
              <a:t> </a:t>
            </a:r>
            <a:r>
              <a:rPr lang="en-US" altLang="ko-KR" sz="4800" dirty="0" smtClean="0"/>
              <a:t>- </a:t>
            </a:r>
            <a:br>
              <a:rPr lang="en-US" altLang="ko-KR" sz="4800" dirty="0" smtClean="0"/>
            </a:br>
            <a:r>
              <a:rPr lang="en-US" altLang="ko-KR" sz="4800" dirty="0" smtClean="0"/>
              <a:t>מציאת</a:t>
            </a:r>
            <a:r>
              <a:rPr lang="en-US" altLang="ko-KR" sz="4800" dirty="0" smtClean="0"/>
              <a:t> </a:t>
            </a:r>
            <a:r>
              <a:rPr lang="en-US" altLang="ko-KR" sz="4800" dirty="0"/>
              <a:t>מסלול </a:t>
            </a:r>
            <a:r>
              <a:rPr lang="en-US" altLang="ko-KR" sz="4800" dirty="0"/>
              <a:t>אופטימלי</a:t>
            </a:r>
            <a:endParaRPr lang="en-US" altLang="ko-KR" sz="4800" dirty="0"/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B9F9B69-1123-4047-BE51-3FD790095C04}"/>
              </a:ext>
            </a:extLst>
          </p:cNvPr>
          <p:cNvSpPr txBox="1"/>
          <p:nvPr/>
        </p:nvSpPr>
        <p:spPr>
          <a:xfrm>
            <a:off x="-1021512" y="4904959"/>
            <a:ext cx="7715243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 rtl="1">
              <a:lnSpc>
                <a:spcPct val="170000"/>
              </a:lnSpc>
            </a:pPr>
            <a:r>
              <a:rPr lang="he-IL" altLang="ko-KR" sz="1800" dirty="0">
                <a:solidFill>
                  <a:schemeClr val="tx1"/>
                </a:solidFill>
              </a:rPr>
              <a:t>האלגוריתם נמצא בתוך </a:t>
            </a:r>
            <a:r>
              <a:rPr lang="he-IL" altLang="ko-KR" sz="1800" dirty="0" smtClean="0">
                <a:solidFill>
                  <a:schemeClr val="tx1"/>
                </a:solidFill>
              </a:rPr>
              <a:t>המערכת.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he-IL" altLang="ko-KR" sz="1800" dirty="0" smtClean="0">
                <a:solidFill>
                  <a:schemeClr val="tx1"/>
                </a:solidFill>
              </a:rPr>
              <a:t>המנהל </a:t>
            </a:r>
            <a:r>
              <a:rPr lang="he-IL" altLang="ko-KR" sz="1800" dirty="0">
                <a:solidFill>
                  <a:schemeClr val="tx1"/>
                </a:solidFill>
              </a:rPr>
              <a:t>יוכל לבחור </a:t>
            </a:r>
            <a:r>
              <a:rPr lang="he-IL" altLang="ko-KR" sz="1800" dirty="0" smtClean="0">
                <a:solidFill>
                  <a:schemeClr val="tx1"/>
                </a:solidFill>
              </a:rPr>
              <a:t>תאריך ונהג </a:t>
            </a:r>
            <a:r>
              <a:rPr lang="he-IL" altLang="ko-KR" sz="1800" dirty="0">
                <a:solidFill>
                  <a:schemeClr val="tx1"/>
                </a:solidFill>
              </a:rPr>
              <a:t>והאלגוריתם יראה לו את כל </a:t>
            </a:r>
            <a:r>
              <a:rPr lang="he-IL" altLang="ko-KR" sz="1800" dirty="0" smtClean="0">
                <a:solidFill>
                  <a:schemeClr val="tx1"/>
                </a:solidFill>
              </a:rPr>
              <a:t>המסלולים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he-IL" altLang="ko-KR" sz="1800" dirty="0" smtClean="0">
                <a:solidFill>
                  <a:schemeClr val="tx1"/>
                </a:solidFill>
              </a:rPr>
              <a:t> </a:t>
            </a:r>
            <a:r>
              <a:rPr lang="he-IL" altLang="ko-KR" sz="1800" dirty="0">
                <a:solidFill>
                  <a:schemeClr val="tx1"/>
                </a:solidFill>
              </a:rPr>
              <a:t>האופטימליים </a:t>
            </a:r>
            <a:r>
              <a:rPr lang="he-IL" altLang="ko-KR" sz="1800" dirty="0" smtClean="0">
                <a:solidFill>
                  <a:schemeClr val="tx1"/>
                </a:solidFill>
              </a:rPr>
              <a:t>בכל אזור חלוקה. האלגוריתם מבוסס עקרון ה </a:t>
            </a:r>
            <a:r>
              <a:rPr lang="en-US" altLang="ko-KR" sz="1800" dirty="0" smtClean="0">
                <a:solidFill>
                  <a:schemeClr val="tx1"/>
                </a:solidFill>
              </a:rPr>
              <a:t>TSP</a:t>
            </a:r>
            <a:r>
              <a:rPr lang="he-IL" altLang="ko-KR" sz="1800" dirty="0" smtClean="0">
                <a:solidFill>
                  <a:schemeClr val="tx1"/>
                </a:solidFill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/>
            </a:r>
            <a:br>
              <a:rPr lang="en-US" altLang="ko-KR" sz="1800" dirty="0" smtClean="0">
                <a:solidFill>
                  <a:schemeClr val="tx1"/>
                </a:solidFill>
              </a:rPr>
            </a:br>
            <a:r>
              <a:rPr lang="he-IL" altLang="ko-KR" sz="1800" dirty="0" smtClean="0">
                <a:solidFill>
                  <a:schemeClr val="tx1"/>
                </a:solidFill>
              </a:rPr>
              <a:t>בחירת מסלול </a:t>
            </a:r>
            <a:r>
              <a:rPr lang="he-IL" altLang="ko-KR" sz="1800" dirty="0">
                <a:solidFill>
                  <a:schemeClr val="tx1"/>
                </a:solidFill>
              </a:rPr>
              <a:t>הקצר, </a:t>
            </a:r>
            <a:r>
              <a:rPr lang="he-IL" altLang="ko-KR" sz="1800" dirty="0" smtClean="0">
                <a:solidFill>
                  <a:schemeClr val="tx1"/>
                </a:solidFill>
              </a:rPr>
              <a:t>ממגוון מסלולים אפשריים. </a:t>
            </a:r>
            <a:endParaRPr lang="he-IL" altLang="ko-KR" sz="1800" dirty="0">
              <a:solidFill>
                <a:schemeClr val="tx1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329628" y="5496008"/>
            <a:ext cx="1145820" cy="411516"/>
          </a:xfrm>
          <a:prstGeom prst="rect">
            <a:avLst/>
          </a:prstGeom>
          <a:ln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583E0B-181C-8D7E-47ED-DEA86576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834" y="620755"/>
            <a:ext cx="7308118" cy="3873301"/>
          </a:xfrm>
          <a:prstGeom prst="rect">
            <a:avLst/>
          </a:prstGeom>
        </p:spPr>
      </p:pic>
      <p:pic>
        <p:nvPicPr>
          <p:cNvPr id="9" name="Picture 6" descr="Text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EF9F01-FC4A-05E0-8FE2-63AB00B93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6" y="1057061"/>
            <a:ext cx="4422503" cy="3294081"/>
          </a:xfrm>
          <a:prstGeom prst="rect">
            <a:avLst/>
          </a:prstGeom>
          <a:ln w="19050">
            <a:solidFill>
              <a:srgbClr val="FFBC00"/>
            </a:solidFill>
          </a:ln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6"/>
          <a:srcRect t="6227"/>
          <a:stretch/>
        </p:blipFill>
        <p:spPr>
          <a:xfrm>
            <a:off x="1" y="8963"/>
            <a:ext cx="12192000" cy="5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גבינות טבעוניות - אתר הצמחונות והטבעונות הישראלי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3" b="15846"/>
          <a:stretch/>
        </p:blipFill>
        <p:spPr bwMode="auto">
          <a:xfrm>
            <a:off x="10954" y="0"/>
            <a:ext cx="12183036" cy="684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F73EDA-51B6-4660-A5CF-E7937B2D3AF0}"/>
              </a:ext>
            </a:extLst>
          </p:cNvPr>
          <p:cNvSpPr txBox="1"/>
          <p:nvPr/>
        </p:nvSpPr>
        <p:spPr>
          <a:xfrm>
            <a:off x="4589929" y="41065"/>
            <a:ext cx="796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altLang="ko-KR" sz="7200" spc="-150" dirty="0">
                <a:solidFill>
                  <a:schemeClr val="bg1"/>
                </a:solidFill>
                <a:ea typeface="KH-Blackline-Script Medium" panose="03000603000000000000" pitchFamily="66" charset="0"/>
              </a:rPr>
              <a:t>תודה על ההקשבה</a:t>
            </a:r>
            <a:endParaRPr lang="en-US" altLang="ko-KR" sz="7200" spc="-150" dirty="0">
              <a:solidFill>
                <a:schemeClr val="bg1"/>
              </a:solidFill>
              <a:ea typeface="KH-Blackline-Script Medium" panose="03000603000000000000" pitchFamily="66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504F6F4B-C175-447D-B44A-D496FA208D7A}"/>
              </a:ext>
            </a:extLst>
          </p:cNvPr>
          <p:cNvGrpSpPr/>
          <p:nvPr/>
        </p:nvGrpSpPr>
        <p:grpSpPr>
          <a:xfrm>
            <a:off x="8776158" y="1079971"/>
            <a:ext cx="766352" cy="748876"/>
            <a:chOff x="6632576" y="2276475"/>
            <a:chExt cx="974725" cy="952500"/>
          </a:xfrm>
          <a:solidFill>
            <a:schemeClr val="bg1"/>
          </a:solidFill>
        </p:grpSpPr>
        <p:sp>
          <p:nvSpPr>
            <p:cNvPr id="11" name="Freeform 45">
              <a:extLst>
                <a:ext uri="{FF2B5EF4-FFF2-40B4-BE49-F238E27FC236}">
                  <a16:creationId xmlns="" xmlns:a16="http://schemas.microsoft.com/office/drawing/2014/main" id="{FA273F3F-AF1E-4920-A092-A43CDD69B8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5926" y="2500313"/>
              <a:ext cx="169863" cy="168275"/>
            </a:xfrm>
            <a:custGeom>
              <a:avLst/>
              <a:gdLst>
                <a:gd name="T0" fmla="*/ 80 w 159"/>
                <a:gd name="T1" fmla="*/ 158 h 158"/>
                <a:gd name="T2" fmla="*/ 0 w 159"/>
                <a:gd name="T3" fmla="*/ 79 h 158"/>
                <a:gd name="T4" fmla="*/ 80 w 159"/>
                <a:gd name="T5" fmla="*/ 0 h 158"/>
                <a:gd name="T6" fmla="*/ 159 w 159"/>
                <a:gd name="T7" fmla="*/ 79 h 158"/>
                <a:gd name="T8" fmla="*/ 80 w 159"/>
                <a:gd name="T9" fmla="*/ 158 h 158"/>
                <a:gd name="T10" fmla="*/ 80 w 159"/>
                <a:gd name="T11" fmla="*/ 28 h 158"/>
                <a:gd name="T12" fmla="*/ 28 w 159"/>
                <a:gd name="T13" fmla="*/ 79 h 158"/>
                <a:gd name="T14" fmla="*/ 80 w 159"/>
                <a:gd name="T15" fmla="*/ 130 h 158"/>
                <a:gd name="T16" fmla="*/ 131 w 159"/>
                <a:gd name="T17" fmla="*/ 79 h 158"/>
                <a:gd name="T18" fmla="*/ 80 w 159"/>
                <a:gd name="T1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80" y="158"/>
                  </a:moveTo>
                  <a:cubicBezTo>
                    <a:pt x="36" y="158"/>
                    <a:pt x="0" y="123"/>
                    <a:pt x="0" y="79"/>
                  </a:cubicBezTo>
                  <a:cubicBezTo>
                    <a:pt x="0" y="35"/>
                    <a:pt x="36" y="0"/>
                    <a:pt x="80" y="0"/>
                  </a:cubicBezTo>
                  <a:cubicBezTo>
                    <a:pt x="124" y="0"/>
                    <a:pt x="159" y="35"/>
                    <a:pt x="159" y="79"/>
                  </a:cubicBezTo>
                  <a:cubicBezTo>
                    <a:pt x="159" y="123"/>
                    <a:pt x="124" y="158"/>
                    <a:pt x="80" y="158"/>
                  </a:cubicBezTo>
                  <a:close/>
                  <a:moveTo>
                    <a:pt x="80" y="28"/>
                  </a:moveTo>
                  <a:cubicBezTo>
                    <a:pt x="51" y="28"/>
                    <a:pt x="28" y="51"/>
                    <a:pt x="28" y="79"/>
                  </a:cubicBezTo>
                  <a:cubicBezTo>
                    <a:pt x="28" y="107"/>
                    <a:pt x="51" y="130"/>
                    <a:pt x="80" y="130"/>
                  </a:cubicBezTo>
                  <a:cubicBezTo>
                    <a:pt x="108" y="130"/>
                    <a:pt x="131" y="107"/>
                    <a:pt x="131" y="79"/>
                  </a:cubicBezTo>
                  <a:cubicBezTo>
                    <a:pt x="131" y="51"/>
                    <a:pt x="108" y="28"/>
                    <a:pt x="8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="" xmlns:a16="http://schemas.microsoft.com/office/drawing/2014/main" id="{A9135E7B-280D-4D19-AF26-8EB5627BA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2773363"/>
              <a:ext cx="106363" cy="106363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28 h 100"/>
                <a:gd name="T12" fmla="*/ 28 w 100"/>
                <a:gd name="T13" fmla="*/ 50 h 100"/>
                <a:gd name="T14" fmla="*/ 50 w 100"/>
                <a:gd name="T15" fmla="*/ 72 h 100"/>
                <a:gd name="T16" fmla="*/ 72 w 100"/>
                <a:gd name="T17" fmla="*/ 50 h 100"/>
                <a:gd name="T18" fmla="*/ 50 w 100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close/>
                  <a:moveTo>
                    <a:pt x="50" y="28"/>
                  </a:moveTo>
                  <a:cubicBezTo>
                    <a:pt x="38" y="28"/>
                    <a:pt x="28" y="37"/>
                    <a:pt x="28" y="50"/>
                  </a:cubicBezTo>
                  <a:cubicBezTo>
                    <a:pt x="28" y="62"/>
                    <a:pt x="38" y="72"/>
                    <a:pt x="50" y="72"/>
                  </a:cubicBezTo>
                  <a:cubicBezTo>
                    <a:pt x="62" y="72"/>
                    <a:pt x="72" y="62"/>
                    <a:pt x="72" y="50"/>
                  </a:cubicBezTo>
                  <a:cubicBezTo>
                    <a:pt x="72" y="37"/>
                    <a:pt x="62" y="28"/>
                    <a:pt x="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="" xmlns:a16="http://schemas.microsoft.com/office/drawing/2014/main" id="{CE84FC25-FFDC-4FF6-BF26-9D321262E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2876550"/>
              <a:ext cx="139700" cy="141288"/>
            </a:xfrm>
            <a:custGeom>
              <a:avLst/>
              <a:gdLst>
                <a:gd name="T0" fmla="*/ 66 w 132"/>
                <a:gd name="T1" fmla="*/ 133 h 133"/>
                <a:gd name="T2" fmla="*/ 0 w 132"/>
                <a:gd name="T3" fmla="*/ 67 h 133"/>
                <a:gd name="T4" fmla="*/ 66 w 132"/>
                <a:gd name="T5" fmla="*/ 0 h 133"/>
                <a:gd name="T6" fmla="*/ 132 w 132"/>
                <a:gd name="T7" fmla="*/ 67 h 133"/>
                <a:gd name="T8" fmla="*/ 66 w 132"/>
                <a:gd name="T9" fmla="*/ 133 h 133"/>
                <a:gd name="T10" fmla="*/ 66 w 132"/>
                <a:gd name="T11" fmla="*/ 28 h 133"/>
                <a:gd name="T12" fmla="*/ 28 w 132"/>
                <a:gd name="T13" fmla="*/ 67 h 133"/>
                <a:gd name="T14" fmla="*/ 66 w 132"/>
                <a:gd name="T15" fmla="*/ 105 h 133"/>
                <a:gd name="T16" fmla="*/ 104 w 132"/>
                <a:gd name="T17" fmla="*/ 67 h 133"/>
                <a:gd name="T18" fmla="*/ 66 w 132"/>
                <a:gd name="T1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66" y="133"/>
                  </a:moveTo>
                  <a:cubicBezTo>
                    <a:pt x="29" y="133"/>
                    <a:pt x="0" y="103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103"/>
                    <a:pt x="103" y="133"/>
                    <a:pt x="66" y="133"/>
                  </a:cubicBezTo>
                  <a:close/>
                  <a:moveTo>
                    <a:pt x="66" y="28"/>
                  </a:moveTo>
                  <a:cubicBezTo>
                    <a:pt x="45" y="28"/>
                    <a:pt x="28" y="45"/>
                    <a:pt x="28" y="67"/>
                  </a:cubicBezTo>
                  <a:cubicBezTo>
                    <a:pt x="28" y="88"/>
                    <a:pt x="45" y="105"/>
                    <a:pt x="66" y="105"/>
                  </a:cubicBezTo>
                  <a:cubicBezTo>
                    <a:pt x="87" y="105"/>
                    <a:pt x="104" y="88"/>
                    <a:pt x="104" y="67"/>
                  </a:cubicBezTo>
                  <a:cubicBezTo>
                    <a:pt x="104" y="45"/>
                    <a:pt x="87" y="28"/>
                    <a:pt x="6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Freeform 48">
              <a:extLst>
                <a:ext uri="{FF2B5EF4-FFF2-40B4-BE49-F238E27FC236}">
                  <a16:creationId xmlns="" xmlns:a16="http://schemas.microsoft.com/office/drawing/2014/main" id="{B01B9E16-4E7E-4DA1-975E-A469AFA38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2176" y="2446338"/>
              <a:ext cx="111125" cy="111125"/>
            </a:xfrm>
            <a:custGeom>
              <a:avLst/>
              <a:gdLst>
                <a:gd name="T0" fmla="*/ 58 w 104"/>
                <a:gd name="T1" fmla="*/ 104 h 104"/>
                <a:gd name="T2" fmla="*/ 0 w 104"/>
                <a:gd name="T3" fmla="*/ 46 h 104"/>
                <a:gd name="T4" fmla="*/ 16 w 104"/>
                <a:gd name="T5" fmla="*/ 6 h 104"/>
                <a:gd name="T6" fmla="*/ 36 w 104"/>
                <a:gd name="T7" fmla="*/ 5 h 104"/>
                <a:gd name="T8" fmla="*/ 99 w 104"/>
                <a:gd name="T9" fmla="*/ 66 h 104"/>
                <a:gd name="T10" fmla="*/ 104 w 104"/>
                <a:gd name="T11" fmla="*/ 76 h 104"/>
                <a:gd name="T12" fmla="*/ 100 w 104"/>
                <a:gd name="T13" fmla="*/ 86 h 104"/>
                <a:gd name="T14" fmla="*/ 58 w 104"/>
                <a:gd name="T15" fmla="*/ 104 h 104"/>
                <a:gd name="T16" fmla="*/ 29 w 104"/>
                <a:gd name="T17" fmla="*/ 38 h 104"/>
                <a:gd name="T18" fmla="*/ 28 w 104"/>
                <a:gd name="T19" fmla="*/ 46 h 104"/>
                <a:gd name="T20" fmla="*/ 58 w 104"/>
                <a:gd name="T21" fmla="*/ 76 h 104"/>
                <a:gd name="T22" fmla="*/ 67 w 104"/>
                <a:gd name="T23" fmla="*/ 74 h 104"/>
                <a:gd name="T24" fmla="*/ 29 w 104"/>
                <a:gd name="T25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04">
                  <a:moveTo>
                    <a:pt x="58" y="104"/>
                  </a:moveTo>
                  <a:cubicBezTo>
                    <a:pt x="26" y="104"/>
                    <a:pt x="0" y="78"/>
                    <a:pt x="0" y="46"/>
                  </a:cubicBezTo>
                  <a:cubicBezTo>
                    <a:pt x="0" y="31"/>
                    <a:pt x="6" y="17"/>
                    <a:pt x="16" y="6"/>
                  </a:cubicBezTo>
                  <a:cubicBezTo>
                    <a:pt x="22" y="0"/>
                    <a:pt x="31" y="0"/>
                    <a:pt x="36" y="5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102" y="69"/>
                    <a:pt x="104" y="72"/>
                    <a:pt x="104" y="76"/>
                  </a:cubicBezTo>
                  <a:cubicBezTo>
                    <a:pt x="104" y="80"/>
                    <a:pt x="102" y="83"/>
                    <a:pt x="100" y="86"/>
                  </a:cubicBezTo>
                  <a:cubicBezTo>
                    <a:pt x="89" y="98"/>
                    <a:pt x="74" y="104"/>
                    <a:pt x="58" y="104"/>
                  </a:cubicBezTo>
                  <a:close/>
                  <a:moveTo>
                    <a:pt x="29" y="38"/>
                  </a:moveTo>
                  <a:cubicBezTo>
                    <a:pt x="29" y="40"/>
                    <a:pt x="28" y="43"/>
                    <a:pt x="28" y="46"/>
                  </a:cubicBezTo>
                  <a:cubicBezTo>
                    <a:pt x="28" y="63"/>
                    <a:pt x="42" y="76"/>
                    <a:pt x="58" y="76"/>
                  </a:cubicBezTo>
                  <a:cubicBezTo>
                    <a:pt x="61" y="76"/>
                    <a:pt x="64" y="75"/>
                    <a:pt x="67" y="74"/>
                  </a:cubicBezTo>
                  <a:lnTo>
                    <a:pt x="2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Freeform 49">
              <a:extLst>
                <a:ext uri="{FF2B5EF4-FFF2-40B4-BE49-F238E27FC236}">
                  <a16:creationId xmlns="" xmlns:a16="http://schemas.microsoft.com/office/drawing/2014/main" id="{021AD29A-1D42-45BB-BD12-8A1B788CC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6" y="2600325"/>
              <a:ext cx="638175" cy="185738"/>
            </a:xfrm>
            <a:custGeom>
              <a:avLst/>
              <a:gdLst>
                <a:gd name="T0" fmla="*/ 583 w 598"/>
                <a:gd name="T1" fmla="*/ 173 h 173"/>
                <a:gd name="T2" fmla="*/ 579 w 598"/>
                <a:gd name="T3" fmla="*/ 173 h 173"/>
                <a:gd name="T4" fmla="*/ 12 w 598"/>
                <a:gd name="T5" fmla="*/ 29 h 173"/>
                <a:gd name="T6" fmla="*/ 2 w 598"/>
                <a:gd name="T7" fmla="*/ 12 h 173"/>
                <a:gd name="T8" fmla="*/ 19 w 598"/>
                <a:gd name="T9" fmla="*/ 2 h 173"/>
                <a:gd name="T10" fmla="*/ 586 w 598"/>
                <a:gd name="T11" fmla="*/ 145 h 173"/>
                <a:gd name="T12" fmla="*/ 596 w 598"/>
                <a:gd name="T13" fmla="*/ 162 h 173"/>
                <a:gd name="T14" fmla="*/ 583 w 598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8" h="173">
                  <a:moveTo>
                    <a:pt x="583" y="173"/>
                  </a:moveTo>
                  <a:cubicBezTo>
                    <a:pt x="582" y="173"/>
                    <a:pt x="580" y="173"/>
                    <a:pt x="579" y="17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" y="27"/>
                    <a:pt x="0" y="20"/>
                    <a:pt x="2" y="12"/>
                  </a:cubicBezTo>
                  <a:cubicBezTo>
                    <a:pt x="4" y="5"/>
                    <a:pt x="11" y="0"/>
                    <a:pt x="19" y="2"/>
                  </a:cubicBezTo>
                  <a:cubicBezTo>
                    <a:pt x="586" y="145"/>
                    <a:pt x="586" y="145"/>
                    <a:pt x="586" y="145"/>
                  </a:cubicBezTo>
                  <a:cubicBezTo>
                    <a:pt x="594" y="147"/>
                    <a:pt x="598" y="155"/>
                    <a:pt x="596" y="162"/>
                  </a:cubicBezTo>
                  <a:cubicBezTo>
                    <a:pt x="595" y="169"/>
                    <a:pt x="589" y="173"/>
                    <a:pt x="583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Freeform 50">
              <a:extLst>
                <a:ext uri="{FF2B5EF4-FFF2-40B4-BE49-F238E27FC236}">
                  <a16:creationId xmlns="" xmlns:a16="http://schemas.microsoft.com/office/drawing/2014/main" id="{2B7E625C-131C-41BC-A9AE-D8E8D45E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6" y="2516188"/>
              <a:ext cx="123825" cy="55563"/>
            </a:xfrm>
            <a:custGeom>
              <a:avLst/>
              <a:gdLst>
                <a:gd name="T0" fmla="*/ 99 w 115"/>
                <a:gd name="T1" fmla="*/ 51 h 51"/>
                <a:gd name="T2" fmla="*/ 96 w 115"/>
                <a:gd name="T3" fmla="*/ 50 h 51"/>
                <a:gd name="T4" fmla="*/ 12 w 115"/>
                <a:gd name="T5" fmla="*/ 29 h 51"/>
                <a:gd name="T6" fmla="*/ 2 w 115"/>
                <a:gd name="T7" fmla="*/ 12 h 51"/>
                <a:gd name="T8" fmla="*/ 19 w 115"/>
                <a:gd name="T9" fmla="*/ 2 h 51"/>
                <a:gd name="T10" fmla="*/ 103 w 115"/>
                <a:gd name="T11" fmla="*/ 23 h 51"/>
                <a:gd name="T12" fmla="*/ 113 w 115"/>
                <a:gd name="T13" fmla="*/ 40 h 51"/>
                <a:gd name="T14" fmla="*/ 99 w 11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1">
                  <a:moveTo>
                    <a:pt x="99" y="51"/>
                  </a:moveTo>
                  <a:cubicBezTo>
                    <a:pt x="98" y="51"/>
                    <a:pt x="97" y="50"/>
                    <a:pt x="96" y="5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" y="27"/>
                    <a:pt x="0" y="20"/>
                    <a:pt x="2" y="12"/>
                  </a:cubicBezTo>
                  <a:cubicBezTo>
                    <a:pt x="4" y="5"/>
                    <a:pt x="12" y="0"/>
                    <a:pt x="19" y="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10" y="25"/>
                    <a:pt x="115" y="33"/>
                    <a:pt x="113" y="40"/>
                  </a:cubicBezTo>
                  <a:cubicBezTo>
                    <a:pt x="111" y="46"/>
                    <a:pt x="105" y="51"/>
                    <a:pt x="9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Freeform 51">
              <a:extLst>
                <a:ext uri="{FF2B5EF4-FFF2-40B4-BE49-F238E27FC236}">
                  <a16:creationId xmlns="" xmlns:a16="http://schemas.microsoft.com/office/drawing/2014/main" id="{FE255621-5105-4961-8DE0-702428325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1" y="2276475"/>
              <a:ext cx="969963" cy="952500"/>
            </a:xfrm>
            <a:custGeom>
              <a:avLst/>
              <a:gdLst>
                <a:gd name="T0" fmla="*/ 895 w 909"/>
                <a:gd name="T1" fmla="*/ 892 h 892"/>
                <a:gd name="T2" fmla="*/ 891 w 909"/>
                <a:gd name="T3" fmla="*/ 891 h 892"/>
                <a:gd name="T4" fmla="*/ 11 w 909"/>
                <a:gd name="T5" fmla="*/ 678 h 892"/>
                <a:gd name="T6" fmla="*/ 0 w 909"/>
                <a:gd name="T7" fmla="*/ 664 h 892"/>
                <a:gd name="T8" fmla="*/ 0 w 909"/>
                <a:gd name="T9" fmla="*/ 241 h 892"/>
                <a:gd name="T10" fmla="*/ 1 w 909"/>
                <a:gd name="T11" fmla="*/ 236 h 892"/>
                <a:gd name="T12" fmla="*/ 425 w 909"/>
                <a:gd name="T13" fmla="*/ 1 h 892"/>
                <a:gd name="T14" fmla="*/ 438 w 909"/>
                <a:gd name="T15" fmla="*/ 5 h 892"/>
                <a:gd name="T16" fmla="*/ 904 w 909"/>
                <a:gd name="T17" fmla="*/ 453 h 892"/>
                <a:gd name="T18" fmla="*/ 909 w 909"/>
                <a:gd name="T19" fmla="*/ 463 h 892"/>
                <a:gd name="T20" fmla="*/ 909 w 909"/>
                <a:gd name="T21" fmla="*/ 878 h 892"/>
                <a:gd name="T22" fmla="*/ 903 w 909"/>
                <a:gd name="T23" fmla="*/ 889 h 892"/>
                <a:gd name="T24" fmla="*/ 895 w 909"/>
                <a:gd name="T25" fmla="*/ 892 h 892"/>
                <a:gd name="T26" fmla="*/ 28 w 909"/>
                <a:gd name="T27" fmla="*/ 653 h 892"/>
                <a:gd name="T28" fmla="*/ 881 w 909"/>
                <a:gd name="T29" fmla="*/ 860 h 892"/>
                <a:gd name="T30" fmla="*/ 881 w 909"/>
                <a:gd name="T31" fmla="*/ 469 h 892"/>
                <a:gd name="T32" fmla="*/ 424 w 909"/>
                <a:gd name="T33" fmla="*/ 30 h 892"/>
                <a:gd name="T34" fmla="*/ 28 w 909"/>
                <a:gd name="T35" fmla="*/ 244 h 892"/>
                <a:gd name="T36" fmla="*/ 28 w 909"/>
                <a:gd name="T37" fmla="*/ 6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9" h="892">
                  <a:moveTo>
                    <a:pt x="895" y="892"/>
                  </a:moveTo>
                  <a:cubicBezTo>
                    <a:pt x="894" y="892"/>
                    <a:pt x="892" y="891"/>
                    <a:pt x="891" y="891"/>
                  </a:cubicBezTo>
                  <a:cubicBezTo>
                    <a:pt x="11" y="678"/>
                    <a:pt x="11" y="678"/>
                    <a:pt x="11" y="678"/>
                  </a:cubicBezTo>
                  <a:cubicBezTo>
                    <a:pt x="4" y="676"/>
                    <a:pt x="0" y="671"/>
                    <a:pt x="0" y="66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9"/>
                    <a:pt x="0" y="237"/>
                    <a:pt x="1" y="236"/>
                  </a:cubicBezTo>
                  <a:cubicBezTo>
                    <a:pt x="3" y="230"/>
                    <a:pt x="59" y="91"/>
                    <a:pt x="425" y="1"/>
                  </a:cubicBezTo>
                  <a:cubicBezTo>
                    <a:pt x="430" y="0"/>
                    <a:pt x="435" y="2"/>
                    <a:pt x="438" y="5"/>
                  </a:cubicBezTo>
                  <a:cubicBezTo>
                    <a:pt x="904" y="453"/>
                    <a:pt x="904" y="453"/>
                    <a:pt x="904" y="453"/>
                  </a:cubicBezTo>
                  <a:cubicBezTo>
                    <a:pt x="907" y="456"/>
                    <a:pt x="909" y="459"/>
                    <a:pt x="909" y="463"/>
                  </a:cubicBezTo>
                  <a:cubicBezTo>
                    <a:pt x="909" y="878"/>
                    <a:pt x="909" y="878"/>
                    <a:pt x="909" y="878"/>
                  </a:cubicBezTo>
                  <a:cubicBezTo>
                    <a:pt x="909" y="882"/>
                    <a:pt x="907" y="886"/>
                    <a:pt x="903" y="889"/>
                  </a:cubicBezTo>
                  <a:cubicBezTo>
                    <a:pt x="901" y="891"/>
                    <a:pt x="898" y="892"/>
                    <a:pt x="895" y="892"/>
                  </a:cubicBezTo>
                  <a:close/>
                  <a:moveTo>
                    <a:pt x="28" y="653"/>
                  </a:moveTo>
                  <a:cubicBezTo>
                    <a:pt x="881" y="860"/>
                    <a:pt x="881" y="860"/>
                    <a:pt x="881" y="860"/>
                  </a:cubicBezTo>
                  <a:cubicBezTo>
                    <a:pt x="881" y="469"/>
                    <a:pt x="881" y="469"/>
                    <a:pt x="881" y="469"/>
                  </a:cubicBezTo>
                  <a:cubicBezTo>
                    <a:pt x="424" y="30"/>
                    <a:pt x="424" y="30"/>
                    <a:pt x="424" y="30"/>
                  </a:cubicBezTo>
                  <a:cubicBezTo>
                    <a:pt x="106" y="110"/>
                    <a:pt x="36" y="227"/>
                    <a:pt x="28" y="244"/>
                  </a:cubicBezTo>
                  <a:lnTo>
                    <a:pt x="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9">
            <a:extLst>
              <a:ext uri="{FF2B5EF4-FFF2-40B4-BE49-F238E27FC236}">
                <a16:creationId xmlns="" xmlns:a16="http://schemas.microsoft.com/office/drawing/2014/main" id="{504F6F4B-C175-447D-B44A-D496FA208D7A}"/>
              </a:ext>
            </a:extLst>
          </p:cNvPr>
          <p:cNvGrpSpPr/>
          <p:nvPr/>
        </p:nvGrpSpPr>
        <p:grpSpPr>
          <a:xfrm>
            <a:off x="7572539" y="1074850"/>
            <a:ext cx="766352" cy="748876"/>
            <a:chOff x="6632576" y="2276475"/>
            <a:chExt cx="974725" cy="952500"/>
          </a:xfrm>
          <a:solidFill>
            <a:schemeClr val="bg1"/>
          </a:solidFill>
        </p:grpSpPr>
        <p:sp>
          <p:nvSpPr>
            <p:cNvPr id="19" name="Freeform 45">
              <a:extLst>
                <a:ext uri="{FF2B5EF4-FFF2-40B4-BE49-F238E27FC236}">
                  <a16:creationId xmlns="" xmlns:a16="http://schemas.microsoft.com/office/drawing/2014/main" id="{FA273F3F-AF1E-4920-A092-A43CDD69B8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5926" y="2500313"/>
              <a:ext cx="169863" cy="168275"/>
            </a:xfrm>
            <a:custGeom>
              <a:avLst/>
              <a:gdLst>
                <a:gd name="T0" fmla="*/ 80 w 159"/>
                <a:gd name="T1" fmla="*/ 158 h 158"/>
                <a:gd name="T2" fmla="*/ 0 w 159"/>
                <a:gd name="T3" fmla="*/ 79 h 158"/>
                <a:gd name="T4" fmla="*/ 80 w 159"/>
                <a:gd name="T5" fmla="*/ 0 h 158"/>
                <a:gd name="T6" fmla="*/ 159 w 159"/>
                <a:gd name="T7" fmla="*/ 79 h 158"/>
                <a:gd name="T8" fmla="*/ 80 w 159"/>
                <a:gd name="T9" fmla="*/ 158 h 158"/>
                <a:gd name="T10" fmla="*/ 80 w 159"/>
                <a:gd name="T11" fmla="*/ 28 h 158"/>
                <a:gd name="T12" fmla="*/ 28 w 159"/>
                <a:gd name="T13" fmla="*/ 79 h 158"/>
                <a:gd name="T14" fmla="*/ 80 w 159"/>
                <a:gd name="T15" fmla="*/ 130 h 158"/>
                <a:gd name="T16" fmla="*/ 131 w 159"/>
                <a:gd name="T17" fmla="*/ 79 h 158"/>
                <a:gd name="T18" fmla="*/ 80 w 159"/>
                <a:gd name="T1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80" y="158"/>
                  </a:moveTo>
                  <a:cubicBezTo>
                    <a:pt x="36" y="158"/>
                    <a:pt x="0" y="123"/>
                    <a:pt x="0" y="79"/>
                  </a:cubicBezTo>
                  <a:cubicBezTo>
                    <a:pt x="0" y="35"/>
                    <a:pt x="36" y="0"/>
                    <a:pt x="80" y="0"/>
                  </a:cubicBezTo>
                  <a:cubicBezTo>
                    <a:pt x="124" y="0"/>
                    <a:pt x="159" y="35"/>
                    <a:pt x="159" y="79"/>
                  </a:cubicBezTo>
                  <a:cubicBezTo>
                    <a:pt x="159" y="123"/>
                    <a:pt x="124" y="158"/>
                    <a:pt x="80" y="158"/>
                  </a:cubicBezTo>
                  <a:close/>
                  <a:moveTo>
                    <a:pt x="80" y="28"/>
                  </a:moveTo>
                  <a:cubicBezTo>
                    <a:pt x="51" y="28"/>
                    <a:pt x="28" y="51"/>
                    <a:pt x="28" y="79"/>
                  </a:cubicBezTo>
                  <a:cubicBezTo>
                    <a:pt x="28" y="107"/>
                    <a:pt x="51" y="130"/>
                    <a:pt x="80" y="130"/>
                  </a:cubicBezTo>
                  <a:cubicBezTo>
                    <a:pt x="108" y="130"/>
                    <a:pt x="131" y="107"/>
                    <a:pt x="131" y="79"/>
                  </a:cubicBezTo>
                  <a:cubicBezTo>
                    <a:pt x="131" y="51"/>
                    <a:pt x="108" y="28"/>
                    <a:pt x="8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Freeform 46">
              <a:extLst>
                <a:ext uri="{FF2B5EF4-FFF2-40B4-BE49-F238E27FC236}">
                  <a16:creationId xmlns="" xmlns:a16="http://schemas.microsoft.com/office/drawing/2014/main" id="{A9135E7B-280D-4D19-AF26-8EB5627BA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2773363"/>
              <a:ext cx="106363" cy="106363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28 h 100"/>
                <a:gd name="T12" fmla="*/ 28 w 100"/>
                <a:gd name="T13" fmla="*/ 50 h 100"/>
                <a:gd name="T14" fmla="*/ 50 w 100"/>
                <a:gd name="T15" fmla="*/ 72 h 100"/>
                <a:gd name="T16" fmla="*/ 72 w 100"/>
                <a:gd name="T17" fmla="*/ 50 h 100"/>
                <a:gd name="T18" fmla="*/ 50 w 100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close/>
                  <a:moveTo>
                    <a:pt x="50" y="28"/>
                  </a:moveTo>
                  <a:cubicBezTo>
                    <a:pt x="38" y="28"/>
                    <a:pt x="28" y="37"/>
                    <a:pt x="28" y="50"/>
                  </a:cubicBezTo>
                  <a:cubicBezTo>
                    <a:pt x="28" y="62"/>
                    <a:pt x="38" y="72"/>
                    <a:pt x="50" y="72"/>
                  </a:cubicBezTo>
                  <a:cubicBezTo>
                    <a:pt x="62" y="72"/>
                    <a:pt x="72" y="62"/>
                    <a:pt x="72" y="50"/>
                  </a:cubicBezTo>
                  <a:cubicBezTo>
                    <a:pt x="72" y="37"/>
                    <a:pt x="62" y="28"/>
                    <a:pt x="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Freeform 47">
              <a:extLst>
                <a:ext uri="{FF2B5EF4-FFF2-40B4-BE49-F238E27FC236}">
                  <a16:creationId xmlns="" xmlns:a16="http://schemas.microsoft.com/office/drawing/2014/main" id="{CE84FC25-FFDC-4FF6-BF26-9D321262E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2876550"/>
              <a:ext cx="139700" cy="141288"/>
            </a:xfrm>
            <a:custGeom>
              <a:avLst/>
              <a:gdLst>
                <a:gd name="T0" fmla="*/ 66 w 132"/>
                <a:gd name="T1" fmla="*/ 133 h 133"/>
                <a:gd name="T2" fmla="*/ 0 w 132"/>
                <a:gd name="T3" fmla="*/ 67 h 133"/>
                <a:gd name="T4" fmla="*/ 66 w 132"/>
                <a:gd name="T5" fmla="*/ 0 h 133"/>
                <a:gd name="T6" fmla="*/ 132 w 132"/>
                <a:gd name="T7" fmla="*/ 67 h 133"/>
                <a:gd name="T8" fmla="*/ 66 w 132"/>
                <a:gd name="T9" fmla="*/ 133 h 133"/>
                <a:gd name="T10" fmla="*/ 66 w 132"/>
                <a:gd name="T11" fmla="*/ 28 h 133"/>
                <a:gd name="T12" fmla="*/ 28 w 132"/>
                <a:gd name="T13" fmla="*/ 67 h 133"/>
                <a:gd name="T14" fmla="*/ 66 w 132"/>
                <a:gd name="T15" fmla="*/ 105 h 133"/>
                <a:gd name="T16" fmla="*/ 104 w 132"/>
                <a:gd name="T17" fmla="*/ 67 h 133"/>
                <a:gd name="T18" fmla="*/ 66 w 132"/>
                <a:gd name="T1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66" y="133"/>
                  </a:moveTo>
                  <a:cubicBezTo>
                    <a:pt x="29" y="133"/>
                    <a:pt x="0" y="103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103"/>
                    <a:pt x="103" y="133"/>
                    <a:pt x="66" y="133"/>
                  </a:cubicBezTo>
                  <a:close/>
                  <a:moveTo>
                    <a:pt x="66" y="28"/>
                  </a:moveTo>
                  <a:cubicBezTo>
                    <a:pt x="45" y="28"/>
                    <a:pt x="28" y="45"/>
                    <a:pt x="28" y="67"/>
                  </a:cubicBezTo>
                  <a:cubicBezTo>
                    <a:pt x="28" y="88"/>
                    <a:pt x="45" y="105"/>
                    <a:pt x="66" y="105"/>
                  </a:cubicBezTo>
                  <a:cubicBezTo>
                    <a:pt x="87" y="105"/>
                    <a:pt x="104" y="88"/>
                    <a:pt x="104" y="67"/>
                  </a:cubicBezTo>
                  <a:cubicBezTo>
                    <a:pt x="104" y="45"/>
                    <a:pt x="87" y="28"/>
                    <a:pt x="6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Freeform 48">
              <a:extLst>
                <a:ext uri="{FF2B5EF4-FFF2-40B4-BE49-F238E27FC236}">
                  <a16:creationId xmlns="" xmlns:a16="http://schemas.microsoft.com/office/drawing/2014/main" id="{B01B9E16-4E7E-4DA1-975E-A469AFA38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2176" y="2446338"/>
              <a:ext cx="111125" cy="111125"/>
            </a:xfrm>
            <a:custGeom>
              <a:avLst/>
              <a:gdLst>
                <a:gd name="T0" fmla="*/ 58 w 104"/>
                <a:gd name="T1" fmla="*/ 104 h 104"/>
                <a:gd name="T2" fmla="*/ 0 w 104"/>
                <a:gd name="T3" fmla="*/ 46 h 104"/>
                <a:gd name="T4" fmla="*/ 16 w 104"/>
                <a:gd name="T5" fmla="*/ 6 h 104"/>
                <a:gd name="T6" fmla="*/ 36 w 104"/>
                <a:gd name="T7" fmla="*/ 5 h 104"/>
                <a:gd name="T8" fmla="*/ 99 w 104"/>
                <a:gd name="T9" fmla="*/ 66 h 104"/>
                <a:gd name="T10" fmla="*/ 104 w 104"/>
                <a:gd name="T11" fmla="*/ 76 h 104"/>
                <a:gd name="T12" fmla="*/ 100 w 104"/>
                <a:gd name="T13" fmla="*/ 86 h 104"/>
                <a:gd name="T14" fmla="*/ 58 w 104"/>
                <a:gd name="T15" fmla="*/ 104 h 104"/>
                <a:gd name="T16" fmla="*/ 29 w 104"/>
                <a:gd name="T17" fmla="*/ 38 h 104"/>
                <a:gd name="T18" fmla="*/ 28 w 104"/>
                <a:gd name="T19" fmla="*/ 46 h 104"/>
                <a:gd name="T20" fmla="*/ 58 w 104"/>
                <a:gd name="T21" fmla="*/ 76 h 104"/>
                <a:gd name="T22" fmla="*/ 67 w 104"/>
                <a:gd name="T23" fmla="*/ 74 h 104"/>
                <a:gd name="T24" fmla="*/ 29 w 104"/>
                <a:gd name="T25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04">
                  <a:moveTo>
                    <a:pt x="58" y="104"/>
                  </a:moveTo>
                  <a:cubicBezTo>
                    <a:pt x="26" y="104"/>
                    <a:pt x="0" y="78"/>
                    <a:pt x="0" y="46"/>
                  </a:cubicBezTo>
                  <a:cubicBezTo>
                    <a:pt x="0" y="31"/>
                    <a:pt x="6" y="17"/>
                    <a:pt x="16" y="6"/>
                  </a:cubicBezTo>
                  <a:cubicBezTo>
                    <a:pt x="22" y="0"/>
                    <a:pt x="31" y="0"/>
                    <a:pt x="36" y="5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102" y="69"/>
                    <a:pt x="104" y="72"/>
                    <a:pt x="104" y="76"/>
                  </a:cubicBezTo>
                  <a:cubicBezTo>
                    <a:pt x="104" y="80"/>
                    <a:pt x="102" y="83"/>
                    <a:pt x="100" y="86"/>
                  </a:cubicBezTo>
                  <a:cubicBezTo>
                    <a:pt x="89" y="98"/>
                    <a:pt x="74" y="104"/>
                    <a:pt x="58" y="104"/>
                  </a:cubicBezTo>
                  <a:close/>
                  <a:moveTo>
                    <a:pt x="29" y="38"/>
                  </a:moveTo>
                  <a:cubicBezTo>
                    <a:pt x="29" y="40"/>
                    <a:pt x="28" y="43"/>
                    <a:pt x="28" y="46"/>
                  </a:cubicBezTo>
                  <a:cubicBezTo>
                    <a:pt x="28" y="63"/>
                    <a:pt x="42" y="76"/>
                    <a:pt x="58" y="76"/>
                  </a:cubicBezTo>
                  <a:cubicBezTo>
                    <a:pt x="61" y="76"/>
                    <a:pt x="64" y="75"/>
                    <a:pt x="67" y="74"/>
                  </a:cubicBezTo>
                  <a:lnTo>
                    <a:pt x="2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Freeform 49">
              <a:extLst>
                <a:ext uri="{FF2B5EF4-FFF2-40B4-BE49-F238E27FC236}">
                  <a16:creationId xmlns="" xmlns:a16="http://schemas.microsoft.com/office/drawing/2014/main" id="{021AD29A-1D42-45BB-BD12-8A1B788CC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6" y="2600325"/>
              <a:ext cx="638175" cy="185738"/>
            </a:xfrm>
            <a:custGeom>
              <a:avLst/>
              <a:gdLst>
                <a:gd name="T0" fmla="*/ 583 w 598"/>
                <a:gd name="T1" fmla="*/ 173 h 173"/>
                <a:gd name="T2" fmla="*/ 579 w 598"/>
                <a:gd name="T3" fmla="*/ 173 h 173"/>
                <a:gd name="T4" fmla="*/ 12 w 598"/>
                <a:gd name="T5" fmla="*/ 29 h 173"/>
                <a:gd name="T6" fmla="*/ 2 w 598"/>
                <a:gd name="T7" fmla="*/ 12 h 173"/>
                <a:gd name="T8" fmla="*/ 19 w 598"/>
                <a:gd name="T9" fmla="*/ 2 h 173"/>
                <a:gd name="T10" fmla="*/ 586 w 598"/>
                <a:gd name="T11" fmla="*/ 145 h 173"/>
                <a:gd name="T12" fmla="*/ 596 w 598"/>
                <a:gd name="T13" fmla="*/ 162 h 173"/>
                <a:gd name="T14" fmla="*/ 583 w 598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8" h="173">
                  <a:moveTo>
                    <a:pt x="583" y="173"/>
                  </a:moveTo>
                  <a:cubicBezTo>
                    <a:pt x="582" y="173"/>
                    <a:pt x="580" y="173"/>
                    <a:pt x="579" y="17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" y="27"/>
                    <a:pt x="0" y="20"/>
                    <a:pt x="2" y="12"/>
                  </a:cubicBezTo>
                  <a:cubicBezTo>
                    <a:pt x="4" y="5"/>
                    <a:pt x="11" y="0"/>
                    <a:pt x="19" y="2"/>
                  </a:cubicBezTo>
                  <a:cubicBezTo>
                    <a:pt x="586" y="145"/>
                    <a:pt x="586" y="145"/>
                    <a:pt x="586" y="145"/>
                  </a:cubicBezTo>
                  <a:cubicBezTo>
                    <a:pt x="594" y="147"/>
                    <a:pt x="598" y="155"/>
                    <a:pt x="596" y="162"/>
                  </a:cubicBezTo>
                  <a:cubicBezTo>
                    <a:pt x="595" y="169"/>
                    <a:pt x="589" y="173"/>
                    <a:pt x="583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Freeform 50">
              <a:extLst>
                <a:ext uri="{FF2B5EF4-FFF2-40B4-BE49-F238E27FC236}">
                  <a16:creationId xmlns="" xmlns:a16="http://schemas.microsoft.com/office/drawing/2014/main" id="{2B7E625C-131C-41BC-A9AE-D8E8D45E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6" y="2516188"/>
              <a:ext cx="123825" cy="55563"/>
            </a:xfrm>
            <a:custGeom>
              <a:avLst/>
              <a:gdLst>
                <a:gd name="T0" fmla="*/ 99 w 115"/>
                <a:gd name="T1" fmla="*/ 51 h 51"/>
                <a:gd name="T2" fmla="*/ 96 w 115"/>
                <a:gd name="T3" fmla="*/ 50 h 51"/>
                <a:gd name="T4" fmla="*/ 12 w 115"/>
                <a:gd name="T5" fmla="*/ 29 h 51"/>
                <a:gd name="T6" fmla="*/ 2 w 115"/>
                <a:gd name="T7" fmla="*/ 12 h 51"/>
                <a:gd name="T8" fmla="*/ 19 w 115"/>
                <a:gd name="T9" fmla="*/ 2 h 51"/>
                <a:gd name="T10" fmla="*/ 103 w 115"/>
                <a:gd name="T11" fmla="*/ 23 h 51"/>
                <a:gd name="T12" fmla="*/ 113 w 115"/>
                <a:gd name="T13" fmla="*/ 40 h 51"/>
                <a:gd name="T14" fmla="*/ 99 w 11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1">
                  <a:moveTo>
                    <a:pt x="99" y="51"/>
                  </a:moveTo>
                  <a:cubicBezTo>
                    <a:pt x="98" y="51"/>
                    <a:pt x="97" y="50"/>
                    <a:pt x="96" y="5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" y="27"/>
                    <a:pt x="0" y="20"/>
                    <a:pt x="2" y="12"/>
                  </a:cubicBezTo>
                  <a:cubicBezTo>
                    <a:pt x="4" y="5"/>
                    <a:pt x="12" y="0"/>
                    <a:pt x="19" y="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10" y="25"/>
                    <a:pt x="115" y="33"/>
                    <a:pt x="113" y="40"/>
                  </a:cubicBezTo>
                  <a:cubicBezTo>
                    <a:pt x="111" y="46"/>
                    <a:pt x="105" y="51"/>
                    <a:pt x="9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="" xmlns:a16="http://schemas.microsoft.com/office/drawing/2014/main" id="{FE255621-5105-4961-8DE0-702428325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1" y="2276475"/>
              <a:ext cx="969963" cy="952500"/>
            </a:xfrm>
            <a:custGeom>
              <a:avLst/>
              <a:gdLst>
                <a:gd name="T0" fmla="*/ 895 w 909"/>
                <a:gd name="T1" fmla="*/ 892 h 892"/>
                <a:gd name="T2" fmla="*/ 891 w 909"/>
                <a:gd name="T3" fmla="*/ 891 h 892"/>
                <a:gd name="T4" fmla="*/ 11 w 909"/>
                <a:gd name="T5" fmla="*/ 678 h 892"/>
                <a:gd name="T6" fmla="*/ 0 w 909"/>
                <a:gd name="T7" fmla="*/ 664 h 892"/>
                <a:gd name="T8" fmla="*/ 0 w 909"/>
                <a:gd name="T9" fmla="*/ 241 h 892"/>
                <a:gd name="T10" fmla="*/ 1 w 909"/>
                <a:gd name="T11" fmla="*/ 236 h 892"/>
                <a:gd name="T12" fmla="*/ 425 w 909"/>
                <a:gd name="T13" fmla="*/ 1 h 892"/>
                <a:gd name="T14" fmla="*/ 438 w 909"/>
                <a:gd name="T15" fmla="*/ 5 h 892"/>
                <a:gd name="T16" fmla="*/ 904 w 909"/>
                <a:gd name="T17" fmla="*/ 453 h 892"/>
                <a:gd name="T18" fmla="*/ 909 w 909"/>
                <a:gd name="T19" fmla="*/ 463 h 892"/>
                <a:gd name="T20" fmla="*/ 909 w 909"/>
                <a:gd name="T21" fmla="*/ 878 h 892"/>
                <a:gd name="T22" fmla="*/ 903 w 909"/>
                <a:gd name="T23" fmla="*/ 889 h 892"/>
                <a:gd name="T24" fmla="*/ 895 w 909"/>
                <a:gd name="T25" fmla="*/ 892 h 892"/>
                <a:gd name="T26" fmla="*/ 28 w 909"/>
                <a:gd name="T27" fmla="*/ 653 h 892"/>
                <a:gd name="T28" fmla="*/ 881 w 909"/>
                <a:gd name="T29" fmla="*/ 860 h 892"/>
                <a:gd name="T30" fmla="*/ 881 w 909"/>
                <a:gd name="T31" fmla="*/ 469 h 892"/>
                <a:gd name="T32" fmla="*/ 424 w 909"/>
                <a:gd name="T33" fmla="*/ 30 h 892"/>
                <a:gd name="T34" fmla="*/ 28 w 909"/>
                <a:gd name="T35" fmla="*/ 244 h 892"/>
                <a:gd name="T36" fmla="*/ 28 w 909"/>
                <a:gd name="T37" fmla="*/ 6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9" h="892">
                  <a:moveTo>
                    <a:pt x="895" y="892"/>
                  </a:moveTo>
                  <a:cubicBezTo>
                    <a:pt x="894" y="892"/>
                    <a:pt x="892" y="891"/>
                    <a:pt x="891" y="891"/>
                  </a:cubicBezTo>
                  <a:cubicBezTo>
                    <a:pt x="11" y="678"/>
                    <a:pt x="11" y="678"/>
                    <a:pt x="11" y="678"/>
                  </a:cubicBezTo>
                  <a:cubicBezTo>
                    <a:pt x="4" y="676"/>
                    <a:pt x="0" y="671"/>
                    <a:pt x="0" y="66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9"/>
                    <a:pt x="0" y="237"/>
                    <a:pt x="1" y="236"/>
                  </a:cubicBezTo>
                  <a:cubicBezTo>
                    <a:pt x="3" y="230"/>
                    <a:pt x="59" y="91"/>
                    <a:pt x="425" y="1"/>
                  </a:cubicBezTo>
                  <a:cubicBezTo>
                    <a:pt x="430" y="0"/>
                    <a:pt x="435" y="2"/>
                    <a:pt x="438" y="5"/>
                  </a:cubicBezTo>
                  <a:cubicBezTo>
                    <a:pt x="904" y="453"/>
                    <a:pt x="904" y="453"/>
                    <a:pt x="904" y="453"/>
                  </a:cubicBezTo>
                  <a:cubicBezTo>
                    <a:pt x="907" y="456"/>
                    <a:pt x="909" y="459"/>
                    <a:pt x="909" y="463"/>
                  </a:cubicBezTo>
                  <a:cubicBezTo>
                    <a:pt x="909" y="878"/>
                    <a:pt x="909" y="878"/>
                    <a:pt x="909" y="878"/>
                  </a:cubicBezTo>
                  <a:cubicBezTo>
                    <a:pt x="909" y="882"/>
                    <a:pt x="907" y="886"/>
                    <a:pt x="903" y="889"/>
                  </a:cubicBezTo>
                  <a:cubicBezTo>
                    <a:pt x="901" y="891"/>
                    <a:pt x="898" y="892"/>
                    <a:pt x="895" y="892"/>
                  </a:cubicBezTo>
                  <a:close/>
                  <a:moveTo>
                    <a:pt x="28" y="653"/>
                  </a:moveTo>
                  <a:cubicBezTo>
                    <a:pt x="881" y="860"/>
                    <a:pt x="881" y="860"/>
                    <a:pt x="881" y="860"/>
                  </a:cubicBezTo>
                  <a:cubicBezTo>
                    <a:pt x="881" y="469"/>
                    <a:pt x="881" y="469"/>
                    <a:pt x="881" y="469"/>
                  </a:cubicBezTo>
                  <a:cubicBezTo>
                    <a:pt x="424" y="30"/>
                    <a:pt x="424" y="30"/>
                    <a:pt x="424" y="30"/>
                  </a:cubicBezTo>
                  <a:cubicBezTo>
                    <a:pt x="106" y="110"/>
                    <a:pt x="36" y="227"/>
                    <a:pt x="28" y="244"/>
                  </a:cubicBezTo>
                  <a:lnTo>
                    <a:pt x="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9">
            <a:extLst>
              <a:ext uri="{FF2B5EF4-FFF2-40B4-BE49-F238E27FC236}">
                <a16:creationId xmlns="" xmlns:a16="http://schemas.microsoft.com/office/drawing/2014/main" id="{504F6F4B-C175-447D-B44A-D496FA208D7A}"/>
              </a:ext>
            </a:extLst>
          </p:cNvPr>
          <p:cNvGrpSpPr/>
          <p:nvPr/>
        </p:nvGrpSpPr>
        <p:grpSpPr>
          <a:xfrm>
            <a:off x="9980275" y="1074850"/>
            <a:ext cx="766352" cy="748876"/>
            <a:chOff x="6632576" y="2276475"/>
            <a:chExt cx="974725" cy="952500"/>
          </a:xfrm>
          <a:solidFill>
            <a:schemeClr val="bg1"/>
          </a:solidFill>
        </p:grpSpPr>
        <p:sp>
          <p:nvSpPr>
            <p:cNvPr id="28" name="Freeform 45">
              <a:extLst>
                <a:ext uri="{FF2B5EF4-FFF2-40B4-BE49-F238E27FC236}">
                  <a16:creationId xmlns="" xmlns:a16="http://schemas.microsoft.com/office/drawing/2014/main" id="{FA273F3F-AF1E-4920-A092-A43CDD69B8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5926" y="2500313"/>
              <a:ext cx="169863" cy="168275"/>
            </a:xfrm>
            <a:custGeom>
              <a:avLst/>
              <a:gdLst>
                <a:gd name="T0" fmla="*/ 80 w 159"/>
                <a:gd name="T1" fmla="*/ 158 h 158"/>
                <a:gd name="T2" fmla="*/ 0 w 159"/>
                <a:gd name="T3" fmla="*/ 79 h 158"/>
                <a:gd name="T4" fmla="*/ 80 w 159"/>
                <a:gd name="T5" fmla="*/ 0 h 158"/>
                <a:gd name="T6" fmla="*/ 159 w 159"/>
                <a:gd name="T7" fmla="*/ 79 h 158"/>
                <a:gd name="T8" fmla="*/ 80 w 159"/>
                <a:gd name="T9" fmla="*/ 158 h 158"/>
                <a:gd name="T10" fmla="*/ 80 w 159"/>
                <a:gd name="T11" fmla="*/ 28 h 158"/>
                <a:gd name="T12" fmla="*/ 28 w 159"/>
                <a:gd name="T13" fmla="*/ 79 h 158"/>
                <a:gd name="T14" fmla="*/ 80 w 159"/>
                <a:gd name="T15" fmla="*/ 130 h 158"/>
                <a:gd name="T16" fmla="*/ 131 w 159"/>
                <a:gd name="T17" fmla="*/ 79 h 158"/>
                <a:gd name="T18" fmla="*/ 80 w 159"/>
                <a:gd name="T1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80" y="158"/>
                  </a:moveTo>
                  <a:cubicBezTo>
                    <a:pt x="36" y="158"/>
                    <a:pt x="0" y="123"/>
                    <a:pt x="0" y="79"/>
                  </a:cubicBezTo>
                  <a:cubicBezTo>
                    <a:pt x="0" y="35"/>
                    <a:pt x="36" y="0"/>
                    <a:pt x="80" y="0"/>
                  </a:cubicBezTo>
                  <a:cubicBezTo>
                    <a:pt x="124" y="0"/>
                    <a:pt x="159" y="35"/>
                    <a:pt x="159" y="79"/>
                  </a:cubicBezTo>
                  <a:cubicBezTo>
                    <a:pt x="159" y="123"/>
                    <a:pt x="124" y="158"/>
                    <a:pt x="80" y="158"/>
                  </a:cubicBezTo>
                  <a:close/>
                  <a:moveTo>
                    <a:pt x="80" y="28"/>
                  </a:moveTo>
                  <a:cubicBezTo>
                    <a:pt x="51" y="28"/>
                    <a:pt x="28" y="51"/>
                    <a:pt x="28" y="79"/>
                  </a:cubicBezTo>
                  <a:cubicBezTo>
                    <a:pt x="28" y="107"/>
                    <a:pt x="51" y="130"/>
                    <a:pt x="80" y="130"/>
                  </a:cubicBezTo>
                  <a:cubicBezTo>
                    <a:pt x="108" y="130"/>
                    <a:pt x="131" y="107"/>
                    <a:pt x="131" y="79"/>
                  </a:cubicBezTo>
                  <a:cubicBezTo>
                    <a:pt x="131" y="51"/>
                    <a:pt x="108" y="28"/>
                    <a:pt x="8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Freeform 46">
              <a:extLst>
                <a:ext uri="{FF2B5EF4-FFF2-40B4-BE49-F238E27FC236}">
                  <a16:creationId xmlns="" xmlns:a16="http://schemas.microsoft.com/office/drawing/2014/main" id="{A9135E7B-280D-4D19-AF26-8EB5627BA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2773363"/>
              <a:ext cx="106363" cy="106363"/>
            </a:xfrm>
            <a:custGeom>
              <a:avLst/>
              <a:gdLst>
                <a:gd name="T0" fmla="*/ 50 w 100"/>
                <a:gd name="T1" fmla="*/ 100 h 100"/>
                <a:gd name="T2" fmla="*/ 0 w 100"/>
                <a:gd name="T3" fmla="*/ 50 h 100"/>
                <a:gd name="T4" fmla="*/ 50 w 100"/>
                <a:gd name="T5" fmla="*/ 0 h 100"/>
                <a:gd name="T6" fmla="*/ 100 w 100"/>
                <a:gd name="T7" fmla="*/ 50 h 100"/>
                <a:gd name="T8" fmla="*/ 50 w 100"/>
                <a:gd name="T9" fmla="*/ 100 h 100"/>
                <a:gd name="T10" fmla="*/ 50 w 100"/>
                <a:gd name="T11" fmla="*/ 28 h 100"/>
                <a:gd name="T12" fmla="*/ 28 w 100"/>
                <a:gd name="T13" fmla="*/ 50 h 100"/>
                <a:gd name="T14" fmla="*/ 50 w 100"/>
                <a:gd name="T15" fmla="*/ 72 h 100"/>
                <a:gd name="T16" fmla="*/ 72 w 100"/>
                <a:gd name="T17" fmla="*/ 50 h 100"/>
                <a:gd name="T18" fmla="*/ 50 w 100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100"/>
                  </a:moveTo>
                  <a:cubicBezTo>
                    <a:pt x="23" y="100"/>
                    <a:pt x="0" y="77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78" y="0"/>
                    <a:pt x="100" y="22"/>
                    <a:pt x="100" y="50"/>
                  </a:cubicBezTo>
                  <a:cubicBezTo>
                    <a:pt x="100" y="77"/>
                    <a:pt x="78" y="100"/>
                    <a:pt x="50" y="100"/>
                  </a:cubicBezTo>
                  <a:close/>
                  <a:moveTo>
                    <a:pt x="50" y="28"/>
                  </a:moveTo>
                  <a:cubicBezTo>
                    <a:pt x="38" y="28"/>
                    <a:pt x="28" y="37"/>
                    <a:pt x="28" y="50"/>
                  </a:cubicBezTo>
                  <a:cubicBezTo>
                    <a:pt x="28" y="62"/>
                    <a:pt x="38" y="72"/>
                    <a:pt x="50" y="72"/>
                  </a:cubicBezTo>
                  <a:cubicBezTo>
                    <a:pt x="62" y="72"/>
                    <a:pt x="72" y="62"/>
                    <a:pt x="72" y="50"/>
                  </a:cubicBezTo>
                  <a:cubicBezTo>
                    <a:pt x="72" y="37"/>
                    <a:pt x="62" y="28"/>
                    <a:pt x="5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="" xmlns:a16="http://schemas.microsoft.com/office/drawing/2014/main" id="{CE84FC25-FFDC-4FF6-BF26-9D321262E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2876550"/>
              <a:ext cx="139700" cy="141288"/>
            </a:xfrm>
            <a:custGeom>
              <a:avLst/>
              <a:gdLst>
                <a:gd name="T0" fmla="*/ 66 w 132"/>
                <a:gd name="T1" fmla="*/ 133 h 133"/>
                <a:gd name="T2" fmla="*/ 0 w 132"/>
                <a:gd name="T3" fmla="*/ 67 h 133"/>
                <a:gd name="T4" fmla="*/ 66 w 132"/>
                <a:gd name="T5" fmla="*/ 0 h 133"/>
                <a:gd name="T6" fmla="*/ 132 w 132"/>
                <a:gd name="T7" fmla="*/ 67 h 133"/>
                <a:gd name="T8" fmla="*/ 66 w 132"/>
                <a:gd name="T9" fmla="*/ 133 h 133"/>
                <a:gd name="T10" fmla="*/ 66 w 132"/>
                <a:gd name="T11" fmla="*/ 28 h 133"/>
                <a:gd name="T12" fmla="*/ 28 w 132"/>
                <a:gd name="T13" fmla="*/ 67 h 133"/>
                <a:gd name="T14" fmla="*/ 66 w 132"/>
                <a:gd name="T15" fmla="*/ 105 h 133"/>
                <a:gd name="T16" fmla="*/ 104 w 132"/>
                <a:gd name="T17" fmla="*/ 67 h 133"/>
                <a:gd name="T18" fmla="*/ 66 w 132"/>
                <a:gd name="T1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66" y="133"/>
                  </a:moveTo>
                  <a:cubicBezTo>
                    <a:pt x="29" y="133"/>
                    <a:pt x="0" y="103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103"/>
                    <a:pt x="103" y="133"/>
                    <a:pt x="66" y="133"/>
                  </a:cubicBezTo>
                  <a:close/>
                  <a:moveTo>
                    <a:pt x="66" y="28"/>
                  </a:moveTo>
                  <a:cubicBezTo>
                    <a:pt x="45" y="28"/>
                    <a:pt x="28" y="45"/>
                    <a:pt x="28" y="67"/>
                  </a:cubicBezTo>
                  <a:cubicBezTo>
                    <a:pt x="28" y="88"/>
                    <a:pt x="45" y="105"/>
                    <a:pt x="66" y="105"/>
                  </a:cubicBezTo>
                  <a:cubicBezTo>
                    <a:pt x="87" y="105"/>
                    <a:pt x="104" y="88"/>
                    <a:pt x="104" y="67"/>
                  </a:cubicBezTo>
                  <a:cubicBezTo>
                    <a:pt x="104" y="45"/>
                    <a:pt x="87" y="28"/>
                    <a:pt x="6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Freeform 48">
              <a:extLst>
                <a:ext uri="{FF2B5EF4-FFF2-40B4-BE49-F238E27FC236}">
                  <a16:creationId xmlns="" xmlns:a16="http://schemas.microsoft.com/office/drawing/2014/main" id="{B01B9E16-4E7E-4DA1-975E-A469AFA38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2176" y="2446338"/>
              <a:ext cx="111125" cy="111125"/>
            </a:xfrm>
            <a:custGeom>
              <a:avLst/>
              <a:gdLst>
                <a:gd name="T0" fmla="*/ 58 w 104"/>
                <a:gd name="T1" fmla="*/ 104 h 104"/>
                <a:gd name="T2" fmla="*/ 0 w 104"/>
                <a:gd name="T3" fmla="*/ 46 h 104"/>
                <a:gd name="T4" fmla="*/ 16 w 104"/>
                <a:gd name="T5" fmla="*/ 6 h 104"/>
                <a:gd name="T6" fmla="*/ 36 w 104"/>
                <a:gd name="T7" fmla="*/ 5 h 104"/>
                <a:gd name="T8" fmla="*/ 99 w 104"/>
                <a:gd name="T9" fmla="*/ 66 h 104"/>
                <a:gd name="T10" fmla="*/ 104 w 104"/>
                <a:gd name="T11" fmla="*/ 76 h 104"/>
                <a:gd name="T12" fmla="*/ 100 w 104"/>
                <a:gd name="T13" fmla="*/ 86 h 104"/>
                <a:gd name="T14" fmla="*/ 58 w 104"/>
                <a:gd name="T15" fmla="*/ 104 h 104"/>
                <a:gd name="T16" fmla="*/ 29 w 104"/>
                <a:gd name="T17" fmla="*/ 38 h 104"/>
                <a:gd name="T18" fmla="*/ 28 w 104"/>
                <a:gd name="T19" fmla="*/ 46 h 104"/>
                <a:gd name="T20" fmla="*/ 58 w 104"/>
                <a:gd name="T21" fmla="*/ 76 h 104"/>
                <a:gd name="T22" fmla="*/ 67 w 104"/>
                <a:gd name="T23" fmla="*/ 74 h 104"/>
                <a:gd name="T24" fmla="*/ 29 w 104"/>
                <a:gd name="T25" fmla="*/ 3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04">
                  <a:moveTo>
                    <a:pt x="58" y="104"/>
                  </a:moveTo>
                  <a:cubicBezTo>
                    <a:pt x="26" y="104"/>
                    <a:pt x="0" y="78"/>
                    <a:pt x="0" y="46"/>
                  </a:cubicBezTo>
                  <a:cubicBezTo>
                    <a:pt x="0" y="31"/>
                    <a:pt x="6" y="17"/>
                    <a:pt x="16" y="6"/>
                  </a:cubicBezTo>
                  <a:cubicBezTo>
                    <a:pt x="22" y="0"/>
                    <a:pt x="31" y="0"/>
                    <a:pt x="36" y="5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102" y="69"/>
                    <a:pt x="104" y="72"/>
                    <a:pt x="104" y="76"/>
                  </a:cubicBezTo>
                  <a:cubicBezTo>
                    <a:pt x="104" y="80"/>
                    <a:pt x="102" y="83"/>
                    <a:pt x="100" y="86"/>
                  </a:cubicBezTo>
                  <a:cubicBezTo>
                    <a:pt x="89" y="98"/>
                    <a:pt x="74" y="104"/>
                    <a:pt x="58" y="104"/>
                  </a:cubicBezTo>
                  <a:close/>
                  <a:moveTo>
                    <a:pt x="29" y="38"/>
                  </a:moveTo>
                  <a:cubicBezTo>
                    <a:pt x="29" y="40"/>
                    <a:pt x="28" y="43"/>
                    <a:pt x="28" y="46"/>
                  </a:cubicBezTo>
                  <a:cubicBezTo>
                    <a:pt x="28" y="63"/>
                    <a:pt x="42" y="76"/>
                    <a:pt x="58" y="76"/>
                  </a:cubicBezTo>
                  <a:cubicBezTo>
                    <a:pt x="61" y="76"/>
                    <a:pt x="64" y="75"/>
                    <a:pt x="67" y="74"/>
                  </a:cubicBezTo>
                  <a:lnTo>
                    <a:pt x="2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2" name="Freeform 49">
              <a:extLst>
                <a:ext uri="{FF2B5EF4-FFF2-40B4-BE49-F238E27FC236}">
                  <a16:creationId xmlns="" xmlns:a16="http://schemas.microsoft.com/office/drawing/2014/main" id="{021AD29A-1D42-45BB-BD12-8A1B788CC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6" y="2600325"/>
              <a:ext cx="638175" cy="185738"/>
            </a:xfrm>
            <a:custGeom>
              <a:avLst/>
              <a:gdLst>
                <a:gd name="T0" fmla="*/ 583 w 598"/>
                <a:gd name="T1" fmla="*/ 173 h 173"/>
                <a:gd name="T2" fmla="*/ 579 w 598"/>
                <a:gd name="T3" fmla="*/ 173 h 173"/>
                <a:gd name="T4" fmla="*/ 12 w 598"/>
                <a:gd name="T5" fmla="*/ 29 h 173"/>
                <a:gd name="T6" fmla="*/ 2 w 598"/>
                <a:gd name="T7" fmla="*/ 12 h 173"/>
                <a:gd name="T8" fmla="*/ 19 w 598"/>
                <a:gd name="T9" fmla="*/ 2 h 173"/>
                <a:gd name="T10" fmla="*/ 586 w 598"/>
                <a:gd name="T11" fmla="*/ 145 h 173"/>
                <a:gd name="T12" fmla="*/ 596 w 598"/>
                <a:gd name="T13" fmla="*/ 162 h 173"/>
                <a:gd name="T14" fmla="*/ 583 w 598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8" h="173">
                  <a:moveTo>
                    <a:pt x="583" y="173"/>
                  </a:moveTo>
                  <a:cubicBezTo>
                    <a:pt x="582" y="173"/>
                    <a:pt x="580" y="173"/>
                    <a:pt x="579" y="173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" y="27"/>
                    <a:pt x="0" y="20"/>
                    <a:pt x="2" y="12"/>
                  </a:cubicBezTo>
                  <a:cubicBezTo>
                    <a:pt x="4" y="5"/>
                    <a:pt x="11" y="0"/>
                    <a:pt x="19" y="2"/>
                  </a:cubicBezTo>
                  <a:cubicBezTo>
                    <a:pt x="586" y="145"/>
                    <a:pt x="586" y="145"/>
                    <a:pt x="586" y="145"/>
                  </a:cubicBezTo>
                  <a:cubicBezTo>
                    <a:pt x="594" y="147"/>
                    <a:pt x="598" y="155"/>
                    <a:pt x="596" y="162"/>
                  </a:cubicBezTo>
                  <a:cubicBezTo>
                    <a:pt x="595" y="169"/>
                    <a:pt x="589" y="173"/>
                    <a:pt x="583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3" name="Freeform 50">
              <a:extLst>
                <a:ext uri="{FF2B5EF4-FFF2-40B4-BE49-F238E27FC236}">
                  <a16:creationId xmlns="" xmlns:a16="http://schemas.microsoft.com/office/drawing/2014/main" id="{2B7E625C-131C-41BC-A9AE-D8E8D45E3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576" y="2516188"/>
              <a:ext cx="123825" cy="55563"/>
            </a:xfrm>
            <a:custGeom>
              <a:avLst/>
              <a:gdLst>
                <a:gd name="T0" fmla="*/ 99 w 115"/>
                <a:gd name="T1" fmla="*/ 51 h 51"/>
                <a:gd name="T2" fmla="*/ 96 w 115"/>
                <a:gd name="T3" fmla="*/ 50 h 51"/>
                <a:gd name="T4" fmla="*/ 12 w 115"/>
                <a:gd name="T5" fmla="*/ 29 h 51"/>
                <a:gd name="T6" fmla="*/ 2 w 115"/>
                <a:gd name="T7" fmla="*/ 12 h 51"/>
                <a:gd name="T8" fmla="*/ 19 w 115"/>
                <a:gd name="T9" fmla="*/ 2 h 51"/>
                <a:gd name="T10" fmla="*/ 103 w 115"/>
                <a:gd name="T11" fmla="*/ 23 h 51"/>
                <a:gd name="T12" fmla="*/ 113 w 115"/>
                <a:gd name="T13" fmla="*/ 40 h 51"/>
                <a:gd name="T14" fmla="*/ 99 w 11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1">
                  <a:moveTo>
                    <a:pt x="99" y="51"/>
                  </a:moveTo>
                  <a:cubicBezTo>
                    <a:pt x="98" y="51"/>
                    <a:pt x="97" y="50"/>
                    <a:pt x="96" y="50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" y="27"/>
                    <a:pt x="0" y="20"/>
                    <a:pt x="2" y="12"/>
                  </a:cubicBezTo>
                  <a:cubicBezTo>
                    <a:pt x="4" y="5"/>
                    <a:pt x="12" y="0"/>
                    <a:pt x="19" y="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10" y="25"/>
                    <a:pt x="115" y="33"/>
                    <a:pt x="113" y="40"/>
                  </a:cubicBezTo>
                  <a:cubicBezTo>
                    <a:pt x="111" y="46"/>
                    <a:pt x="105" y="51"/>
                    <a:pt x="9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FE255621-5105-4961-8DE0-702428325B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1" y="2276475"/>
              <a:ext cx="969963" cy="952500"/>
            </a:xfrm>
            <a:custGeom>
              <a:avLst/>
              <a:gdLst>
                <a:gd name="T0" fmla="*/ 895 w 909"/>
                <a:gd name="T1" fmla="*/ 892 h 892"/>
                <a:gd name="T2" fmla="*/ 891 w 909"/>
                <a:gd name="T3" fmla="*/ 891 h 892"/>
                <a:gd name="T4" fmla="*/ 11 w 909"/>
                <a:gd name="T5" fmla="*/ 678 h 892"/>
                <a:gd name="T6" fmla="*/ 0 w 909"/>
                <a:gd name="T7" fmla="*/ 664 h 892"/>
                <a:gd name="T8" fmla="*/ 0 w 909"/>
                <a:gd name="T9" fmla="*/ 241 h 892"/>
                <a:gd name="T10" fmla="*/ 1 w 909"/>
                <a:gd name="T11" fmla="*/ 236 h 892"/>
                <a:gd name="T12" fmla="*/ 425 w 909"/>
                <a:gd name="T13" fmla="*/ 1 h 892"/>
                <a:gd name="T14" fmla="*/ 438 w 909"/>
                <a:gd name="T15" fmla="*/ 5 h 892"/>
                <a:gd name="T16" fmla="*/ 904 w 909"/>
                <a:gd name="T17" fmla="*/ 453 h 892"/>
                <a:gd name="T18" fmla="*/ 909 w 909"/>
                <a:gd name="T19" fmla="*/ 463 h 892"/>
                <a:gd name="T20" fmla="*/ 909 w 909"/>
                <a:gd name="T21" fmla="*/ 878 h 892"/>
                <a:gd name="T22" fmla="*/ 903 w 909"/>
                <a:gd name="T23" fmla="*/ 889 h 892"/>
                <a:gd name="T24" fmla="*/ 895 w 909"/>
                <a:gd name="T25" fmla="*/ 892 h 892"/>
                <a:gd name="T26" fmla="*/ 28 w 909"/>
                <a:gd name="T27" fmla="*/ 653 h 892"/>
                <a:gd name="T28" fmla="*/ 881 w 909"/>
                <a:gd name="T29" fmla="*/ 860 h 892"/>
                <a:gd name="T30" fmla="*/ 881 w 909"/>
                <a:gd name="T31" fmla="*/ 469 h 892"/>
                <a:gd name="T32" fmla="*/ 424 w 909"/>
                <a:gd name="T33" fmla="*/ 30 h 892"/>
                <a:gd name="T34" fmla="*/ 28 w 909"/>
                <a:gd name="T35" fmla="*/ 244 h 892"/>
                <a:gd name="T36" fmla="*/ 28 w 909"/>
                <a:gd name="T37" fmla="*/ 653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9" h="892">
                  <a:moveTo>
                    <a:pt x="895" y="892"/>
                  </a:moveTo>
                  <a:cubicBezTo>
                    <a:pt x="894" y="892"/>
                    <a:pt x="892" y="891"/>
                    <a:pt x="891" y="891"/>
                  </a:cubicBezTo>
                  <a:cubicBezTo>
                    <a:pt x="11" y="678"/>
                    <a:pt x="11" y="678"/>
                    <a:pt x="11" y="678"/>
                  </a:cubicBezTo>
                  <a:cubicBezTo>
                    <a:pt x="4" y="676"/>
                    <a:pt x="0" y="671"/>
                    <a:pt x="0" y="66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9"/>
                    <a:pt x="0" y="237"/>
                    <a:pt x="1" y="236"/>
                  </a:cubicBezTo>
                  <a:cubicBezTo>
                    <a:pt x="3" y="230"/>
                    <a:pt x="59" y="91"/>
                    <a:pt x="425" y="1"/>
                  </a:cubicBezTo>
                  <a:cubicBezTo>
                    <a:pt x="430" y="0"/>
                    <a:pt x="435" y="2"/>
                    <a:pt x="438" y="5"/>
                  </a:cubicBezTo>
                  <a:cubicBezTo>
                    <a:pt x="904" y="453"/>
                    <a:pt x="904" y="453"/>
                    <a:pt x="904" y="453"/>
                  </a:cubicBezTo>
                  <a:cubicBezTo>
                    <a:pt x="907" y="456"/>
                    <a:pt x="909" y="459"/>
                    <a:pt x="909" y="463"/>
                  </a:cubicBezTo>
                  <a:cubicBezTo>
                    <a:pt x="909" y="878"/>
                    <a:pt x="909" y="878"/>
                    <a:pt x="909" y="878"/>
                  </a:cubicBezTo>
                  <a:cubicBezTo>
                    <a:pt x="909" y="882"/>
                    <a:pt x="907" y="886"/>
                    <a:pt x="903" y="889"/>
                  </a:cubicBezTo>
                  <a:cubicBezTo>
                    <a:pt x="901" y="891"/>
                    <a:pt x="898" y="892"/>
                    <a:pt x="895" y="892"/>
                  </a:cubicBezTo>
                  <a:close/>
                  <a:moveTo>
                    <a:pt x="28" y="653"/>
                  </a:moveTo>
                  <a:cubicBezTo>
                    <a:pt x="881" y="860"/>
                    <a:pt x="881" y="860"/>
                    <a:pt x="881" y="860"/>
                  </a:cubicBezTo>
                  <a:cubicBezTo>
                    <a:pt x="881" y="469"/>
                    <a:pt x="881" y="469"/>
                    <a:pt x="881" y="469"/>
                  </a:cubicBezTo>
                  <a:cubicBezTo>
                    <a:pt x="424" y="30"/>
                    <a:pt x="424" y="30"/>
                    <a:pt x="424" y="30"/>
                  </a:cubicBezTo>
                  <a:cubicBezTo>
                    <a:pt x="106" y="110"/>
                    <a:pt x="36" y="227"/>
                    <a:pt x="28" y="244"/>
                  </a:cubicBezTo>
                  <a:lnTo>
                    <a:pt x="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5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75</Words>
  <Application>Microsoft Office PowerPoint</Application>
  <PresentationFormat>מסך רחב</PresentationFormat>
  <Paragraphs>27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KH-Blackline-Script Medium</vt:lpstr>
      <vt:lpstr>Times New Roman</vt:lpstr>
      <vt:lpstr>Office Theme</vt:lpstr>
      <vt:lpstr>משק יעקבס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משק יעקבס</dc:title>
  <dc:creator>נוי כהן</dc:creator>
  <cp:lastModifiedBy>User</cp:lastModifiedBy>
  <cp:revision>44</cp:revision>
  <dcterms:created xsi:type="dcterms:W3CDTF">2022-04-05T12:06:19Z</dcterms:created>
  <dcterms:modified xsi:type="dcterms:W3CDTF">2022-07-22T08:08:05Z</dcterms:modified>
</cp:coreProperties>
</file>