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68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5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8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5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2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3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7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7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A11-C588-44F8-8841-C4C7C12EEAD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97EFE5-90F4-456D-A311-30A52395328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ACC9-71D9-42F6-96EC-DA491732F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59" y="802298"/>
            <a:ext cx="10694894" cy="254143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Vector Quantized Variational Autoencoder for Defect Detection in Products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4553-59CF-45A8-94BC-75FB1986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9318"/>
            <a:ext cx="9144000" cy="216945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Presented by- 	Rupin Gore (24MAS10020)</a:t>
            </a:r>
          </a:p>
          <a:p>
            <a:pPr algn="l"/>
            <a:r>
              <a:rPr lang="en-IN" dirty="0"/>
              <a:t>		</a:t>
            </a:r>
            <a:r>
              <a:rPr lang="en-IN" dirty="0" err="1"/>
              <a:t>Aliakbar</a:t>
            </a:r>
            <a:r>
              <a:rPr lang="en-IN" dirty="0"/>
              <a:t> Poonawalla (24MAS10021)</a:t>
            </a:r>
          </a:p>
          <a:p>
            <a:pPr algn="l"/>
            <a:r>
              <a:rPr lang="en-IN" dirty="0"/>
              <a:t>		</a:t>
            </a:r>
            <a:r>
              <a:rPr lang="en-IN" dirty="0" err="1"/>
              <a:t>Prajeet</a:t>
            </a:r>
            <a:r>
              <a:rPr lang="en-IN" dirty="0"/>
              <a:t> Desai (24MAS10022)</a:t>
            </a:r>
          </a:p>
          <a:p>
            <a:pPr algn="l"/>
            <a:r>
              <a:rPr lang="en-IN" dirty="0"/>
              <a:t>		Siddhant  Verma (24MAS10034)</a:t>
            </a:r>
          </a:p>
        </p:txBody>
      </p:sp>
    </p:spTree>
    <p:extLst>
      <p:ext uri="{BB962C8B-B14F-4D97-AF65-F5344CB8AC3E}">
        <p14:creationId xmlns:p14="http://schemas.microsoft.com/office/powerpoint/2010/main" val="128726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D0DE-656D-4351-AEDC-01C96DF0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4FF7-B273-4381-BAE5-1780B702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Reconstruction Loss:</a:t>
            </a:r>
            <a:r>
              <a:rPr lang="en-IN" dirty="0"/>
              <a:t> Shows low error for normal images, high error for defective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Precision, Recall, F1-Score:</a:t>
            </a:r>
            <a:r>
              <a:rPr lang="en-IN" dirty="0"/>
              <a:t> Quantifies detection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Heatmap Visualization:</a:t>
            </a:r>
            <a:r>
              <a:rPr lang="en-IN" dirty="0"/>
              <a:t> Highlights defect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50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B3076C-3CFE-4795-A686-310B6074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728285"/>
            <a:ext cx="6792273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00A81-2288-4F2A-8ACD-EAFBF2E2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86" y="1147022"/>
            <a:ext cx="5834828" cy="4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9D042-B86B-46C0-9C14-E4ABF711806C}"/>
              </a:ext>
            </a:extLst>
          </p:cNvPr>
          <p:cNvSpPr txBox="1"/>
          <p:nvPr/>
        </p:nvSpPr>
        <p:spPr>
          <a:xfrm>
            <a:off x="30480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01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B99D-D06F-4BE2-B6B3-50C44947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7158-D603-4454-9913-98855AC3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A86D-0CE9-4DB3-B0C8-C5C7136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C45C-EC42-49B8-9FFC-C4D1E969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9B55-D0D5-4F66-82BC-872ED64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6D38-ADAF-4955-8EE9-384807313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 detection</a:t>
            </a:r>
            <a:r>
              <a:rPr lang="en-US" dirty="0"/>
              <a:t> is crucial in manufacturing for quality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methods rely on manual inspection or basic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Develop an automated, data-driven defect detection system.</a:t>
            </a:r>
          </a:p>
        </p:txBody>
      </p:sp>
    </p:spTree>
    <p:extLst>
      <p:ext uri="{BB962C8B-B14F-4D97-AF65-F5344CB8AC3E}">
        <p14:creationId xmlns:p14="http://schemas.microsoft.com/office/powerpoint/2010/main" val="147537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8C40-CC83-4AFA-B909-651936B1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AE0-8DE0-4BC2-A6E2-244CF2A7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inspection is </a:t>
            </a:r>
            <a:r>
              <a:rPr lang="en-US" b="1" dirty="0"/>
              <a:t>time-consuming</a:t>
            </a:r>
            <a:r>
              <a:rPr lang="en-US" dirty="0"/>
              <a:t> and </a:t>
            </a:r>
            <a:r>
              <a:rPr lang="en-US" b="1" dirty="0"/>
              <a:t>prone to error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Conventional image-based methods struggle with </a:t>
            </a:r>
            <a:r>
              <a:rPr lang="en-US" b="1" dirty="0"/>
              <a:t>complex surfaces</a:t>
            </a:r>
            <a:r>
              <a:rPr lang="en-US" dirty="0"/>
              <a:t> and </a:t>
            </a:r>
            <a:r>
              <a:rPr lang="en-US" b="1" dirty="0"/>
              <a:t>subtle defects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</a:t>
            </a:r>
            <a:r>
              <a:rPr lang="en-US" b="1" dirty="0"/>
              <a:t>robust, unsupervised</a:t>
            </a:r>
            <a:r>
              <a:rPr lang="en-US" dirty="0"/>
              <a:t> approach that detects anomalies without labeled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89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317-E648-4496-BCC3-F433ED40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VQ-VAE?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3AD2-55CC-4C69-B4DC-4DB54BB2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Combines </a:t>
            </a:r>
            <a:r>
              <a:rPr lang="en-IN" b="1" dirty="0"/>
              <a:t>Variational Autoencoder (VAE)</a:t>
            </a:r>
            <a:r>
              <a:rPr lang="en-IN" dirty="0"/>
              <a:t> with </a:t>
            </a:r>
            <a:r>
              <a:rPr lang="en-IN" b="1" dirty="0"/>
              <a:t>Vector Quantization (VQ)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advantages: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Learns </a:t>
            </a:r>
            <a:r>
              <a:rPr lang="en-IN" b="1" dirty="0"/>
              <a:t>compact latent representations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Captures </a:t>
            </a:r>
            <a:r>
              <a:rPr lang="en-IN" b="1" dirty="0"/>
              <a:t>discrete features</a:t>
            </a:r>
            <a:r>
              <a:rPr lang="en-IN" dirty="0"/>
              <a:t> in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Suitable for </a:t>
            </a:r>
            <a:r>
              <a:rPr lang="en-IN" b="1" dirty="0"/>
              <a:t>anomaly detection</a:t>
            </a:r>
            <a:r>
              <a:rPr lang="en-IN" dirty="0"/>
              <a:t> by reconstructing normal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4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0A5A-C5DB-4BAE-BE6B-17A81D0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16CB-91DB-4B22-8E6B-9AF89007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Dataset: Images of products with both normal and defective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Resizing, normalization, and augmentation.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on </a:t>
            </a:r>
            <a:r>
              <a:rPr lang="en-US" b="1" dirty="0"/>
              <a:t>normal samples only</a:t>
            </a:r>
            <a:r>
              <a:rPr lang="en-US" dirty="0"/>
              <a:t> — defects detected as anomalies.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1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1FB-029C-4332-8701-53C68D36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Training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A4EA-AEB4-4371-B31C-90D75DFD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model to </a:t>
            </a:r>
            <a:r>
              <a:rPr lang="en-US" b="1" dirty="0"/>
              <a:t>reconstruct normal images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Anomalies</a:t>
            </a:r>
            <a:r>
              <a:rPr lang="en-US" dirty="0"/>
              <a:t> detected when reconstruction error exceeds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 tuned: </a:t>
            </a:r>
            <a:r>
              <a:rPr lang="en-US" b="1" dirty="0"/>
              <a:t>learning rate, batch size, codebook 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6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83288-6D1F-406E-BCEA-207B02F9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73" y="777039"/>
            <a:ext cx="6997453" cy="53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35F8-4053-4298-8C51-EEA1BBFA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B1F-24E9-4577-8EA3-2843B76F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Side-by-side visuals: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Original (Normal)</a:t>
            </a:r>
            <a:r>
              <a:rPr lang="en-US" dirty="0"/>
              <a:t> → </a:t>
            </a:r>
            <a:r>
              <a:rPr lang="en-US" b="1" dirty="0"/>
              <a:t>Reconstruction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Original (Defective)</a:t>
            </a:r>
            <a:r>
              <a:rPr lang="en-US" dirty="0"/>
              <a:t> → </a:t>
            </a:r>
            <a:r>
              <a:rPr lang="en-US" b="1" dirty="0"/>
              <a:t>Failed Reconstruction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Defective areas show </a:t>
            </a:r>
            <a:r>
              <a:rPr lang="en-US" b="1" dirty="0"/>
              <a:t>high reconstruction error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09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C2A12-1609-4F2F-94AB-2C086FE5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980998"/>
            <a:ext cx="1062185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73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269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Vector Quantized Variational Autoencoder for Defect Detection in Products</vt:lpstr>
      <vt:lpstr>Introduction</vt:lpstr>
      <vt:lpstr>Problem Statement</vt:lpstr>
      <vt:lpstr>Why VQ-VAE?</vt:lpstr>
      <vt:lpstr>Data Preparation</vt:lpstr>
      <vt:lpstr>Training Process</vt:lpstr>
      <vt:lpstr>PowerPoint Presentation</vt:lpstr>
      <vt:lpstr>Results</vt:lpstr>
      <vt:lpstr>PowerPoint Presentation</vt:lpstr>
      <vt:lpstr>Performance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Quantized Variational Autoencoder for Defect Detection in Products</dc:title>
  <dc:creator>Rupin Gore</dc:creator>
  <cp:lastModifiedBy>Rupin Gore</cp:lastModifiedBy>
  <cp:revision>3</cp:revision>
  <dcterms:created xsi:type="dcterms:W3CDTF">2025-03-25T19:33:44Z</dcterms:created>
  <dcterms:modified xsi:type="dcterms:W3CDTF">2025-03-26T13:48:02Z</dcterms:modified>
</cp:coreProperties>
</file>