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WmPQ7TJvcx1FdO9026mF0rN9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7e1aa3e6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7e1aa3e6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f7e1aa3e6e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" y="0"/>
            <a:ext cx="1218895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i="0">
                <a:solidFill>
                  <a:schemeClr val="lt2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>
                <a:solidFill>
                  <a:schemeClr val="lt2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391877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3 level Bullet List">
  <p:cSld name=" 3 level Bullet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Arial"/>
              <a:buNone/>
              <a:defRPr sz="36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66925" y="2185425"/>
            <a:ext cx="11167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>
                <a:solidFill>
                  <a:srgbClr val="000000"/>
                </a:solidFill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  <a:defRPr sz="2000">
                <a:solidFill>
                  <a:srgbClr val="000000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Text">
  <p:cSld name="1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569480" y="2189275"/>
            <a:ext cx="11165400" cy="3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Arial"/>
              <a:buNone/>
              <a:defRPr sz="36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7125975" y="2185416"/>
            <a:ext cx="4179900" cy="3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None/>
              <a:defRPr sz="3600">
                <a:solidFill>
                  <a:srgbClr val="005BB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0" y="0"/>
            <a:ext cx="1218895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 Slide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0" y="0"/>
            <a:ext cx="121889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1"/>
          <p:cNvSpPr txBox="1"/>
          <p:nvPr/>
        </p:nvSpPr>
        <p:spPr>
          <a:xfrm>
            <a:off x="620200" y="6201875"/>
            <a:ext cx="87129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J. Winikus 2022 Not For Redistribution or Sharing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566924" y="2185425"/>
            <a:ext cx="11094300" cy="3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2000">
                <a:solidFill>
                  <a:srgbClr val="000000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2000">
                <a:solidFill>
                  <a:srgbClr val="000000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2000">
                <a:solidFill>
                  <a:srgbClr val="000000"/>
                </a:solidFill>
              </a:defRPr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2000">
                <a:solidFill>
                  <a:srgbClr val="000000"/>
                </a:solidFill>
              </a:defRPr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Arial"/>
              <a:buNone/>
              <a:defRPr sz="36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"/>
              <a:buChar char="•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Noto Sans Symbols"/>
              <a:buChar char="▪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Noto Sans Symbols"/>
              <a:buChar char="◉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  <a:defRPr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13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" y="0"/>
            <a:ext cx="121889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566925" y="2320100"/>
            <a:ext cx="11204400" cy="3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-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1047" y="108102"/>
            <a:ext cx="2959475" cy="636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tty.org/" TargetMode="External"/><Relationship Id="rId3" Type="http://schemas.openxmlformats.org/officeDocument/2006/relationships/hyperlink" Target="https://github.com/rupin-r/TivaCDownDownRight/tree/main" TargetMode="External"/><Relationship Id="rId7" Type="http://schemas.openxmlformats.org/officeDocument/2006/relationships/hyperlink" Target="https://www.ti.com/tool/CCSTU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software" TargetMode="External"/><Relationship Id="rId5" Type="http://schemas.openxmlformats.org/officeDocument/2006/relationships/hyperlink" Target="https://processing.org/download" TargetMode="External"/><Relationship Id="rId4" Type="http://schemas.openxmlformats.org/officeDocument/2006/relationships/hyperlink" Target="https://cse.buffalo.edu/~kds/cse-410/Docs/tm4c123gh6pm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4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Honors Credit</a:t>
            </a:r>
            <a:endParaRPr/>
          </a:p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DDR in assembly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4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Spring 2024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Rupin Raj Kumar Pradeep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7e1aa3e6e_0_31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263" name="Google Shape;263;g1f7e1aa3e6e_0_31"/>
          <p:cNvSpPr txBox="1">
            <a:spLocks noGrp="1"/>
          </p:cNvSpPr>
          <p:nvPr>
            <p:ph type="body" idx="1"/>
          </p:nvPr>
        </p:nvSpPr>
        <p:spPr>
          <a:xfrm>
            <a:off x="566925" y="2185425"/>
            <a:ext cx="11167800" cy="384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https://github.com/rupin-r/TivaCDownDownRight/tree/main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TIVA documentation: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https://cse.buffalo.edu/~kds/cse-410/Docs/tm4c123gh6pm.pdf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Processing download: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https://processing.org/download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Arduino download: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https://www.arduino.cc/en/software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Code Composer Studio download: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https://www.ti.com/tool/CCSTUDIO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Putty download: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https://www.putty.org/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569468" y="2036900"/>
            <a:ext cx="11167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action="ppaction://hlinksldjump"/>
              </a:rPr>
              <a:t>Project Overview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sldjump"/>
              </a:rPr>
              <a:t>Specifications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action="ppaction://hlinksldjump"/>
              </a:rPr>
              <a:t>Block Diagram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action="ppaction://hlinksldjump"/>
              </a:rPr>
              <a:t>Functionality Diagram 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 action="ppaction://hlinksldjump"/>
              </a:rPr>
              <a:t>BOM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 action="ppaction://hlinksldjump"/>
              </a:rPr>
              <a:t>Schematic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 action="ppaction://hlinksldjump"/>
              </a:rPr>
              <a:t>Results/Outcomes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 action="ppaction://hlinksldjump"/>
              </a:rPr>
              <a:t>Possible </a:t>
            </a:r>
            <a:r>
              <a:rPr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 action="ppaction://hlinksldjump"/>
              </a:rPr>
              <a:t>Improvements</a:t>
            </a:r>
            <a:endParaRPr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569475" y="2036900"/>
            <a:ext cx="40767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Create the popular old rhythm game Dance Dance Revolution in assembly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 console animation using Putty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Play music during game play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Create a dance pad as input to the game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5099700" y="1320800"/>
            <a:ext cx="68637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Honors Experience Correlation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5065275" y="2036900"/>
            <a:ext cx="6364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Creating Dance Dance Revolution in assembly is a culmination of the three classes I currently TA for under my teacher advisor: CSE 241 Digital Systems, CSE 341 Computer Organization, and CSE 379 Microprocessors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CSE 241: The hardware implementation of the dance pad used potentiometers for variable resistance increasing precision of the Analog-to-Digital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CSE 341: Basic organization of assembly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CSE 379: Experience creating a game in assembly and animating using the Putty serial console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Specifications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512100" y="2036900"/>
            <a:ext cx="11167800" cy="430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Code Composer Studio - Uploading code to the Tiva C Series TM4C123GH6PM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Arduino - Input processing to play the selected song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Processing - Communication from Arduino to the PC for playing music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Putty - Display the console output of the game at specific 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Constraints: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The beatmap file must be read at the very beginning of the program and must be small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Arduino and Processing are necessary to play music as Stellaris has no 64 bit drivers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Block Diagram</a:t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5255700" y="2797925"/>
            <a:ext cx="1680600" cy="2376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 txBox="1"/>
          <p:nvPr/>
        </p:nvSpPr>
        <p:spPr>
          <a:xfrm>
            <a:off x="5400575" y="3203625"/>
            <a:ext cx="13233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TIVA C SERIES</a:t>
            </a:r>
            <a:endParaRPr sz="2000"/>
          </a:p>
        </p:txBody>
      </p:sp>
      <p:sp>
        <p:nvSpPr>
          <p:cNvPr id="88" name="Google Shape;88;p7"/>
          <p:cNvSpPr/>
          <p:nvPr/>
        </p:nvSpPr>
        <p:spPr>
          <a:xfrm>
            <a:off x="505500" y="2450200"/>
            <a:ext cx="3129600" cy="811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</a:t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2398700" y="3879750"/>
            <a:ext cx="1971600" cy="2086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" name="Google Shape;90;p7"/>
          <p:cNvCxnSpPr/>
          <p:nvPr/>
        </p:nvCxnSpPr>
        <p:spPr>
          <a:xfrm>
            <a:off x="3039425" y="3879825"/>
            <a:ext cx="0" cy="210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7"/>
          <p:cNvCxnSpPr/>
          <p:nvPr/>
        </p:nvCxnSpPr>
        <p:spPr>
          <a:xfrm>
            <a:off x="3744550" y="3889425"/>
            <a:ext cx="0" cy="208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7"/>
          <p:cNvCxnSpPr/>
          <p:nvPr/>
        </p:nvCxnSpPr>
        <p:spPr>
          <a:xfrm rot="10800000">
            <a:off x="2398700" y="4572000"/>
            <a:ext cx="197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7"/>
          <p:cNvCxnSpPr/>
          <p:nvPr/>
        </p:nvCxnSpPr>
        <p:spPr>
          <a:xfrm rot="10800000">
            <a:off x="2398700" y="5296450"/>
            <a:ext cx="197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7"/>
          <p:cNvCxnSpPr>
            <a:stCxn id="88" idx="3"/>
            <a:endCxn id="87" idx="1"/>
          </p:cNvCxnSpPr>
          <p:nvPr/>
        </p:nvCxnSpPr>
        <p:spPr>
          <a:xfrm>
            <a:off x="3635100" y="2855950"/>
            <a:ext cx="1765500" cy="540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7"/>
          <p:cNvCxnSpPr>
            <a:stCxn id="89" idx="3"/>
          </p:cNvCxnSpPr>
          <p:nvPr/>
        </p:nvCxnSpPr>
        <p:spPr>
          <a:xfrm rot="10800000" flipH="1">
            <a:off x="4370300" y="3850800"/>
            <a:ext cx="1071000" cy="1072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7"/>
          <p:cNvSpPr/>
          <p:nvPr/>
        </p:nvSpPr>
        <p:spPr>
          <a:xfrm>
            <a:off x="7683325" y="2797925"/>
            <a:ext cx="1535700" cy="975300"/>
          </a:xfrm>
          <a:prstGeom prst="rect">
            <a:avLst/>
          </a:prstGeom>
          <a:solidFill>
            <a:srgbClr val="00758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Arduino</a:t>
            </a:r>
            <a:endParaRPr sz="1900"/>
          </a:p>
        </p:txBody>
      </p:sp>
      <p:sp>
        <p:nvSpPr>
          <p:cNvPr id="97" name="Google Shape;97;p7"/>
          <p:cNvSpPr/>
          <p:nvPr/>
        </p:nvSpPr>
        <p:spPr>
          <a:xfrm>
            <a:off x="9845900" y="2797925"/>
            <a:ext cx="1815900" cy="975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</a:t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310100" y="4728700"/>
            <a:ext cx="3033000" cy="1989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Putty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8324650" y="4728700"/>
            <a:ext cx="3003900" cy="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7"/>
          <p:cNvCxnSpPr/>
          <p:nvPr/>
        </p:nvCxnSpPr>
        <p:spPr>
          <a:xfrm>
            <a:off x="6677700" y="3686575"/>
            <a:ext cx="2144400" cy="17289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7"/>
          <p:cNvCxnSpPr>
            <a:stCxn id="87" idx="3"/>
          </p:cNvCxnSpPr>
          <p:nvPr/>
        </p:nvCxnSpPr>
        <p:spPr>
          <a:xfrm rot="10800000" flipH="1">
            <a:off x="6723875" y="3377625"/>
            <a:ext cx="1228800" cy="192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7"/>
          <p:cNvCxnSpPr/>
          <p:nvPr/>
        </p:nvCxnSpPr>
        <p:spPr>
          <a:xfrm>
            <a:off x="9024875" y="3329200"/>
            <a:ext cx="1139700" cy="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7"/>
          <p:cNvSpPr txBox="1"/>
          <p:nvPr/>
        </p:nvSpPr>
        <p:spPr>
          <a:xfrm>
            <a:off x="8822100" y="1320800"/>
            <a:ext cx="3129600" cy="81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Computer Audio Ports</a:t>
            </a:r>
            <a:endParaRPr sz="2000"/>
          </a:p>
        </p:txBody>
      </p:sp>
      <p:cxnSp>
        <p:nvCxnSpPr>
          <p:cNvPr id="104" name="Google Shape;104;p7"/>
          <p:cNvCxnSpPr/>
          <p:nvPr/>
        </p:nvCxnSpPr>
        <p:spPr>
          <a:xfrm rot="10800000">
            <a:off x="10512350" y="1928625"/>
            <a:ext cx="289800" cy="10818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7"/>
          <p:cNvSpPr txBox="1"/>
          <p:nvPr/>
        </p:nvSpPr>
        <p:spPr>
          <a:xfrm>
            <a:off x="2369700" y="6082050"/>
            <a:ext cx="20007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Dance Pad</a:t>
            </a:r>
            <a:endParaRPr sz="2000"/>
          </a:p>
        </p:txBody>
      </p:sp>
      <p:sp>
        <p:nvSpPr>
          <p:cNvPr id="106" name="Google Shape;106;p7"/>
          <p:cNvSpPr txBox="1"/>
          <p:nvPr/>
        </p:nvSpPr>
        <p:spPr>
          <a:xfrm>
            <a:off x="4184700" y="2642950"/>
            <a:ext cx="107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UART</a:t>
            </a:r>
            <a:endParaRPr sz="2000"/>
          </a:p>
        </p:txBody>
      </p:sp>
      <p:sp>
        <p:nvSpPr>
          <p:cNvPr id="107" name="Google Shape;107;p7"/>
          <p:cNvSpPr txBox="1"/>
          <p:nvPr/>
        </p:nvSpPr>
        <p:spPr>
          <a:xfrm>
            <a:off x="7032900" y="4534250"/>
            <a:ext cx="107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UART</a:t>
            </a:r>
            <a:endParaRPr sz="2000"/>
          </a:p>
        </p:txBody>
      </p:sp>
      <p:sp>
        <p:nvSpPr>
          <p:cNvPr id="108" name="Google Shape;108;p7"/>
          <p:cNvSpPr txBox="1"/>
          <p:nvPr/>
        </p:nvSpPr>
        <p:spPr>
          <a:xfrm>
            <a:off x="4370300" y="3908750"/>
            <a:ext cx="7422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ADC</a:t>
            </a:r>
            <a:endParaRPr sz="2000"/>
          </a:p>
        </p:txBody>
      </p:sp>
      <p:sp>
        <p:nvSpPr>
          <p:cNvPr id="109" name="Google Shape;109;p7"/>
          <p:cNvSpPr txBox="1"/>
          <p:nvPr/>
        </p:nvSpPr>
        <p:spPr>
          <a:xfrm>
            <a:off x="6319175" y="2036900"/>
            <a:ext cx="2926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Parallel Communication over wires</a:t>
            </a:r>
            <a:endParaRPr sz="2000"/>
          </a:p>
        </p:txBody>
      </p:sp>
      <p:cxnSp>
        <p:nvCxnSpPr>
          <p:cNvPr id="110" name="Google Shape;110;p7"/>
          <p:cNvCxnSpPr/>
          <p:nvPr/>
        </p:nvCxnSpPr>
        <p:spPr>
          <a:xfrm>
            <a:off x="7286225" y="2739975"/>
            <a:ext cx="0" cy="5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7"/>
          <p:cNvSpPr txBox="1"/>
          <p:nvPr/>
        </p:nvSpPr>
        <p:spPr>
          <a:xfrm>
            <a:off x="8643875" y="3927000"/>
            <a:ext cx="2926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Serial Communication over COM port</a:t>
            </a:r>
            <a:endParaRPr sz="2000"/>
          </a:p>
        </p:txBody>
      </p:sp>
      <p:cxnSp>
        <p:nvCxnSpPr>
          <p:cNvPr id="112" name="Google Shape;112;p7"/>
          <p:cNvCxnSpPr/>
          <p:nvPr/>
        </p:nvCxnSpPr>
        <p:spPr>
          <a:xfrm rot="10800000">
            <a:off x="9575450" y="3454775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Functionality FlowChart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417068" y="2036900"/>
            <a:ext cx="11167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game starts with a menu prompt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expecting Switch 1 on the TIVA as input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Then WASD is used to change song,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difficulty, start, or back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Once DDR starts, it mainly waits for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interrupts, the timer for the game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loop and the user input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User input clears applicable arrows and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prints “good” or “perfect”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Timer is used to move the arrows up the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screen and generate “miss” when arrows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are missed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song beatmap ends on a * in the file</a:t>
            </a:r>
            <a:endParaRPr sz="1800"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350" y="78250"/>
            <a:ext cx="6459350" cy="67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Bill of Materials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569468" y="2036900"/>
            <a:ext cx="11167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Just the game: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TIVA C Series TM4C123GH6PM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Arduino (preferably UNO)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4 male-to-male or 4 female-to-male wires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One Arduino to PC cable (Arduino USB to USB A)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One Tiva to PC Cable (Micro USB to USB A with data transfer capability)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Additional materials for the dance pad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sz="1800"/>
              <a:t>EVA foam 5ft. x 2ft. thick			Cut this and the one below into 1ft x 1ft squares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EVA foam 5ft. x 2ft. thin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4 potentiometers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4 pieces of velostat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Lots of male-to-male wires that will be long enough to connect the dance pad and the Tiva</a:t>
            </a:r>
            <a:endParaRPr sz="18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5 male-to-female wires, 1 GND and the rest are for inputs to pins D0 to D3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Schematic</a:t>
            </a:r>
            <a:endParaRPr/>
          </a:p>
        </p:txBody>
      </p:sp>
      <p:pic>
        <p:nvPicPr>
          <p:cNvPr id="134" name="Google Shape;134;p10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93" r="11666" b="77584"/>
          <a:stretch/>
        </p:blipFill>
        <p:spPr>
          <a:xfrm>
            <a:off x="6917101" y="12624966"/>
            <a:ext cx="238058" cy="13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93" r="11666" b="77584"/>
          <a:stretch/>
        </p:blipFill>
        <p:spPr>
          <a:xfrm>
            <a:off x="7321387" y="12631312"/>
            <a:ext cx="238058" cy="13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93" r="11666" b="77584"/>
          <a:stretch/>
        </p:blipFill>
        <p:spPr>
          <a:xfrm>
            <a:off x="7817364" y="12644016"/>
            <a:ext cx="238058" cy="13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593" r="11666" b="77584"/>
          <a:stretch/>
        </p:blipFill>
        <p:spPr>
          <a:xfrm>
            <a:off x="8312087" y="12644016"/>
            <a:ext cx="238058" cy="1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/>
          <p:nvPr/>
        </p:nvSpPr>
        <p:spPr>
          <a:xfrm>
            <a:off x="897875" y="3015775"/>
            <a:ext cx="3448800" cy="3448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3197075" y="30157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"/>
          <p:cNvSpPr/>
          <p:nvPr/>
        </p:nvSpPr>
        <p:spPr>
          <a:xfrm>
            <a:off x="2047475" y="30157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897875" y="30157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3197075" y="41653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2047475" y="41653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897875" y="41653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3197075" y="53149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2047475" y="53149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897875" y="5314975"/>
            <a:ext cx="1149600" cy="114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0"/>
          <p:cNvCxnSpPr/>
          <p:nvPr/>
        </p:nvCxnSpPr>
        <p:spPr>
          <a:xfrm>
            <a:off x="1207400" y="4455025"/>
            <a:ext cx="1139700" cy="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0"/>
          <p:cNvCxnSpPr/>
          <p:nvPr/>
        </p:nvCxnSpPr>
        <p:spPr>
          <a:xfrm rot="5400000">
            <a:off x="1582400" y="5409300"/>
            <a:ext cx="1139700" cy="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0"/>
          <p:cNvCxnSpPr/>
          <p:nvPr/>
        </p:nvCxnSpPr>
        <p:spPr>
          <a:xfrm>
            <a:off x="1207400" y="5177325"/>
            <a:ext cx="1255800" cy="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0"/>
          <p:cNvCxnSpPr/>
          <p:nvPr/>
        </p:nvCxnSpPr>
        <p:spPr>
          <a:xfrm>
            <a:off x="2993125" y="5186975"/>
            <a:ext cx="1100100" cy="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0"/>
          <p:cNvCxnSpPr/>
          <p:nvPr/>
        </p:nvCxnSpPr>
        <p:spPr>
          <a:xfrm>
            <a:off x="3095200" y="4839450"/>
            <a:ext cx="0" cy="1080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0"/>
          <p:cNvCxnSpPr/>
          <p:nvPr/>
        </p:nvCxnSpPr>
        <p:spPr>
          <a:xfrm>
            <a:off x="2152250" y="4884050"/>
            <a:ext cx="485400" cy="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0"/>
          <p:cNvCxnSpPr/>
          <p:nvPr/>
        </p:nvCxnSpPr>
        <p:spPr>
          <a:xfrm>
            <a:off x="2304650" y="2791300"/>
            <a:ext cx="0" cy="16617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0"/>
          <p:cNvCxnSpPr/>
          <p:nvPr/>
        </p:nvCxnSpPr>
        <p:spPr>
          <a:xfrm>
            <a:off x="2596825" y="2793825"/>
            <a:ext cx="0" cy="20904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0"/>
          <p:cNvCxnSpPr/>
          <p:nvPr/>
        </p:nvCxnSpPr>
        <p:spPr>
          <a:xfrm>
            <a:off x="3013250" y="2784400"/>
            <a:ext cx="0" cy="23931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0"/>
          <p:cNvCxnSpPr/>
          <p:nvPr/>
        </p:nvCxnSpPr>
        <p:spPr>
          <a:xfrm>
            <a:off x="2710150" y="4876800"/>
            <a:ext cx="385200" cy="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0"/>
          <p:cNvCxnSpPr/>
          <p:nvPr/>
        </p:nvCxnSpPr>
        <p:spPr>
          <a:xfrm>
            <a:off x="2875800" y="4441075"/>
            <a:ext cx="1217400" cy="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0"/>
          <p:cNvCxnSpPr/>
          <p:nvPr/>
        </p:nvCxnSpPr>
        <p:spPr>
          <a:xfrm>
            <a:off x="3119075" y="2789175"/>
            <a:ext cx="0" cy="9060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0"/>
          <p:cNvCxnSpPr/>
          <p:nvPr/>
        </p:nvCxnSpPr>
        <p:spPr>
          <a:xfrm>
            <a:off x="2434850" y="2791500"/>
            <a:ext cx="0" cy="24213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2732225" y="2796125"/>
            <a:ext cx="0" cy="2088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0"/>
          <p:cNvCxnSpPr/>
          <p:nvPr/>
        </p:nvCxnSpPr>
        <p:spPr>
          <a:xfrm>
            <a:off x="2853550" y="2786850"/>
            <a:ext cx="0" cy="16842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0"/>
          <p:cNvCxnSpPr/>
          <p:nvPr/>
        </p:nvCxnSpPr>
        <p:spPr>
          <a:xfrm>
            <a:off x="2137475" y="2796125"/>
            <a:ext cx="0" cy="8295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0"/>
          <p:cNvSpPr txBox="1"/>
          <p:nvPr/>
        </p:nvSpPr>
        <p:spPr>
          <a:xfrm>
            <a:off x="30676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U1</a:t>
            </a:r>
            <a:endParaRPr sz="500"/>
          </a:p>
        </p:txBody>
      </p:sp>
      <p:sp>
        <p:nvSpPr>
          <p:cNvPr id="165" name="Google Shape;165;p10"/>
          <p:cNvSpPr txBox="1"/>
          <p:nvPr/>
        </p:nvSpPr>
        <p:spPr>
          <a:xfrm>
            <a:off x="20860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U0</a:t>
            </a:r>
            <a:endParaRPr sz="500"/>
          </a:p>
        </p:txBody>
      </p:sp>
      <p:sp>
        <p:nvSpPr>
          <p:cNvPr id="166" name="Google Shape;166;p10"/>
          <p:cNvSpPr txBox="1"/>
          <p:nvPr/>
        </p:nvSpPr>
        <p:spPr>
          <a:xfrm>
            <a:off x="2253200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L1</a:t>
            </a:r>
            <a:endParaRPr sz="500"/>
          </a:p>
        </p:txBody>
      </p:sp>
      <p:sp>
        <p:nvSpPr>
          <p:cNvPr id="167" name="Google Shape;167;p10"/>
          <p:cNvSpPr txBox="1"/>
          <p:nvPr/>
        </p:nvSpPr>
        <p:spPr>
          <a:xfrm>
            <a:off x="23908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L0</a:t>
            </a:r>
            <a:endParaRPr sz="500"/>
          </a:p>
        </p:txBody>
      </p:sp>
      <p:sp>
        <p:nvSpPr>
          <p:cNvPr id="168" name="Google Shape;168;p10"/>
          <p:cNvSpPr txBox="1"/>
          <p:nvPr/>
        </p:nvSpPr>
        <p:spPr>
          <a:xfrm>
            <a:off x="25432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D1</a:t>
            </a:r>
            <a:endParaRPr sz="500"/>
          </a:p>
        </p:txBody>
      </p:sp>
      <p:sp>
        <p:nvSpPr>
          <p:cNvPr id="169" name="Google Shape;169;p10"/>
          <p:cNvSpPr txBox="1"/>
          <p:nvPr/>
        </p:nvSpPr>
        <p:spPr>
          <a:xfrm>
            <a:off x="268077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D0</a:t>
            </a:r>
            <a:endParaRPr sz="500"/>
          </a:p>
        </p:txBody>
      </p:sp>
      <p:sp>
        <p:nvSpPr>
          <p:cNvPr id="170" name="Google Shape;170;p10"/>
          <p:cNvSpPr txBox="1"/>
          <p:nvPr/>
        </p:nvSpPr>
        <p:spPr>
          <a:xfrm>
            <a:off x="28054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R0</a:t>
            </a:r>
            <a:endParaRPr sz="500"/>
          </a:p>
        </p:txBody>
      </p:sp>
      <p:sp>
        <p:nvSpPr>
          <p:cNvPr id="171" name="Google Shape;171;p10"/>
          <p:cNvSpPr txBox="1"/>
          <p:nvPr/>
        </p:nvSpPr>
        <p:spPr>
          <a:xfrm>
            <a:off x="2970725" y="2680600"/>
            <a:ext cx="102900" cy="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R1</a:t>
            </a:r>
            <a:endParaRPr sz="500"/>
          </a:p>
        </p:txBody>
      </p:sp>
      <p:sp>
        <p:nvSpPr>
          <p:cNvPr id="172" name="Google Shape;172;p10"/>
          <p:cNvSpPr txBox="1"/>
          <p:nvPr/>
        </p:nvSpPr>
        <p:spPr>
          <a:xfrm>
            <a:off x="761400" y="1919700"/>
            <a:ext cx="4277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Key: U = Up, D = Down, L = Left,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 = Right, 0 = VCC, 1 = user input</a:t>
            </a:r>
            <a:endParaRPr sz="2000"/>
          </a:p>
        </p:txBody>
      </p:sp>
      <p:sp>
        <p:nvSpPr>
          <p:cNvPr id="173" name="Google Shape;173;p10"/>
          <p:cNvSpPr txBox="1"/>
          <p:nvPr/>
        </p:nvSpPr>
        <p:spPr>
          <a:xfrm>
            <a:off x="3067625" y="928800"/>
            <a:ext cx="2822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Copper tape on different layers (differentiated by color)</a:t>
            </a:r>
            <a:endParaRPr sz="2000"/>
          </a:p>
        </p:txBody>
      </p:sp>
      <p:pic>
        <p:nvPicPr>
          <p:cNvPr id="174" name="Google Shape;1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63" y="2110450"/>
            <a:ext cx="3448800" cy="3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 descr="Arduino Uno Rev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846783" y="3083539"/>
            <a:ext cx="3615900" cy="271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7201550" y="1203600"/>
            <a:ext cx="3448800" cy="716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Computer</a:t>
            </a:r>
            <a:endParaRPr sz="2200"/>
          </a:p>
        </p:txBody>
      </p:sp>
      <p:cxnSp>
        <p:nvCxnSpPr>
          <p:cNvPr id="177" name="Google Shape;177;p10"/>
          <p:cNvCxnSpPr/>
          <p:nvPr/>
        </p:nvCxnSpPr>
        <p:spPr>
          <a:xfrm rot="10800000">
            <a:off x="11180325" y="1485450"/>
            <a:ext cx="0" cy="15381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0"/>
          <p:cNvCxnSpPr/>
          <p:nvPr/>
        </p:nvCxnSpPr>
        <p:spPr>
          <a:xfrm rot="10800000">
            <a:off x="6671575" y="1561650"/>
            <a:ext cx="0" cy="7476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0"/>
          <p:cNvCxnSpPr>
            <a:endCxn id="176" idx="1"/>
          </p:cNvCxnSpPr>
          <p:nvPr/>
        </p:nvCxnSpPr>
        <p:spPr>
          <a:xfrm>
            <a:off x="6599150" y="1561650"/>
            <a:ext cx="6024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10625150" y="1485450"/>
            <a:ext cx="6150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0"/>
          <p:cNvSpPr txBox="1"/>
          <p:nvPr/>
        </p:nvSpPr>
        <p:spPr>
          <a:xfrm>
            <a:off x="5191325" y="3823963"/>
            <a:ext cx="237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U0</a:t>
            </a:r>
            <a:endParaRPr sz="1100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6">
            <a:alphaModFix/>
          </a:blip>
          <a:srcRect l="6329" t="53081" r="6850" b="9090"/>
          <a:stretch/>
        </p:blipFill>
        <p:spPr>
          <a:xfrm>
            <a:off x="4762425" y="5286344"/>
            <a:ext cx="4547400" cy="1486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0"/>
          <p:cNvCxnSpPr/>
          <p:nvPr/>
        </p:nvCxnSpPr>
        <p:spPr>
          <a:xfrm rot="10800000">
            <a:off x="4603750" y="4020750"/>
            <a:ext cx="8868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0"/>
          <p:cNvCxnSpPr/>
          <p:nvPr/>
        </p:nvCxnSpPr>
        <p:spPr>
          <a:xfrm rot="10800000">
            <a:off x="4621800" y="6467700"/>
            <a:ext cx="45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0"/>
          <p:cNvCxnSpPr/>
          <p:nvPr/>
        </p:nvCxnSpPr>
        <p:spPr>
          <a:xfrm>
            <a:off x="4620175" y="4028975"/>
            <a:ext cx="0" cy="2438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0"/>
          <p:cNvSpPr txBox="1"/>
          <p:nvPr/>
        </p:nvSpPr>
        <p:spPr>
          <a:xfrm>
            <a:off x="9215325" y="4715450"/>
            <a:ext cx="23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D0</a:t>
            </a:r>
            <a:endParaRPr sz="1200"/>
          </a:p>
        </p:txBody>
      </p:sp>
      <p:sp>
        <p:nvSpPr>
          <p:cNvPr id="187" name="Google Shape;187;p10"/>
          <p:cNvSpPr txBox="1"/>
          <p:nvPr/>
        </p:nvSpPr>
        <p:spPr>
          <a:xfrm>
            <a:off x="9227800" y="4546950"/>
            <a:ext cx="262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R0</a:t>
            </a:r>
            <a:endParaRPr sz="1200"/>
          </a:p>
        </p:txBody>
      </p:sp>
      <p:sp>
        <p:nvSpPr>
          <p:cNvPr id="188" name="Google Shape;188;p10"/>
          <p:cNvSpPr txBox="1"/>
          <p:nvPr/>
        </p:nvSpPr>
        <p:spPr>
          <a:xfrm>
            <a:off x="5206825" y="2350100"/>
            <a:ext cx="181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L0</a:t>
            </a:r>
            <a:endParaRPr sz="1100"/>
          </a:p>
        </p:txBody>
      </p:sp>
      <p:cxnSp>
        <p:nvCxnSpPr>
          <p:cNvPr id="189" name="Google Shape;189;p10"/>
          <p:cNvCxnSpPr/>
          <p:nvPr/>
        </p:nvCxnSpPr>
        <p:spPr>
          <a:xfrm flipH="1">
            <a:off x="5402575" y="2471675"/>
            <a:ext cx="165300" cy="72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0"/>
          <p:cNvCxnSpPr/>
          <p:nvPr/>
        </p:nvCxnSpPr>
        <p:spPr>
          <a:xfrm flipH="1">
            <a:off x="5402575" y="3919475"/>
            <a:ext cx="165300" cy="72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0"/>
          <p:cNvCxnSpPr/>
          <p:nvPr/>
        </p:nvCxnSpPr>
        <p:spPr>
          <a:xfrm flipH="1">
            <a:off x="9453225" y="4655100"/>
            <a:ext cx="165300" cy="72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0"/>
          <p:cNvCxnSpPr/>
          <p:nvPr/>
        </p:nvCxnSpPr>
        <p:spPr>
          <a:xfrm flipH="1">
            <a:off x="9453225" y="4782000"/>
            <a:ext cx="165300" cy="72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0"/>
          <p:cNvSpPr/>
          <p:nvPr/>
        </p:nvSpPr>
        <p:spPr>
          <a:xfrm>
            <a:off x="5085275" y="5562625"/>
            <a:ext cx="4500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Pot</a:t>
            </a:r>
            <a:endParaRPr sz="1000"/>
          </a:p>
        </p:txBody>
      </p:sp>
      <p:sp>
        <p:nvSpPr>
          <p:cNvPr id="194" name="Google Shape;194;p10"/>
          <p:cNvSpPr/>
          <p:nvPr/>
        </p:nvSpPr>
        <p:spPr>
          <a:xfrm>
            <a:off x="5748100" y="5566475"/>
            <a:ext cx="4500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Pot</a:t>
            </a:r>
            <a:endParaRPr sz="1000"/>
          </a:p>
        </p:txBody>
      </p:sp>
      <p:sp>
        <p:nvSpPr>
          <p:cNvPr id="195" name="Google Shape;195;p10"/>
          <p:cNvSpPr/>
          <p:nvPr/>
        </p:nvSpPr>
        <p:spPr>
          <a:xfrm>
            <a:off x="6410928" y="5566475"/>
            <a:ext cx="4500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Pot</a:t>
            </a:r>
            <a:endParaRPr sz="1000"/>
          </a:p>
        </p:txBody>
      </p:sp>
      <p:sp>
        <p:nvSpPr>
          <p:cNvPr id="196" name="Google Shape;196;p10"/>
          <p:cNvSpPr/>
          <p:nvPr/>
        </p:nvSpPr>
        <p:spPr>
          <a:xfrm>
            <a:off x="7155153" y="5566475"/>
            <a:ext cx="450000" cy="4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Pot</a:t>
            </a:r>
            <a:endParaRPr sz="1000"/>
          </a:p>
        </p:txBody>
      </p:sp>
      <p:cxnSp>
        <p:nvCxnSpPr>
          <p:cNvPr id="197" name="Google Shape;197;p10"/>
          <p:cNvCxnSpPr/>
          <p:nvPr/>
        </p:nvCxnSpPr>
        <p:spPr>
          <a:xfrm>
            <a:off x="5136200" y="6004600"/>
            <a:ext cx="71400" cy="473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0"/>
          <p:cNvCxnSpPr/>
          <p:nvPr/>
        </p:nvCxnSpPr>
        <p:spPr>
          <a:xfrm>
            <a:off x="5824325" y="6005950"/>
            <a:ext cx="71400" cy="473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0"/>
          <p:cNvCxnSpPr/>
          <p:nvPr/>
        </p:nvCxnSpPr>
        <p:spPr>
          <a:xfrm flipH="1">
            <a:off x="6457775" y="6004600"/>
            <a:ext cx="50700" cy="475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0"/>
          <p:cNvCxnSpPr/>
          <p:nvPr/>
        </p:nvCxnSpPr>
        <p:spPr>
          <a:xfrm>
            <a:off x="7216700" y="6005950"/>
            <a:ext cx="71400" cy="473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0"/>
          <p:cNvCxnSpPr/>
          <p:nvPr/>
        </p:nvCxnSpPr>
        <p:spPr>
          <a:xfrm rot="10800000">
            <a:off x="4858925" y="4136000"/>
            <a:ext cx="6633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0"/>
          <p:cNvCxnSpPr/>
          <p:nvPr/>
        </p:nvCxnSpPr>
        <p:spPr>
          <a:xfrm rot="10800000">
            <a:off x="5016425" y="4252350"/>
            <a:ext cx="5058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0"/>
          <p:cNvCxnSpPr/>
          <p:nvPr/>
        </p:nvCxnSpPr>
        <p:spPr>
          <a:xfrm rot="10800000">
            <a:off x="5186525" y="4353250"/>
            <a:ext cx="3357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0"/>
          <p:cNvCxnSpPr/>
          <p:nvPr/>
        </p:nvCxnSpPr>
        <p:spPr>
          <a:xfrm rot="10800000">
            <a:off x="5341025" y="4455025"/>
            <a:ext cx="1812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0"/>
          <p:cNvCxnSpPr/>
          <p:nvPr/>
        </p:nvCxnSpPr>
        <p:spPr>
          <a:xfrm rot="10800000">
            <a:off x="4858925" y="4136100"/>
            <a:ext cx="0" cy="1228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0"/>
          <p:cNvCxnSpPr/>
          <p:nvPr/>
        </p:nvCxnSpPr>
        <p:spPr>
          <a:xfrm rot="10800000">
            <a:off x="5026150" y="4234750"/>
            <a:ext cx="0" cy="1049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0"/>
          <p:cNvCxnSpPr/>
          <p:nvPr/>
        </p:nvCxnSpPr>
        <p:spPr>
          <a:xfrm rot="10800000">
            <a:off x="5195450" y="4343625"/>
            <a:ext cx="0" cy="866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0"/>
          <p:cNvCxnSpPr/>
          <p:nvPr/>
        </p:nvCxnSpPr>
        <p:spPr>
          <a:xfrm rot="10800000">
            <a:off x="5358975" y="4443675"/>
            <a:ext cx="0" cy="677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0"/>
          <p:cNvCxnSpPr/>
          <p:nvPr/>
        </p:nvCxnSpPr>
        <p:spPr>
          <a:xfrm rot="10800000">
            <a:off x="4858825" y="5355200"/>
            <a:ext cx="4386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0"/>
          <p:cNvCxnSpPr/>
          <p:nvPr/>
        </p:nvCxnSpPr>
        <p:spPr>
          <a:xfrm rot="10800000">
            <a:off x="5011175" y="5279000"/>
            <a:ext cx="9645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0"/>
          <p:cNvCxnSpPr/>
          <p:nvPr/>
        </p:nvCxnSpPr>
        <p:spPr>
          <a:xfrm rot="10800000">
            <a:off x="5190200" y="5191725"/>
            <a:ext cx="14526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0"/>
          <p:cNvCxnSpPr/>
          <p:nvPr/>
        </p:nvCxnSpPr>
        <p:spPr>
          <a:xfrm rot="10800000">
            <a:off x="5342700" y="5115525"/>
            <a:ext cx="20265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0"/>
          <p:cNvCxnSpPr/>
          <p:nvPr/>
        </p:nvCxnSpPr>
        <p:spPr>
          <a:xfrm rot="10800000">
            <a:off x="7369200" y="5099000"/>
            <a:ext cx="0" cy="3924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0"/>
          <p:cNvCxnSpPr/>
          <p:nvPr/>
        </p:nvCxnSpPr>
        <p:spPr>
          <a:xfrm rot="10800000">
            <a:off x="6642800" y="5179150"/>
            <a:ext cx="0" cy="315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0"/>
          <p:cNvCxnSpPr/>
          <p:nvPr/>
        </p:nvCxnSpPr>
        <p:spPr>
          <a:xfrm rot="10800000">
            <a:off x="5975675" y="5261600"/>
            <a:ext cx="0" cy="240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0"/>
          <p:cNvCxnSpPr/>
          <p:nvPr/>
        </p:nvCxnSpPr>
        <p:spPr>
          <a:xfrm rot="10800000">
            <a:off x="5297425" y="5339675"/>
            <a:ext cx="0" cy="1443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0"/>
          <p:cNvCxnSpPr/>
          <p:nvPr/>
        </p:nvCxnSpPr>
        <p:spPr>
          <a:xfrm rot="10800000">
            <a:off x="5198575" y="2701600"/>
            <a:ext cx="3348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0"/>
          <p:cNvCxnSpPr/>
          <p:nvPr/>
        </p:nvCxnSpPr>
        <p:spPr>
          <a:xfrm rot="10800000">
            <a:off x="5198575" y="2804913"/>
            <a:ext cx="3348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0"/>
          <p:cNvCxnSpPr/>
          <p:nvPr/>
        </p:nvCxnSpPr>
        <p:spPr>
          <a:xfrm rot="10800000">
            <a:off x="8680450" y="2588338"/>
            <a:ext cx="3348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0"/>
          <p:cNvCxnSpPr/>
          <p:nvPr/>
        </p:nvCxnSpPr>
        <p:spPr>
          <a:xfrm rot="10800000">
            <a:off x="8680450" y="4135988"/>
            <a:ext cx="3348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0"/>
          <p:cNvSpPr txBox="1"/>
          <p:nvPr/>
        </p:nvSpPr>
        <p:spPr>
          <a:xfrm>
            <a:off x="5059075" y="258835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</a:t>
            </a:r>
            <a:endParaRPr sz="1200"/>
          </a:p>
        </p:txBody>
      </p:sp>
      <p:sp>
        <p:nvSpPr>
          <p:cNvPr id="222" name="Google Shape;222;p10"/>
          <p:cNvSpPr txBox="1"/>
          <p:nvPr/>
        </p:nvSpPr>
        <p:spPr>
          <a:xfrm>
            <a:off x="5059075" y="275770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</a:t>
            </a:r>
            <a:endParaRPr sz="1200"/>
          </a:p>
        </p:txBody>
      </p:sp>
      <p:sp>
        <p:nvSpPr>
          <p:cNvPr id="223" name="Google Shape;223;p10"/>
          <p:cNvSpPr txBox="1"/>
          <p:nvPr/>
        </p:nvSpPr>
        <p:spPr>
          <a:xfrm>
            <a:off x="9068950" y="251620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</a:t>
            </a:r>
            <a:endParaRPr sz="1200"/>
          </a:p>
        </p:txBody>
      </p:sp>
      <p:sp>
        <p:nvSpPr>
          <p:cNvPr id="224" name="Google Shape;224;p10"/>
          <p:cNvSpPr txBox="1"/>
          <p:nvPr/>
        </p:nvSpPr>
        <p:spPr>
          <a:xfrm>
            <a:off x="9068950" y="406385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</a:t>
            </a:r>
            <a:endParaRPr sz="1200"/>
          </a:p>
        </p:txBody>
      </p:sp>
      <p:cxnSp>
        <p:nvCxnSpPr>
          <p:cNvPr id="225" name="Google Shape;225;p10"/>
          <p:cNvCxnSpPr/>
          <p:nvPr/>
        </p:nvCxnSpPr>
        <p:spPr>
          <a:xfrm>
            <a:off x="5431625" y="6030200"/>
            <a:ext cx="0" cy="156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0"/>
          <p:cNvCxnSpPr/>
          <p:nvPr/>
        </p:nvCxnSpPr>
        <p:spPr>
          <a:xfrm>
            <a:off x="6117425" y="6030200"/>
            <a:ext cx="0" cy="156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0"/>
          <p:cNvCxnSpPr/>
          <p:nvPr/>
        </p:nvCxnSpPr>
        <p:spPr>
          <a:xfrm>
            <a:off x="6803225" y="6030200"/>
            <a:ext cx="0" cy="156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0"/>
          <p:cNvCxnSpPr/>
          <p:nvPr/>
        </p:nvCxnSpPr>
        <p:spPr>
          <a:xfrm>
            <a:off x="7489025" y="6030200"/>
            <a:ext cx="0" cy="156000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0"/>
          <p:cNvSpPr txBox="1"/>
          <p:nvPr/>
        </p:nvSpPr>
        <p:spPr>
          <a:xfrm>
            <a:off x="11993275" y="487435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</a:t>
            </a:r>
            <a:endParaRPr sz="1200"/>
          </a:p>
        </p:txBody>
      </p:sp>
      <p:sp>
        <p:nvSpPr>
          <p:cNvPr id="230" name="Google Shape;230;p10"/>
          <p:cNvSpPr txBox="1"/>
          <p:nvPr/>
        </p:nvSpPr>
        <p:spPr>
          <a:xfrm>
            <a:off x="11993275" y="4738900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</a:t>
            </a:r>
            <a:endParaRPr sz="1200"/>
          </a:p>
        </p:txBody>
      </p:sp>
      <p:sp>
        <p:nvSpPr>
          <p:cNvPr id="231" name="Google Shape;231;p10"/>
          <p:cNvSpPr txBox="1"/>
          <p:nvPr/>
        </p:nvSpPr>
        <p:spPr>
          <a:xfrm>
            <a:off x="11993275" y="4482825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</a:t>
            </a:r>
            <a:endParaRPr sz="1200"/>
          </a:p>
        </p:txBody>
      </p:sp>
      <p:sp>
        <p:nvSpPr>
          <p:cNvPr id="232" name="Google Shape;232;p10"/>
          <p:cNvSpPr txBox="1"/>
          <p:nvPr/>
        </p:nvSpPr>
        <p:spPr>
          <a:xfrm>
            <a:off x="11993275" y="4604838"/>
            <a:ext cx="102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</a:t>
            </a:r>
            <a:endParaRPr sz="1200"/>
          </a:p>
        </p:txBody>
      </p:sp>
      <p:cxnSp>
        <p:nvCxnSpPr>
          <p:cNvPr id="233" name="Google Shape;233;p10"/>
          <p:cNvCxnSpPr/>
          <p:nvPr/>
        </p:nvCxnSpPr>
        <p:spPr>
          <a:xfrm rot="10800000">
            <a:off x="11734800" y="4578238"/>
            <a:ext cx="2622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0"/>
          <p:cNvCxnSpPr/>
          <p:nvPr/>
        </p:nvCxnSpPr>
        <p:spPr>
          <a:xfrm rot="10800000">
            <a:off x="11734800" y="4694638"/>
            <a:ext cx="2622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0"/>
          <p:cNvCxnSpPr/>
          <p:nvPr/>
        </p:nvCxnSpPr>
        <p:spPr>
          <a:xfrm rot="10800000">
            <a:off x="11734800" y="4811038"/>
            <a:ext cx="2622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0"/>
          <p:cNvCxnSpPr/>
          <p:nvPr/>
        </p:nvCxnSpPr>
        <p:spPr>
          <a:xfrm rot="10800000">
            <a:off x="11734800" y="4922288"/>
            <a:ext cx="2622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0"/>
          <p:cNvSpPr txBox="1"/>
          <p:nvPr/>
        </p:nvSpPr>
        <p:spPr>
          <a:xfrm>
            <a:off x="5335375" y="6207500"/>
            <a:ext cx="181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L1</a:t>
            </a:r>
            <a:endParaRPr sz="1100"/>
          </a:p>
        </p:txBody>
      </p:sp>
      <p:sp>
        <p:nvSpPr>
          <p:cNvPr id="238" name="Google Shape;238;p10"/>
          <p:cNvSpPr txBox="1"/>
          <p:nvPr/>
        </p:nvSpPr>
        <p:spPr>
          <a:xfrm>
            <a:off x="6706975" y="6207500"/>
            <a:ext cx="181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U1</a:t>
            </a:r>
            <a:endParaRPr sz="1100"/>
          </a:p>
        </p:txBody>
      </p:sp>
      <p:sp>
        <p:nvSpPr>
          <p:cNvPr id="239" name="Google Shape;239;p10"/>
          <p:cNvSpPr txBox="1"/>
          <p:nvPr/>
        </p:nvSpPr>
        <p:spPr>
          <a:xfrm>
            <a:off x="6021175" y="6207500"/>
            <a:ext cx="181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R1</a:t>
            </a:r>
            <a:endParaRPr sz="1100"/>
          </a:p>
        </p:txBody>
      </p:sp>
      <p:sp>
        <p:nvSpPr>
          <p:cNvPr id="240" name="Google Shape;240;p10"/>
          <p:cNvSpPr txBox="1"/>
          <p:nvPr/>
        </p:nvSpPr>
        <p:spPr>
          <a:xfrm>
            <a:off x="7392775" y="6207500"/>
            <a:ext cx="181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D1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Possible Improvements</a:t>
            </a: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body" idx="1"/>
          </p:nvPr>
        </p:nvSpPr>
        <p:spPr>
          <a:xfrm>
            <a:off x="566925" y="2185425"/>
            <a:ext cx="11167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Using a C library for graphics and a GUI other than console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Better use of velostat for making the dance pad sensors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Using images instead of hardcoded values for each piece of art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Finish more beatmaps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Remove random printing glitches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Georgia</vt:lpstr>
      <vt:lpstr>Noto Sans Symbols</vt:lpstr>
      <vt:lpstr>Times</vt:lpstr>
      <vt:lpstr>Times New Roman</vt:lpstr>
      <vt:lpstr>UB Powerpoint Template</vt:lpstr>
      <vt:lpstr>Honors Credit DDR in assembly</vt:lpstr>
      <vt:lpstr>Table of Contents</vt:lpstr>
      <vt:lpstr>Project Overview</vt:lpstr>
      <vt:lpstr>Specifications</vt:lpstr>
      <vt:lpstr>Block Diagram</vt:lpstr>
      <vt:lpstr>Functionality FlowChart</vt:lpstr>
      <vt:lpstr>Bill of Materials</vt:lpstr>
      <vt:lpstr>Schematic</vt:lpstr>
      <vt:lpstr>Possible Improvements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Honors Credit DDR in assembly</dc:title>
  <dc:creator>2Cool</dc:creator>
  <cp:lastModifiedBy>Rupin Raj Kumar Pradeep</cp:lastModifiedBy>
  <cp:revision>2</cp:revision>
  <dcterms:modified xsi:type="dcterms:W3CDTF">2024-04-30T04:03:03Z</dcterms:modified>
</cp:coreProperties>
</file>