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50" d="100"/>
          <a:sy n="50" d="100"/>
        </p:scale>
        <p:origin x="9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8884-DB0D-81D3-CDD8-C20FF044C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ABCC8-DD5D-6C7F-90F1-7A8C252E2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97A7A-73E2-E3F2-BDFA-AF7BE0AD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4CD9-D375-470D-A06C-C6222845E742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B80B2-2509-2E2E-4D1F-284E15FC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9A94B-8BC7-3A59-0DCA-5622247B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9FB-BB2E-45EE-8688-BA5FDD36A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86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0264-63CB-3B2B-CC25-3B787524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8E244-46F5-648F-F9EC-2C7454BE9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943EA-A978-8D0A-617D-FF803F0A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4CD9-D375-470D-A06C-C6222845E742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9C0D2-F81E-0359-6ED1-B3D1F0EE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7DBC9-7771-2DE8-0D93-0BE5A423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9FB-BB2E-45EE-8688-BA5FDD36A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2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36589A-EEE9-F3C1-ADE6-B27783C81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9AA7B-6DEB-FF35-F3AD-A03F245F9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1E445-8A70-C953-9B3B-94BB3918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4CD9-D375-470D-A06C-C6222845E742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63D4C-0C48-C1A6-ACF3-ED395B34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68E84-8066-31C5-1A97-68421A48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9FB-BB2E-45EE-8688-BA5FDD36A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31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4660-53CA-54F4-B351-D7925267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28AE4-D566-D2DB-E211-1A10E7744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2C0E8-8CDB-FDFD-5697-12F6E728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4CD9-D375-470D-A06C-C6222845E742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9ADE-6008-8167-1FD2-153BA4A1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4DD02-CDCA-B8AE-3EC9-5B8ACB99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9FB-BB2E-45EE-8688-BA5FDD36A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73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E153-2705-3A6F-3D3B-F6A71AE2F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10760-081C-E35E-CA19-3BE396C8F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640A-1559-91C0-618C-3F7E7804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4CD9-D375-470D-A06C-C6222845E742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551C4-A2B6-820F-D5F9-A56CB7B5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846BE-1E0C-6E7E-E97C-986F2376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9FB-BB2E-45EE-8688-BA5FDD36A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16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880E-F8EF-DCB6-90BA-1ACE35BA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C9C92-2773-1F5A-7E8E-A393687C2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11725-54BF-19EE-DA0F-8E1371472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68421-9AD2-FD4E-3A66-D1F980B7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4CD9-D375-470D-A06C-C6222845E742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FB1FC-466B-85F2-1240-A129A4E7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9FD1E-737D-62C8-AE73-61467CD1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9FB-BB2E-45EE-8688-BA5FDD36A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77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3E66-7C5E-E563-9586-FD97998A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4404F-9FDE-A4EA-3A7C-17BE80123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5BEE8-C98F-2222-C4AB-9BD7A7FBD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FF557-9626-C556-AC65-E0742F0D9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B1318-26D4-E8BA-6B2E-FC76A4E54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35EEF-9358-E59A-E63A-94FC08F2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4CD9-D375-470D-A06C-C6222845E742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028AE7-F4BA-4A88-4283-5DC2C7A8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FFC58-3D41-CCEF-F71C-93CA0AEF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9FB-BB2E-45EE-8688-BA5FDD36A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33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6287-85E6-434A-886F-0D813D9D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BD13F-395B-AF7E-E67E-22B5A751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4CD9-D375-470D-A06C-C6222845E742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71A40-855A-C0BA-5725-7A561489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74D25-E64E-0A09-3C02-9DD46FD6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9FB-BB2E-45EE-8688-BA5FDD36A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21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A0B60-9049-84A5-3A36-A4FAA9F4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4CD9-D375-470D-A06C-C6222845E742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683E4-7385-4507-F688-1A022ED6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F3A6F-44FB-B0B8-C4D4-DF1AD051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9FB-BB2E-45EE-8688-BA5FDD36A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41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A73F-C120-D53E-68D4-321768A43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6502-17D1-8407-8559-827F7E21C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C03D5-1D56-C343-8D09-BF44FE1C5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91F07-697B-8301-E724-EC7BB60D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4CD9-D375-470D-A06C-C6222845E742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CD826-13E2-B358-9791-03C2B1E1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3797-9C86-E582-D250-47AB985E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9FB-BB2E-45EE-8688-BA5FDD36A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30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88CD-E3D5-DB4D-5C74-9145F6DC9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CC38DC-32E8-D779-03DD-D407B5E68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E276C-E631-9E47-7102-70FF71682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B7347-BCEA-B085-FC62-D1FF1CC2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4CD9-D375-470D-A06C-C6222845E742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D06CF-B69F-87D8-C04E-1A1F253B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151EB-9A83-5FDA-AE93-B567337A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9FB-BB2E-45EE-8688-BA5FDD36A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97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E04E9-6F25-1419-602C-A4E6F8B4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2D356-1EC2-B384-7CB1-F75FDB227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D7C50-B7D9-6142-372E-EA763207E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14CD9-D375-470D-A06C-C6222845E742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EA7DF-8B28-0517-CCB8-FCF19E86E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1978C-955C-B859-C476-295D4FFD8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319FB-BB2E-45EE-8688-BA5FDD36A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4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853A-61F2-4FEF-1476-27E792EA2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2120" y="142559"/>
            <a:ext cx="9144000" cy="1655761"/>
          </a:xfrm>
        </p:spPr>
        <p:txBody>
          <a:bodyPr>
            <a:noAutofit/>
          </a:bodyPr>
          <a:lstStyle/>
          <a:p>
            <a:r>
              <a:rPr lang="en-US" sz="3600" b="1" dirty="0"/>
              <a:t>Assignment 2</a:t>
            </a:r>
            <a:br>
              <a:rPr lang="en-US" sz="3600" b="1" dirty="0"/>
            </a:br>
            <a:r>
              <a:rPr lang="en-US" sz="3600" b="1" dirty="0"/>
              <a:t>Foundation  Of Data  Science</a:t>
            </a:r>
            <a:br>
              <a:rPr lang="en-US" sz="3600" b="1" dirty="0"/>
            </a:br>
            <a:endParaRPr lang="en-IN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A0E60-BE98-1393-4196-A5DD4FE7C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7120" y="5677395"/>
            <a:ext cx="4358640" cy="738645"/>
          </a:xfrm>
        </p:spPr>
        <p:txBody>
          <a:bodyPr/>
          <a:lstStyle/>
          <a:p>
            <a:r>
              <a:rPr lang="en-US" b="1" dirty="0"/>
              <a:t>- Rupin Raj </a:t>
            </a:r>
            <a:r>
              <a:rPr lang="en-US" b="1" dirty="0" err="1"/>
              <a:t>Kanet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EF949-6452-0C0B-F47E-FBDA11D66490}"/>
              </a:ext>
            </a:extLst>
          </p:cNvPr>
          <p:cNvSpPr txBox="1"/>
          <p:nvPr/>
        </p:nvSpPr>
        <p:spPr>
          <a:xfrm>
            <a:off x="2667000" y="2151727"/>
            <a:ext cx="8199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Analyzing Screen Time and Wellness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425908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0E912-1E5C-558F-9654-80319FC6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51BF3-05C8-A11C-9CFF-3D05A918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35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634C-BEBF-748A-E0D7-474972D1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258B-A6E0-822A-0B1B-C22D2412E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177" y="140893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Even though digital media is essential for entertainment, socialization, and education, worries have been expressed over its possible detrimental impacts on mental health and well-being, especially in young people.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this investigation, we intend to offer insights that can help guide policy suggestions for teenagers' healthier screen usage.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0428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8E66-8828-53C0-80A3-2C09D604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605B-678C-A18D-790C-C4E26368E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This project investigates the relationship between teenage self-reported well-being and digital screen time. Using three datasets that record daily screen time, demographic data, and well-being markers we seek to: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Describe</a:t>
            </a:r>
            <a:r>
              <a:rPr lang="en-US" sz="1800" dirty="0"/>
              <a:t> the trends in the time spent on screens by various demographic groupings.</a:t>
            </a:r>
          </a:p>
          <a:p>
            <a:r>
              <a:rPr lang="en-US" sz="1800" b="1" dirty="0" err="1"/>
              <a:t>Analyse</a:t>
            </a:r>
            <a:r>
              <a:rPr lang="en-US" sz="1800" dirty="0"/>
              <a:t> the self-reported well-being score distribution.</a:t>
            </a:r>
          </a:p>
          <a:p>
            <a:r>
              <a:rPr lang="en-US" sz="1800" b="1" dirty="0"/>
              <a:t>Investigate</a:t>
            </a:r>
            <a:r>
              <a:rPr lang="en-US" sz="1800" dirty="0"/>
              <a:t> the connection between different forms of screen time (such as time spent on TV, computers, or smartphones) and markers of well-being.</a:t>
            </a:r>
          </a:p>
          <a:p>
            <a:r>
              <a:rPr lang="en-US" sz="1800" b="1" dirty="0"/>
              <a:t>Examine</a:t>
            </a:r>
            <a:r>
              <a:rPr lang="en-US" sz="1800" dirty="0"/>
              <a:t> if variations in teenage well-being may be predicted by demographic variables and screen time.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2746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2346-EF85-828D-329D-B02EC2F3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Overview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B0795-1C66-A34C-CCD4-835D6BA46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IN" b="1" dirty="0"/>
              <a:t>Demographics (Dataset 1)</a:t>
            </a:r>
          </a:p>
          <a:p>
            <a:pPr marL="0" indent="0">
              <a:buNone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Respondents</a:t>
            </a:r>
            <a:r>
              <a:rPr lang="en-IN" dirty="0"/>
              <a:t>: 120,000+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Key Variables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ID</a:t>
            </a:r>
            <a:r>
              <a:rPr lang="en-IN" dirty="0"/>
              <a:t>, </a:t>
            </a:r>
            <a:r>
              <a:rPr lang="en-IN" b="1" dirty="0"/>
              <a:t>Gender</a:t>
            </a:r>
            <a:r>
              <a:rPr lang="en-IN" dirty="0"/>
              <a:t>, </a:t>
            </a:r>
            <a:r>
              <a:rPr lang="en-IN" b="1" dirty="0"/>
              <a:t>Minority Status</a:t>
            </a:r>
            <a:r>
              <a:rPr lang="en-IN" dirty="0"/>
              <a:t>, </a:t>
            </a:r>
            <a:r>
              <a:rPr lang="en-IN" b="1" dirty="0"/>
              <a:t>Deprivation Status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Purpose</a:t>
            </a:r>
            <a:r>
              <a:rPr lang="en-IN" dirty="0"/>
              <a:t>: </a:t>
            </a:r>
            <a:r>
              <a:rPr lang="en-IN" dirty="0" err="1"/>
              <a:t>Analyze</a:t>
            </a:r>
            <a:r>
              <a:rPr lang="en-IN" dirty="0"/>
              <a:t> demographic effects on screen time and well-being.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2.     Screen Time (Dataset 2)</a:t>
            </a:r>
          </a:p>
          <a:p>
            <a:pPr marL="0" indent="0">
              <a:buNone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Respondents</a:t>
            </a:r>
            <a:r>
              <a:rPr lang="en-IN" dirty="0"/>
              <a:t>: 113,000+ (subset of Dataset 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Key Variables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Computer, Video Game, Smartphone, TV usage</a:t>
            </a:r>
            <a:r>
              <a:rPr lang="en-IN" dirty="0"/>
              <a:t> (weekdays &amp; weekends)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Purpose</a:t>
            </a:r>
            <a:r>
              <a:rPr lang="en-IN" dirty="0"/>
              <a:t>: Investigate screen time patterns.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98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F5AA-00A0-A4CB-D8B6-E0779ABD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overview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DCC16-93E4-A1EC-BB66-B08869ED2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3. Well-Being (Dataset 3)</a:t>
            </a:r>
          </a:p>
          <a:p>
            <a:pPr marL="0" indent="0">
              <a:buNone/>
            </a:pPr>
            <a:endParaRPr lang="en-IN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Respondents</a:t>
            </a:r>
            <a:r>
              <a:rPr lang="en-IN" sz="2000" dirty="0"/>
              <a:t>: 102,580 (subset of Dataset 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Key Variables</a:t>
            </a:r>
            <a:r>
              <a:rPr lang="en-IN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/>
              <a:t>Optimism</a:t>
            </a:r>
            <a:r>
              <a:rPr lang="en-IN" sz="2000" dirty="0"/>
              <a:t>, </a:t>
            </a:r>
            <a:r>
              <a:rPr lang="en-IN" sz="2000" b="1" dirty="0"/>
              <a:t>Relaxation</a:t>
            </a:r>
            <a:r>
              <a:rPr lang="en-IN" sz="2000" dirty="0"/>
              <a:t>, </a:t>
            </a:r>
            <a:r>
              <a:rPr lang="en-IN" sz="2000" b="1" dirty="0"/>
              <a:t>Cheerfulness</a:t>
            </a:r>
            <a:r>
              <a:rPr lang="en-IN" sz="2000" dirty="0"/>
              <a:t> (scored 1-5)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Purpose</a:t>
            </a:r>
            <a:r>
              <a:rPr lang="en-IN" sz="2000" dirty="0"/>
              <a:t>: Explore the link between screen time and well-being.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US" sz="2000" dirty="0"/>
              <a:t>This overview provides a high-level synopsis of the data, </a:t>
            </a:r>
            <a:r>
              <a:rPr lang="en-US" sz="2000" dirty="0" err="1"/>
              <a:t>emphasising</a:t>
            </a:r>
            <a:r>
              <a:rPr lang="en-US" sz="2000" dirty="0"/>
              <a:t> important factors and the function of each dataset for your investigation.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3293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398B-3BB0-60C4-5215-A3A6E75E3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8332" y="2415934"/>
            <a:ext cx="5296382" cy="1831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/>
              <a:t>Methodology 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340559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C47D-54DE-7AC5-2511-BB85FDFD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4E05B-58B7-6AA2-78E6-0125688D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the three datasets using the unique ID for each respondent. </a:t>
            </a:r>
          </a:p>
          <a:p>
            <a:r>
              <a:rPr lang="en-US" dirty="0"/>
              <a:t>Cleaning the data by ensuring that variables are formatted correctly for analysis and handling missing values by imputation or exclusion.</a:t>
            </a:r>
          </a:p>
          <a:p>
            <a:r>
              <a:rPr lang="en-US" dirty="0"/>
              <a:t>Transformation of data by grouping the screen time variables by device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54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34DA-BF8F-E062-7700-F5470BAE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Descriptive Analysis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E0A9-9D50-2F42-E7E9-C34BCBD3B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Goal:</a:t>
            </a:r>
            <a:r>
              <a:rPr lang="en-US" dirty="0"/>
              <a:t> Highlight significant data trends.</a:t>
            </a:r>
          </a:p>
          <a:p>
            <a:endParaRPr lang="en-US" dirty="0"/>
          </a:p>
          <a:p>
            <a:r>
              <a:rPr lang="en-US" dirty="0"/>
              <a:t>Bar charts and histograms can display the distribution of screen time by gender, minority status, and deprivation level.</a:t>
            </a:r>
          </a:p>
          <a:p>
            <a:endParaRPr lang="en-US" dirty="0"/>
          </a:p>
          <a:p>
            <a:r>
              <a:rPr lang="en-US" dirty="0"/>
              <a:t>Distribution of Well-Being: Use histograms to plot the distribution of well-being indicators in order to display the sample's overall well-being ratings.</a:t>
            </a:r>
          </a:p>
          <a:p>
            <a:endParaRPr lang="en-US" dirty="0"/>
          </a:p>
          <a:p>
            <a:r>
              <a:rPr lang="en-US" dirty="0"/>
              <a:t>Correlation Matrix: Use a heatmap to visualize the connections between factors related to screen time and markers of well-being.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797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6F77-F293-B9EB-487D-2FAAB0D8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Inferential Analysis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3034E-817D-75DA-70C5-33788216D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Goal: Evaluate connections and theories.</a:t>
            </a:r>
          </a:p>
          <a:p>
            <a:endParaRPr lang="en-US" dirty="0"/>
          </a:p>
          <a:p>
            <a:r>
              <a:rPr lang="en-US" dirty="0"/>
              <a:t>Correlation Analysis: Using Pearson or Spearman correlation to evaluate the degree of association between overall screen time (as well as particular device types) and well-being markers.</a:t>
            </a:r>
          </a:p>
          <a:p>
            <a:endParaRPr lang="en-US" dirty="0"/>
          </a:p>
          <a:p>
            <a:r>
              <a:rPr lang="en-US" dirty="0"/>
              <a:t>Regression Analysis: Use multiple regression to predict well-being outcomes (e.g., optimism, and relaxation) based on screen time and demographic variables (gender, minority status, deprivation status).</a:t>
            </a:r>
          </a:p>
          <a:p>
            <a:endParaRPr lang="en-US" dirty="0"/>
          </a:p>
          <a:p>
            <a:r>
              <a:rPr lang="en-US" dirty="0"/>
              <a:t>Testing Hypotheses: To compare well-being between groups (e.g., high vs. low screen time users), utilize t-tests or an ANOVA.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23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537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Assignment 2 Foundation  Of Data  Science </vt:lpstr>
      <vt:lpstr>Introduction</vt:lpstr>
      <vt:lpstr>Objective</vt:lpstr>
      <vt:lpstr>Data Overview</vt:lpstr>
      <vt:lpstr>Data overview</vt:lpstr>
      <vt:lpstr>PowerPoint Presentation</vt:lpstr>
      <vt:lpstr>Data Preparation </vt:lpstr>
      <vt:lpstr>Descriptive Analysis</vt:lpstr>
      <vt:lpstr>Inferential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Tushank Arora</dc:creator>
  <cp:lastModifiedBy>Tushank Arora</cp:lastModifiedBy>
  <cp:revision>12</cp:revision>
  <dcterms:created xsi:type="dcterms:W3CDTF">2024-09-07T09:15:20Z</dcterms:created>
  <dcterms:modified xsi:type="dcterms:W3CDTF">2024-09-09T08:59:24Z</dcterms:modified>
</cp:coreProperties>
</file>