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BachelorDegreeHoldersMajorinUS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7283190-235D-46B2-A235-2844895E4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Bachelor Degree Holders Major in US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1EFC678-2AF9-4046-BD4F-DF0775831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Tableau Dashboard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545AEF6-C58B-4576-87F9-01BF95FF9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315"/>
            <a:ext cx="12192000" cy="534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Bachelor Degree Holders Major in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 Degree Holders Major in US</dc:title>
  <dc:creator/>
  <cp:lastModifiedBy>psinghw</cp:lastModifiedBy>
  <cp:revision>1</cp:revision>
  <dcterms:created xsi:type="dcterms:W3CDTF">2022-10-26T17:29:24Z</dcterms:created>
  <dcterms:modified xsi:type="dcterms:W3CDTF">2022-10-26T17:34:59Z</dcterms:modified>
</cp:coreProperties>
</file>