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achelorDegreeHoldersMajorinU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7283190-235D-46B2-A235-2844895E4A7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Bachelor Degree Holders Major in US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1EFC678-2AF9-4046-BD4F-DF07758314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10/26/2022 5:29:23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545AEF6-C58B-4576-87F9-01BF95FF9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315"/>
            <a:ext cx="12192000" cy="53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2022-10-26T17:29:24Z</dcterms:created>
  <dcterms:modified xsi:type="dcterms:W3CDTF">2022-10-26T17:29:24Z</dcterms:modified>
</cp:coreProperties>
</file>