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Exploratory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Rupinder Kaur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7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199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         </a:t>
            </a:r>
            <a:r>
              <a:rPr lang="en-US" sz="6000" dirty="0" smtClean="0">
                <a:latin typeface="Algerian" panose="04020705040A02060702" pitchFamily="82" charset="0"/>
              </a:rPr>
              <a:t>Definition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53985"/>
            <a:ext cx="10131425" cy="440574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                                                                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Exploratory </a:t>
            </a:r>
            <a:r>
              <a:rPr lang="en-US" b="1" dirty="0"/>
              <a:t>Testing</a:t>
            </a:r>
            <a:r>
              <a:rPr lang="en-US" dirty="0"/>
              <a:t> is like exploring a new place without a map or specific directions.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Testers </a:t>
            </a:r>
            <a:r>
              <a:rPr lang="en-US" dirty="0"/>
              <a:t>simply use their experience and instincts to try things out, clicking around the software and trying different actions to find problems or unexpected behavior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It's like an adventurous way of testing where you don't follow a strict plan but instead rely on your creativity to discover issues.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157" y="1878676"/>
            <a:ext cx="3761857" cy="186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9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99506"/>
            <a:ext cx="10131425" cy="939338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                             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138844"/>
            <a:ext cx="10131425" cy="5461461"/>
          </a:xfrm>
        </p:spPr>
        <p:txBody>
          <a:bodyPr>
            <a:normAutofit/>
          </a:bodyPr>
          <a:lstStyle/>
          <a:p>
            <a:r>
              <a:rPr lang="en-US" sz="1600" b="1" dirty="0"/>
              <a:t>Finds Hidden Bugs</a:t>
            </a:r>
            <a:r>
              <a:rPr lang="en-US" sz="1600" b="1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It's great at uncovering unexpected problems in the software that scripted tests might miss.</a:t>
            </a:r>
          </a:p>
          <a:p>
            <a:r>
              <a:rPr lang="en-US" sz="1600" b="1" dirty="0"/>
              <a:t>Adaptable:</a:t>
            </a:r>
            <a:r>
              <a:rPr lang="en-US" sz="1600" dirty="0"/>
              <a:t> </a:t>
            </a:r>
            <a:endParaRPr lang="en-US" sz="1600" dirty="0" smtClean="0"/>
          </a:p>
          <a:p>
            <a:pPr lvl="1"/>
            <a:r>
              <a:rPr lang="en-US" dirty="0" smtClean="0"/>
              <a:t>Testers </a:t>
            </a:r>
            <a:r>
              <a:rPr lang="en-US" dirty="0"/>
              <a:t>can change their testing on the fly, so it's useful when the software isn't well-known or keeps changing.</a:t>
            </a:r>
          </a:p>
          <a:p>
            <a:r>
              <a:rPr lang="en-US" sz="1600" b="1" dirty="0"/>
              <a:t>Saves Time:</a:t>
            </a:r>
            <a:r>
              <a:rPr lang="en-US" sz="1600" dirty="0"/>
              <a:t> </a:t>
            </a:r>
            <a:endParaRPr lang="en-US" sz="1600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can be faster because you don't spend as much time writing detailed test scripts.</a:t>
            </a:r>
          </a:p>
          <a:p>
            <a:r>
              <a:rPr lang="en-US" sz="1600" b="1" dirty="0"/>
              <a:t>Better for Creativity:</a:t>
            </a:r>
            <a:r>
              <a:rPr lang="en-US" sz="1600" dirty="0"/>
              <a:t> </a:t>
            </a:r>
            <a:endParaRPr lang="en-US" sz="1600" dirty="0" smtClean="0"/>
          </a:p>
          <a:p>
            <a:pPr lvl="1"/>
            <a:r>
              <a:rPr lang="en-US" dirty="0" smtClean="0"/>
              <a:t>Testers </a:t>
            </a:r>
            <a:r>
              <a:rPr lang="en-US" dirty="0"/>
              <a:t>can use their creativity and experience to think like users and try different things, which can be more realistic.</a:t>
            </a:r>
          </a:p>
          <a:p>
            <a:r>
              <a:rPr lang="en-US" sz="1600" b="1" dirty="0"/>
              <a:t>Early Feedback</a:t>
            </a:r>
            <a:r>
              <a:rPr lang="en-US" sz="1600" b="1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You can start testing even when the software is not complete, getting feedback sooner in the development process.</a:t>
            </a:r>
          </a:p>
          <a:p>
            <a:r>
              <a:rPr lang="en-US" sz="1600" b="1" dirty="0"/>
              <a:t>Efficient for Small Teams:</a:t>
            </a:r>
            <a:r>
              <a:rPr lang="en-US" sz="1600" dirty="0"/>
              <a:t> </a:t>
            </a:r>
            <a:endParaRPr lang="en-US" sz="1600" dirty="0" smtClean="0"/>
          </a:p>
          <a:p>
            <a:pPr lvl="1"/>
            <a:r>
              <a:rPr lang="en-US" dirty="0" smtClean="0"/>
              <a:t>It's </a:t>
            </a:r>
            <a:r>
              <a:rPr lang="en-US" dirty="0"/>
              <a:t>a good fit for smaller teams that might not have the resources to create extensive test scripts.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932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99506"/>
            <a:ext cx="10131425" cy="939338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                            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138844"/>
            <a:ext cx="10131425" cy="5461461"/>
          </a:xfrm>
        </p:spPr>
        <p:txBody>
          <a:bodyPr>
            <a:normAutofit/>
          </a:bodyPr>
          <a:lstStyle/>
          <a:p>
            <a:r>
              <a:rPr lang="en-US" sz="1600" b="1" dirty="0"/>
              <a:t>Lack of Documentation:</a:t>
            </a:r>
            <a:r>
              <a:rPr lang="en-US" sz="1600" dirty="0"/>
              <a:t> </a:t>
            </a:r>
            <a:endParaRPr lang="en-US" sz="1600" dirty="0" smtClean="0"/>
          </a:p>
          <a:p>
            <a:pPr lvl="1"/>
            <a:r>
              <a:rPr lang="en-US" dirty="0" smtClean="0"/>
              <a:t>Since </a:t>
            </a:r>
            <a:r>
              <a:rPr lang="en-US" dirty="0"/>
              <a:t>there are no predefined test scripts, it can be challenging to document what was tested and what issues were found.</a:t>
            </a:r>
          </a:p>
          <a:p>
            <a:r>
              <a:rPr lang="en-US" sz="1600" b="1" dirty="0"/>
              <a:t>Dependent on Tester Skills:</a:t>
            </a:r>
            <a:r>
              <a:rPr lang="en-US" sz="1600" dirty="0"/>
              <a:t> </a:t>
            </a:r>
            <a:endParaRPr lang="en-US" sz="1600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quality of testing heavily depends on the skills and experience of the tester. Inexperienced testers may not be as effective.</a:t>
            </a:r>
          </a:p>
          <a:p>
            <a:r>
              <a:rPr lang="en-US" sz="1600" b="1" dirty="0"/>
              <a:t>Inconsistent:</a:t>
            </a:r>
            <a:r>
              <a:rPr lang="en-US" sz="1600" dirty="0"/>
              <a:t> </a:t>
            </a:r>
            <a:endParaRPr lang="en-US" sz="1600" dirty="0" smtClean="0"/>
          </a:p>
          <a:p>
            <a:pPr lvl="1"/>
            <a:r>
              <a:rPr lang="en-US" dirty="0" smtClean="0"/>
              <a:t>Different </a:t>
            </a:r>
            <a:r>
              <a:rPr lang="en-US" dirty="0"/>
              <a:t>testers might find different issues or approach testing differently, leading to inconsistent results.</a:t>
            </a:r>
          </a:p>
          <a:p>
            <a:r>
              <a:rPr lang="en-US" sz="1600" b="1" dirty="0"/>
              <a:t>Missed Coverage:</a:t>
            </a:r>
            <a:r>
              <a:rPr lang="en-US" sz="1600" dirty="0"/>
              <a:t> </a:t>
            </a:r>
            <a:endParaRPr lang="en-US" sz="1600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may not cover all aspects of the software, as there's no structured plan to ensure comprehensive coverage.</a:t>
            </a:r>
          </a:p>
          <a:p>
            <a:r>
              <a:rPr lang="en-US" sz="1600" b="1" dirty="0"/>
              <a:t>Difficult to Reproduce Bugs</a:t>
            </a:r>
            <a:r>
              <a:rPr lang="en-US" sz="1600" b="1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When testers find issues, it can be tough to reproduce them later because the testing process wasn't scripted.</a:t>
            </a:r>
          </a:p>
          <a:p>
            <a:r>
              <a:rPr lang="en-US" sz="1600" b="1" dirty="0"/>
              <a:t>Not Ideal for Complex Scenarios:</a:t>
            </a:r>
            <a:r>
              <a:rPr lang="en-US" sz="1600" dirty="0"/>
              <a:t> </a:t>
            </a:r>
            <a:endParaRPr lang="en-US" sz="1600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highly complex software, exploratory testing alone might not be enough, and scripted tests may be necessary for thorough coverage.</a:t>
            </a:r>
          </a:p>
        </p:txBody>
      </p:sp>
    </p:spTree>
    <p:extLst>
      <p:ext uri="{BB962C8B-B14F-4D97-AF65-F5344CB8AC3E}">
        <p14:creationId xmlns:p14="http://schemas.microsoft.com/office/powerpoint/2010/main" val="177283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99506"/>
            <a:ext cx="10131425" cy="110559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Comparison with scripted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05098"/>
            <a:ext cx="10131425" cy="5394960"/>
          </a:xfrm>
        </p:spPr>
        <p:txBody>
          <a:bodyPr>
            <a:noAutofit/>
          </a:bodyPr>
          <a:lstStyle/>
          <a:p>
            <a:r>
              <a:rPr lang="en-US" sz="1600" b="1" dirty="0"/>
              <a:t>Early Testing:</a:t>
            </a:r>
            <a:endParaRPr lang="en-US" sz="1600" dirty="0"/>
          </a:p>
          <a:p>
            <a:pPr lvl="1"/>
            <a:r>
              <a:rPr lang="en-US" b="1" dirty="0"/>
              <a:t>Exploratory Testing:</a:t>
            </a:r>
            <a:r>
              <a:rPr lang="en-US" dirty="0"/>
              <a:t> Can start early, even before formal requirements are finalized.</a:t>
            </a:r>
          </a:p>
          <a:p>
            <a:pPr lvl="1"/>
            <a:r>
              <a:rPr lang="en-US" b="1" dirty="0"/>
              <a:t>Scripted Testing:</a:t>
            </a:r>
            <a:r>
              <a:rPr lang="en-US" dirty="0"/>
              <a:t> Typically starts once formal test cases are developed.</a:t>
            </a:r>
          </a:p>
          <a:p>
            <a:r>
              <a:rPr lang="en-US" sz="1600" b="1" dirty="0" smtClean="0"/>
              <a:t>Test </a:t>
            </a:r>
            <a:r>
              <a:rPr lang="en-US" sz="1600" b="1" dirty="0"/>
              <a:t>Case Design:</a:t>
            </a:r>
            <a:endParaRPr lang="en-US" sz="1600" dirty="0"/>
          </a:p>
          <a:p>
            <a:pPr lvl="1"/>
            <a:r>
              <a:rPr lang="en-US" b="1" dirty="0"/>
              <a:t>Exploratory Testing:</a:t>
            </a:r>
            <a:r>
              <a:rPr lang="en-US" dirty="0"/>
              <a:t> Testers design and execute test cases on the fly based on their experience and intuition.</a:t>
            </a:r>
          </a:p>
          <a:p>
            <a:pPr lvl="1"/>
            <a:r>
              <a:rPr lang="en-US" b="1" dirty="0"/>
              <a:t>Scripted Testing:</a:t>
            </a:r>
            <a:r>
              <a:rPr lang="en-US" dirty="0"/>
              <a:t> Test cases are predefined and documented before testing begins.</a:t>
            </a:r>
          </a:p>
          <a:p>
            <a:r>
              <a:rPr lang="en-US" sz="1600" b="1" dirty="0"/>
              <a:t>Creativity:</a:t>
            </a:r>
            <a:endParaRPr lang="en-US" sz="1600" dirty="0"/>
          </a:p>
          <a:p>
            <a:pPr lvl="1"/>
            <a:r>
              <a:rPr lang="en-US" b="1" dirty="0"/>
              <a:t>Exploratory Testing:</a:t>
            </a:r>
            <a:r>
              <a:rPr lang="en-US" dirty="0"/>
              <a:t> Encourages creativity and allows testers to think like end-users, trying different actions and scenarios.</a:t>
            </a:r>
          </a:p>
          <a:p>
            <a:pPr lvl="1"/>
            <a:r>
              <a:rPr lang="en-US" b="1" dirty="0"/>
              <a:t>Scripted Testing:</a:t>
            </a:r>
            <a:r>
              <a:rPr lang="en-US" dirty="0"/>
              <a:t> Typically follows a structured and predetermined approach, leaving less room for creativity.</a:t>
            </a:r>
          </a:p>
          <a:p>
            <a:r>
              <a:rPr lang="en-US" sz="1600" b="1" dirty="0"/>
              <a:t>Coverage:</a:t>
            </a:r>
            <a:endParaRPr lang="en-US" sz="1600" dirty="0"/>
          </a:p>
          <a:p>
            <a:pPr lvl="1"/>
            <a:r>
              <a:rPr lang="en-US" b="1" dirty="0"/>
              <a:t>Exploratory Testing:</a:t>
            </a:r>
            <a:r>
              <a:rPr lang="en-US" dirty="0"/>
              <a:t> Coverage may not be exhaustive and depends on the tester's exploration path.</a:t>
            </a:r>
          </a:p>
          <a:p>
            <a:pPr lvl="1"/>
            <a:r>
              <a:rPr lang="en-US" b="1" dirty="0"/>
              <a:t>Scripted Testing:</a:t>
            </a:r>
            <a:r>
              <a:rPr lang="en-US" dirty="0"/>
              <a:t> Coverage is usually well-defined and aims for comprehensive testing of specific scenarios.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532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99506"/>
            <a:ext cx="10131425" cy="110559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Comparison with scripted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05098"/>
            <a:ext cx="10131425" cy="5394960"/>
          </a:xfrm>
        </p:spPr>
        <p:txBody>
          <a:bodyPr>
            <a:noAutofit/>
          </a:bodyPr>
          <a:lstStyle/>
          <a:p>
            <a:r>
              <a:rPr lang="en-US" sz="1600" b="1" dirty="0"/>
              <a:t>Bug Discovery:</a:t>
            </a:r>
            <a:endParaRPr lang="en-US" sz="1600" dirty="0"/>
          </a:p>
          <a:p>
            <a:pPr lvl="1"/>
            <a:r>
              <a:rPr lang="en-US" b="1" dirty="0"/>
              <a:t>Exploratory Testing:</a:t>
            </a:r>
            <a:r>
              <a:rPr lang="en-US" dirty="0"/>
              <a:t> Effective at uncovering unexpected issues and defects.</a:t>
            </a:r>
          </a:p>
          <a:p>
            <a:pPr lvl="1"/>
            <a:r>
              <a:rPr lang="en-US" b="1" dirty="0"/>
              <a:t>Scripted Testing:</a:t>
            </a:r>
            <a:r>
              <a:rPr lang="en-US" dirty="0"/>
              <a:t> Primarily focuses on verifying predefined functionality.</a:t>
            </a:r>
          </a:p>
          <a:p>
            <a:r>
              <a:rPr lang="en-US" sz="1600" b="1" dirty="0"/>
              <a:t>Documentation:</a:t>
            </a:r>
            <a:endParaRPr lang="en-US" sz="1600" dirty="0"/>
          </a:p>
          <a:p>
            <a:pPr lvl="1"/>
            <a:r>
              <a:rPr lang="en-US" b="1" dirty="0"/>
              <a:t>Exploratory Testing:</a:t>
            </a:r>
            <a:r>
              <a:rPr lang="en-US" dirty="0"/>
              <a:t> Typically has less formal documentation and relies on real-time reporting.</a:t>
            </a:r>
          </a:p>
          <a:p>
            <a:pPr lvl="1"/>
            <a:r>
              <a:rPr lang="en-US" b="1" dirty="0"/>
              <a:t>Scripted Testing:</a:t>
            </a:r>
            <a:r>
              <a:rPr lang="en-US" dirty="0"/>
              <a:t> Requires detailed test case documentation before testing starts.</a:t>
            </a:r>
          </a:p>
          <a:p>
            <a:r>
              <a:rPr lang="en-US" sz="1600" b="1" dirty="0"/>
              <a:t>Initial Preparation:</a:t>
            </a:r>
            <a:endParaRPr lang="en-US" sz="1600" dirty="0"/>
          </a:p>
          <a:p>
            <a:pPr lvl="1"/>
            <a:r>
              <a:rPr lang="en-US" b="1" dirty="0"/>
              <a:t>Exploratory Testing:</a:t>
            </a:r>
            <a:r>
              <a:rPr lang="en-US" dirty="0"/>
              <a:t> Minimal preparation is needed; testers can start testing quickly.</a:t>
            </a:r>
          </a:p>
          <a:p>
            <a:pPr lvl="1"/>
            <a:r>
              <a:rPr lang="en-US" b="1" dirty="0"/>
              <a:t>Scripted Testing:</a:t>
            </a:r>
            <a:r>
              <a:rPr lang="en-US" dirty="0"/>
              <a:t> Requires extensive preparation, including test case creation and documentation.</a:t>
            </a:r>
          </a:p>
          <a:p>
            <a:r>
              <a:rPr lang="en-US" sz="1600" b="1" dirty="0" smtClean="0"/>
              <a:t>Skill </a:t>
            </a:r>
            <a:r>
              <a:rPr lang="en-US" sz="1600" b="1" dirty="0"/>
              <a:t>Dependency:</a:t>
            </a:r>
            <a:endParaRPr lang="en-US" sz="1600" dirty="0"/>
          </a:p>
          <a:p>
            <a:pPr lvl="1"/>
            <a:r>
              <a:rPr lang="en-US" b="1" dirty="0"/>
              <a:t>Exploratory Testing:</a:t>
            </a:r>
            <a:r>
              <a:rPr lang="en-US" dirty="0"/>
              <a:t> Relies heavily on tester skills, experience, and domain knowledge.</a:t>
            </a:r>
          </a:p>
          <a:p>
            <a:pPr lvl="1"/>
            <a:r>
              <a:rPr lang="en-US" b="1" dirty="0"/>
              <a:t>Scripted Testing:</a:t>
            </a:r>
            <a:r>
              <a:rPr lang="en-US" dirty="0"/>
              <a:t> Requires less domain expertise, as test cases are predefined.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509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99506"/>
            <a:ext cx="10131425" cy="70658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                   Real life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748145"/>
            <a:ext cx="10131425" cy="5951913"/>
          </a:xfrm>
        </p:spPr>
        <p:txBody>
          <a:bodyPr>
            <a:noAutofit/>
          </a:bodyPr>
          <a:lstStyle/>
          <a:p>
            <a:r>
              <a:rPr lang="en-US" b="1" dirty="0"/>
              <a:t>Start the Engine:</a:t>
            </a:r>
            <a:endParaRPr lang="en-US" dirty="0"/>
          </a:p>
          <a:p>
            <a:pPr lvl="1"/>
            <a:r>
              <a:rPr lang="en-US" dirty="0"/>
              <a:t>Scripted: Follow a predefined script to start the car's engine using the key or push-button ignition.</a:t>
            </a:r>
          </a:p>
          <a:p>
            <a:pPr lvl="1"/>
            <a:r>
              <a:rPr lang="en-US" dirty="0"/>
              <a:t>Expected Outcome: The engine should start without any unusual sounds or warning lights.</a:t>
            </a:r>
          </a:p>
          <a:p>
            <a:r>
              <a:rPr lang="en-US" b="1" dirty="0"/>
              <a:t>Accelerate and Brake:</a:t>
            </a:r>
            <a:endParaRPr lang="en-US" dirty="0"/>
          </a:p>
          <a:p>
            <a:pPr lvl="1"/>
            <a:r>
              <a:rPr lang="en-US" dirty="0"/>
              <a:t>Scripted: Drive the car at different speeds and apply the brakes to ensure they function as expected.</a:t>
            </a:r>
          </a:p>
          <a:p>
            <a:pPr lvl="1"/>
            <a:r>
              <a:rPr lang="en-US" dirty="0"/>
              <a:t>Expected Outcome: The car should accelerate smoothly and come to a complete stop without noise or issues.</a:t>
            </a:r>
          </a:p>
          <a:p>
            <a:r>
              <a:rPr lang="en-US" b="1" dirty="0"/>
              <a:t>Turn Signals and Lights:</a:t>
            </a:r>
            <a:endParaRPr lang="en-US" dirty="0"/>
          </a:p>
          <a:p>
            <a:pPr lvl="1"/>
            <a:r>
              <a:rPr lang="en-US" dirty="0"/>
              <a:t>Scripted: Test the turn signals, headlights, brake lights, and taillights according to a predefined sequence.</a:t>
            </a:r>
          </a:p>
          <a:p>
            <a:pPr lvl="1"/>
            <a:r>
              <a:rPr lang="en-US" dirty="0"/>
              <a:t>Expected Outcome: All lights should function correctly and meet legal brightness standards.</a:t>
            </a:r>
          </a:p>
          <a:p>
            <a:r>
              <a:rPr lang="en-US" b="1" dirty="0"/>
              <a:t>Steering Wheel Alignment:</a:t>
            </a:r>
            <a:endParaRPr lang="en-US" dirty="0"/>
          </a:p>
          <a:p>
            <a:pPr lvl="1"/>
            <a:r>
              <a:rPr lang="en-US" dirty="0"/>
              <a:t>Scripted: Check the alignment of the steering wheel while driving straight on a level road.</a:t>
            </a:r>
          </a:p>
          <a:p>
            <a:pPr lvl="1"/>
            <a:r>
              <a:rPr lang="en-US" dirty="0"/>
              <a:t>Expected Outcome: The steering wheel should be centered and not pulling to one side.</a:t>
            </a:r>
          </a:p>
          <a:p>
            <a:r>
              <a:rPr lang="en-US" b="1" dirty="0"/>
              <a:t>Parking Brake Test:</a:t>
            </a:r>
            <a:endParaRPr lang="en-US" dirty="0"/>
          </a:p>
          <a:p>
            <a:pPr lvl="1"/>
            <a:r>
              <a:rPr lang="en-US" dirty="0"/>
              <a:t>Scripted: Engage and disengage the parking brake according to a predefined procedure.</a:t>
            </a:r>
          </a:p>
          <a:p>
            <a:pPr lvl="1"/>
            <a:r>
              <a:rPr lang="en-US" dirty="0"/>
              <a:t>Expected Outcome: The parking brake should hold the car in place when engaged and release without issues.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9593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99506"/>
            <a:ext cx="10131425" cy="70658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                   Real life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748145"/>
            <a:ext cx="10131425" cy="5951913"/>
          </a:xfrm>
        </p:spPr>
        <p:txBody>
          <a:bodyPr>
            <a:noAutofit/>
          </a:bodyPr>
          <a:lstStyle/>
          <a:p>
            <a:r>
              <a:rPr lang="en-US" b="1" dirty="0"/>
              <a:t>Emergency Stop:</a:t>
            </a:r>
            <a:endParaRPr lang="en-US" dirty="0"/>
          </a:p>
          <a:p>
            <a:pPr lvl="1"/>
            <a:r>
              <a:rPr lang="en-US" dirty="0"/>
              <a:t>Exploratory: While driving, suddenly slam on the brakes to test the car's emergency stopping capabilities.</a:t>
            </a:r>
          </a:p>
          <a:p>
            <a:pPr lvl="1"/>
            <a:r>
              <a:rPr lang="en-US" dirty="0"/>
              <a:t>Expected Outcome: The car should come to a quick and safe stop without skidding or loss of control.</a:t>
            </a:r>
          </a:p>
          <a:p>
            <a:r>
              <a:rPr lang="en-US" b="1" dirty="0" smtClean="0"/>
              <a:t>Dashboard </a:t>
            </a:r>
            <a:r>
              <a:rPr lang="en-US" b="1" dirty="0"/>
              <a:t>Alerts:</a:t>
            </a:r>
            <a:endParaRPr lang="en-US" dirty="0"/>
          </a:p>
          <a:p>
            <a:pPr lvl="1"/>
            <a:r>
              <a:rPr lang="en-US" dirty="0"/>
              <a:t>Exploratory: Drive the car and intentionally create scenarios that trigger various warning lights or alerts on the dashboard.</a:t>
            </a:r>
          </a:p>
          <a:p>
            <a:pPr lvl="1"/>
            <a:r>
              <a:rPr lang="en-US" dirty="0"/>
              <a:t>Expected Outcome: Assess how well the car communicates issues through dashboard alerts and notifications.</a:t>
            </a:r>
          </a:p>
          <a:p>
            <a:r>
              <a:rPr lang="en-US" b="1" dirty="0" smtClean="0"/>
              <a:t>Extreme </a:t>
            </a:r>
            <a:r>
              <a:rPr lang="en-US" b="1" dirty="0"/>
              <a:t>Weather Testing:</a:t>
            </a:r>
            <a:endParaRPr lang="en-US" dirty="0"/>
          </a:p>
          <a:p>
            <a:pPr lvl="1"/>
            <a:r>
              <a:rPr lang="en-US" dirty="0"/>
              <a:t>Exploratory: Drive the car in extreme weather conditions, such as heavy rain, snow, or extreme heat, to assess its performance and safety features.</a:t>
            </a:r>
          </a:p>
          <a:p>
            <a:pPr lvl="1"/>
            <a:r>
              <a:rPr lang="en-US" dirty="0"/>
              <a:t>Expected Outcome: Evaluate how the car handles adverse weather conditions and if safety features like ABS and traction control work as intended.</a:t>
            </a:r>
          </a:p>
          <a:p>
            <a:r>
              <a:rPr lang="en-US" b="1" dirty="0"/>
              <a:t>Unusual Road Conditions:</a:t>
            </a:r>
            <a:endParaRPr lang="en-US" dirty="0"/>
          </a:p>
          <a:p>
            <a:pPr lvl="1"/>
            <a:r>
              <a:rPr lang="en-US" dirty="0"/>
              <a:t>Exploratory: Drive over rough roads, potholes, and uneven surfaces to test the car's suspension and shock absorption.</a:t>
            </a:r>
          </a:p>
          <a:p>
            <a:pPr lvl="1"/>
            <a:r>
              <a:rPr lang="en-US" dirty="0"/>
              <a:t>Expected Outcome: Assess how well the car handles challenging road conditions without excessive vibration or discomfort.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142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1913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Please prepare the Scripted and Exploratory Scenarios for -&gt; Preparing a Cake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33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31</TotalTime>
  <Words>1019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Celestial</vt:lpstr>
      <vt:lpstr>Exploratory testing</vt:lpstr>
      <vt:lpstr>                                   Definition </vt:lpstr>
      <vt:lpstr>                              advantages</vt:lpstr>
      <vt:lpstr>                             disadvantages</vt:lpstr>
      <vt:lpstr>Comparison with scripted testing</vt:lpstr>
      <vt:lpstr>Comparison with scripted testing</vt:lpstr>
      <vt:lpstr>                   Real life example</vt:lpstr>
      <vt:lpstr>                   Real life example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testing</dc:title>
  <dc:creator>Rupinder Kaur</dc:creator>
  <cp:lastModifiedBy>Rupinder Kaur</cp:lastModifiedBy>
  <cp:revision>20</cp:revision>
  <dcterms:created xsi:type="dcterms:W3CDTF">2023-10-08T06:54:43Z</dcterms:created>
  <dcterms:modified xsi:type="dcterms:W3CDTF">2023-10-08T07:27:53Z</dcterms:modified>
</cp:coreProperties>
</file>