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5966927" cy="2268559"/>
          </a:xfrm>
        </p:spPr>
        <p:txBody>
          <a:bodyPr/>
          <a:lstStyle/>
          <a:p>
            <a:pPr algn="l"/>
            <a:r>
              <a:rPr lang="en-US" dirty="0"/>
              <a:t>Testing vs.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Rupinder 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TESTING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1646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Testing is the process of systematically checking a software application to find defects, errors, or problems in its functionality.</a:t>
            </a:r>
          </a:p>
          <a:p>
            <a:r>
              <a:rPr lang="en-US" b="1" dirty="0"/>
              <a:t>When</a:t>
            </a:r>
            <a:r>
              <a:rPr lang="en-US" dirty="0"/>
              <a:t>: Testing is done before the software is released to users or customers. It's part of the quality assurance process.</a:t>
            </a:r>
          </a:p>
          <a:p>
            <a:r>
              <a:rPr lang="en-US" b="1" dirty="0"/>
              <a:t>Who</a:t>
            </a:r>
            <a:r>
              <a:rPr lang="en-US" dirty="0"/>
              <a:t>: Testers or quality assurance professionals typically perform testing.</a:t>
            </a:r>
          </a:p>
          <a:p>
            <a:r>
              <a:rPr lang="en-US" b="1" dirty="0"/>
              <a:t>How</a:t>
            </a:r>
            <a:r>
              <a:rPr lang="en-US" dirty="0"/>
              <a:t>: Testers use test cases and scenarios to verify that the software works as expected and meets the specified requirements.</a:t>
            </a:r>
          </a:p>
          <a:p>
            <a:r>
              <a:rPr lang="en-US" b="1" dirty="0"/>
              <a:t>Result</a:t>
            </a:r>
            <a:r>
              <a:rPr lang="en-US" dirty="0"/>
              <a:t>: The goal of testing is to identify issues early in the development cycle, ensuring that the software is of high quality before it reaches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6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DEBUGGING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Purpose</a:t>
            </a:r>
            <a:r>
              <a:rPr lang="en-US" dirty="0"/>
              <a:t>: Debugging is the process of identifying, analyzing, and fixing specific issues or defects found in the software after testing or during its use.</a:t>
            </a:r>
          </a:p>
          <a:p>
            <a:r>
              <a:rPr lang="en-US" b="1" dirty="0"/>
              <a:t>When</a:t>
            </a:r>
            <a:r>
              <a:rPr lang="en-US" dirty="0"/>
              <a:t>: Debugging takes place after testing when errors or unexpected behavior are detected.</a:t>
            </a:r>
          </a:p>
          <a:p>
            <a:r>
              <a:rPr lang="en-US" b="1" dirty="0"/>
              <a:t>Who</a:t>
            </a:r>
            <a:r>
              <a:rPr lang="en-US" dirty="0"/>
              <a:t>: Developers or programmers are responsible for debugging their code.</a:t>
            </a:r>
          </a:p>
          <a:p>
            <a:r>
              <a:rPr lang="en-US" b="1" dirty="0"/>
              <a:t>How</a:t>
            </a:r>
            <a:r>
              <a:rPr lang="en-US" dirty="0"/>
              <a:t>: Debugging involves analyzing error messages, examining code, and using debugging tools to pinpoint the root cause of the problem.</a:t>
            </a:r>
          </a:p>
          <a:p>
            <a:r>
              <a:rPr lang="en-US" b="1" dirty="0"/>
              <a:t>Result</a:t>
            </a:r>
            <a:r>
              <a:rPr lang="en-US" dirty="0"/>
              <a:t>: The goal of debugging is to eliminate or correct errors so that the software functions correctly. Debugging helps make the software stable and reliable.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2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</TotalTime>
  <Words>224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MS Shell Dlg 2</vt:lpstr>
      <vt:lpstr>Wingdings</vt:lpstr>
      <vt:lpstr>Wingdings 3</vt:lpstr>
      <vt:lpstr>Madison</vt:lpstr>
      <vt:lpstr>Testing vs. Debugging</vt:lpstr>
      <vt:lpstr>TESTING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vs. Debugging</dc:title>
  <dc:creator>Rupinder Kaur</dc:creator>
  <cp:lastModifiedBy>Rupinder Kaur</cp:lastModifiedBy>
  <cp:revision>4</cp:revision>
  <dcterms:created xsi:type="dcterms:W3CDTF">2023-10-09T10:27:52Z</dcterms:created>
  <dcterms:modified xsi:type="dcterms:W3CDTF">2023-10-09T10:39:33Z</dcterms:modified>
</cp:coreProperties>
</file>