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bc3b0b8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8bc3b0b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3fe871d56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3fe871d56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3fe871d56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3fe871d56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3fe871d56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3fe871d56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3fe871d56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3fe871d56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bc3b0b8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8bc3b0b8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3fe871d56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3fe871d56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understand how to visualise baskets with 6-9 items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3fe871d56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3fe871d56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3fe871d56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3fe871d56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8bc3b0b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8bc3b0b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3fe871d56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3fe871d56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3fe871d56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3fe871d56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3fe871d56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3fe871d56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8bc3b0b8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8bc3b0b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8bc3b0b8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8bc3b0b8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3fe871d56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3fe871d56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3fe871d56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3fe871d56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3fe871d56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3fe871d56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3fe871d56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3fe871d56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3fe871d56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3fe871d56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3fe871d5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3fe871d5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1 of the word cloud shows that the word “vegetable” is spelt multiple ways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3fe871d5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3fe871d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4 - ML2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Rupinder Kohli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2020 cohort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customer buy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500" y="314150"/>
            <a:ext cx="4332495" cy="39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750"/>
            <a:ext cx="4659100" cy="316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Setup - Encode the data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528775" cy="27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725" y="152400"/>
            <a:ext cx="2805050" cy="30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075" y="152400"/>
            <a:ext cx="184785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1418950" y="3168700"/>
            <a:ext cx="623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RAW </a:t>
            </a:r>
            <a:endParaRPr sz="1700"/>
          </a:p>
        </p:txBody>
      </p:sp>
      <p:sp>
        <p:nvSpPr>
          <p:cNvPr id="141" name="Google Shape;141;p23"/>
          <p:cNvSpPr txBox="1"/>
          <p:nvPr/>
        </p:nvSpPr>
        <p:spPr>
          <a:xfrm>
            <a:off x="3597550" y="3321100"/>
            <a:ext cx="1112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ITEMISED</a:t>
            </a:r>
            <a:r>
              <a:rPr b="1" i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700"/>
          </a:p>
        </p:txBody>
      </p:sp>
      <p:sp>
        <p:nvSpPr>
          <p:cNvPr id="142" name="Google Shape;142;p23"/>
          <p:cNvSpPr txBox="1"/>
          <p:nvPr/>
        </p:nvSpPr>
        <p:spPr>
          <a:xfrm>
            <a:off x="6407700" y="3549700"/>
            <a:ext cx="1256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ENCODED</a:t>
            </a:r>
            <a:r>
              <a:rPr b="1" i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700"/>
          </a:p>
        </p:txBody>
      </p:sp>
      <p:cxnSp>
        <p:nvCxnSpPr>
          <p:cNvPr id="143" name="Google Shape;143;p23"/>
          <p:cNvCxnSpPr>
            <a:stCxn id="140" idx="3"/>
            <a:endCxn id="141" idx="1"/>
          </p:cNvCxnSpPr>
          <p:nvPr/>
        </p:nvCxnSpPr>
        <p:spPr>
          <a:xfrm>
            <a:off x="2042350" y="3374350"/>
            <a:ext cx="1555200" cy="152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3"/>
          <p:cNvCxnSpPr>
            <a:endCxn id="142" idx="1"/>
          </p:cNvCxnSpPr>
          <p:nvPr/>
        </p:nvCxnSpPr>
        <p:spPr>
          <a:xfrm>
            <a:off x="4710000" y="3526750"/>
            <a:ext cx="1697700" cy="228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454750" y="33686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To confirm the number of items to be considered in clustering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on the encoded dataset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100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400"/>
            <a:ext cx="37433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5616975" y="3221650"/>
            <a:ext cx="27861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Indicates the consideration should be given to baskets with atleast 9 items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r>
              <a:rPr lang="en"/>
              <a:t> </a:t>
            </a:r>
            <a:endParaRPr/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454750" y="33686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To cluster the items / baskets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Unsupervised learning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Forms clusters of data based on similar instances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Does not respect null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r>
              <a:rPr lang="en"/>
              <a:t> on the encoded dataset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311700" y="2695575"/>
            <a:ext cx="47817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Assumptions -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 null values in dataset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 categorical data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For visualisations - considered baskets with 2 items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600" y="285750"/>
            <a:ext cx="3299600" cy="227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725" y="2571750"/>
            <a:ext cx="329960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88" y="152388"/>
            <a:ext cx="36861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- Evaluation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6075"/>
            <a:ext cx="562927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5999150" y="281575"/>
            <a:ext cx="30000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Looking at the Cluster Scores both the silhouette coefficient and cv score are highest with 4 clusters, we can conclude that the optimum number of clusters should be 4 i.e. </a:t>
            </a: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optimal number of items in the basket are 4</a:t>
            </a:r>
            <a:endParaRPr b="1" i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779" y="2047975"/>
            <a:ext cx="3936650" cy="29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K-Mode Clustering</a:t>
            </a:r>
            <a:r>
              <a:rPr lang="en"/>
              <a:t> </a:t>
            </a:r>
            <a:endParaRPr/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454750" y="33686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To view the clustered items 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K-Mode Clustering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66325"/>
            <a:ext cx="8520600" cy="1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Unsupervised learning algorithm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Forms clusters of data based on similar instances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Applicable only if there is categorical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efficiency of the algorithm is based on the distance between 2 rows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algorithm was executed multiple times to reach an optimised cost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First pass of the algorithm was run with 3 items per basket which was later extended to 10 items in basket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28125"/>
            <a:ext cx="2147470" cy="21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000" y="3146925"/>
            <a:ext cx="1805625" cy="184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075" y="3527525"/>
            <a:ext cx="1747926" cy="1463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1"/>
          <p:cNvCxnSpPr>
            <a:stCxn id="200" idx="3"/>
            <a:endCxn id="201" idx="1"/>
          </p:cNvCxnSpPr>
          <p:nvPr/>
        </p:nvCxnSpPr>
        <p:spPr>
          <a:xfrm>
            <a:off x="2299870" y="3909613"/>
            <a:ext cx="647100" cy="1593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1"/>
          <p:cNvSpPr txBox="1"/>
          <p:nvPr/>
        </p:nvSpPr>
        <p:spPr>
          <a:xfrm>
            <a:off x="1432675" y="3678500"/>
            <a:ext cx="6471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Run 1</a:t>
            </a:r>
            <a:endParaRPr b="1" sz="9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4038950" y="4042600"/>
            <a:ext cx="6471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Run n</a:t>
            </a:r>
            <a:endParaRPr b="1" sz="9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6" name="Google Shape;206;p31"/>
          <p:cNvCxnSpPr>
            <a:stCxn id="201" idx="3"/>
            <a:endCxn id="202" idx="1"/>
          </p:cNvCxnSpPr>
          <p:nvPr/>
        </p:nvCxnSpPr>
        <p:spPr>
          <a:xfrm>
            <a:off x="4752625" y="4069012"/>
            <a:ext cx="1254600" cy="1902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31"/>
          <p:cNvSpPr txBox="1"/>
          <p:nvPr/>
        </p:nvSpPr>
        <p:spPr>
          <a:xfrm>
            <a:off x="7696550" y="4195000"/>
            <a:ext cx="9486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Item Clusters</a:t>
            </a:r>
            <a:endParaRPr b="1" sz="9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An attempt has been made to find the clusters of items in the customer shopping basket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https://raw.githubusercontent.com/rupkohli/DS_ML_Research/main/clustering/groceries.csv</a:t>
            </a:r>
            <a:endParaRPr sz="2700"/>
          </a:p>
        </p:txBody>
      </p:sp>
      <p:sp>
        <p:nvSpPr>
          <p:cNvPr id="74" name="Google Shape;74;p14"/>
          <p:cNvSpPr/>
          <p:nvPr/>
        </p:nvSpPr>
        <p:spPr>
          <a:xfrm>
            <a:off x="2924499" y="4173350"/>
            <a:ext cx="836400" cy="5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EDA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108374" y="4173350"/>
            <a:ext cx="1269300" cy="5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640749" y="4173350"/>
            <a:ext cx="1103100" cy="5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Model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7006924" y="4173350"/>
            <a:ext cx="1103100" cy="5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Model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042749" y="4173350"/>
            <a:ext cx="1534200" cy="585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Problem Statement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K-Mode clusters on</a:t>
            </a:r>
            <a:r>
              <a:rPr lang="en"/>
              <a:t> dataset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5616975" y="3221650"/>
            <a:ext cx="27861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Analysing 1246 baskets will 9 items each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Outcome is a cluster of 10 baskets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12177" cy="319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generated Basket Clusters, the following products are fast flowing -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WHOLE MILK &amp; ROLLS/BUNS &amp; SODA</a:t>
            </a:r>
            <a:r>
              <a:rPr lang="en"/>
              <a:t> </a:t>
            </a:r>
            <a:r>
              <a:rPr lang="en" sz="1100"/>
              <a:t>combinations were found in 87 baskets</a:t>
            </a:r>
            <a:endParaRPr sz="1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WHOLE MILK &amp; YOGURT</a:t>
            </a:r>
            <a:r>
              <a:rPr lang="en"/>
              <a:t> </a:t>
            </a:r>
            <a:r>
              <a:rPr lang="en" sz="1100"/>
              <a:t>was part of 551 baskets</a:t>
            </a:r>
            <a:endParaRPr sz="1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WHOLE MILK</a:t>
            </a:r>
            <a:r>
              <a:rPr lang="en"/>
              <a:t> </a:t>
            </a:r>
            <a:r>
              <a:rPr lang="en" sz="1100"/>
              <a:t>was part of 2513 baskets</a:t>
            </a:r>
            <a:endParaRPr sz="1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YOGURT</a:t>
            </a:r>
            <a:r>
              <a:rPr lang="en"/>
              <a:t> </a:t>
            </a:r>
            <a:r>
              <a:rPr lang="en" sz="1100"/>
              <a:t>was part of 1372 baskets</a:t>
            </a:r>
            <a:endParaRPr sz="1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WHOLE MILK &amp; PASTRY </a:t>
            </a:r>
            <a:r>
              <a:rPr lang="en" sz="1100"/>
              <a:t>was part of 1372 baskets</a:t>
            </a:r>
            <a:endParaRPr b="1" sz="1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FRANKFURTER </a:t>
            </a:r>
            <a:r>
              <a:rPr lang="en" sz="1100"/>
              <a:t>was part of 580 baskets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</a:t>
            </a:r>
            <a:r>
              <a:rPr lang="en" sz="1700">
                <a:solidFill>
                  <a:srgbClr val="0000FF"/>
                </a:solidFill>
              </a:rPr>
              <a:t>Problem statement</a:t>
            </a:r>
            <a:r>
              <a:rPr lang="en" sz="1700"/>
              <a:t> as identified for the project was </a:t>
            </a:r>
            <a:r>
              <a:rPr b="1" lang="en" sz="17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</a:t>
            </a:r>
            <a:r>
              <a:rPr b="1" lang="en" sz="17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 attempt has been made to find the clusters of items in the customer shopping basket”</a:t>
            </a:r>
            <a:endParaRPr b="1" sz="17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The </a:t>
            </a:r>
            <a:r>
              <a:rPr lang="en" sz="1700">
                <a:solidFill>
                  <a:srgbClr val="0000FF"/>
                </a:solidFill>
              </a:rPr>
              <a:t>Approach</a:t>
            </a:r>
            <a:r>
              <a:rPr lang="en" sz="1700"/>
              <a:t> was to </a:t>
            </a:r>
            <a:r>
              <a:rPr b="1" lang="en" sz="17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“Identify the cluster of baskets with similar items”</a:t>
            </a:r>
            <a:endParaRPr sz="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The </a:t>
            </a:r>
            <a:r>
              <a:rPr lang="en" sz="1700">
                <a:solidFill>
                  <a:srgbClr val="0000FF"/>
                </a:solidFill>
              </a:rPr>
              <a:t>Conclusion</a:t>
            </a:r>
            <a:r>
              <a:rPr lang="en" sz="1700"/>
              <a:t> Based on the application of the K-Means and K-Mode algorithm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b="1" lang="en" sz="17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baskets with 3, 4 and 9 items were clustered together successfully with the best possible cost</a:t>
            </a:r>
            <a:endParaRPr b="1" sz="17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Cross evaluated manually to understand if the clusters were correctly formed</a:t>
            </a:r>
            <a:endParaRPr b="1" sz="17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PT Sans Narrow"/>
              <a:buChar char="-"/>
            </a:pPr>
            <a:r>
              <a:rPr b="1" lang="en" sz="17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Had planned to apply the Naive Bayes algorithm</a:t>
            </a:r>
            <a:r>
              <a:rPr b="1" lang="en" sz="17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to predict if buying “</a:t>
            </a:r>
            <a:r>
              <a:rPr lang="en" sz="17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whole milk</a:t>
            </a:r>
            <a:r>
              <a:rPr b="1" lang="en" sz="17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” what is the probability the customer will buy “</a:t>
            </a:r>
            <a:r>
              <a:rPr lang="en" sz="17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yogurt</a:t>
            </a:r>
            <a:r>
              <a:rPr b="1" lang="en" sz="17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” as well, </a:t>
            </a:r>
            <a:r>
              <a:rPr b="1" lang="en" sz="17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due to the paucity of time it wasn’t possible.</a:t>
            </a:r>
            <a:endParaRPr b="1" sz="1700"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Problem &amp; Approach to solve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 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the owner of the store, I need to understand the products the customers are buying 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Evaluate the clusters of shopping baskets.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consumer behavior and develop customer attributes or archetypes, we will need to use the clustering technique.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there is no target variable when evaluating the customer baskets, we will need to apply an unsupervised algorithm to find how data is logically grouped together.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following algorithms can be applied to learn more about customer's baskets or shopping list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K-Means (K-Mode) clustering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Naive Bayes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454750" y="33686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understanding the dataset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98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375" y="2789950"/>
            <a:ext cx="3148050" cy="22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225" y="199150"/>
            <a:ext cx="476968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932400"/>
            <a:ext cx="2846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Categorical dataset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9835 baskets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169 unique items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Range of 1-32 items in baskets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463 repeated baskets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Customers buy atleast 1 item from the store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Atleast 30% baskets have atleast 6 items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L</a:t>
            </a:r>
            <a:r>
              <a:rPr lang="en" sz="1500">
                <a:solidFill>
                  <a:srgbClr val="0000FF"/>
                </a:solidFill>
              </a:rPr>
              <a:t>ess than 1% </a:t>
            </a:r>
            <a:r>
              <a:rPr lang="en" sz="1500">
                <a:solidFill>
                  <a:srgbClr val="0000FF"/>
                </a:solidFill>
              </a:rPr>
              <a:t>Baskets have more than 16 items 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going Items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29437" cy="39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93000" y="42213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customer baskets look like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5740700" y="3252025"/>
            <a:ext cx="30000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 building the cluster model, we should be analysing the baskets with atleast 9 items; we can confirm once we do a PCA (principal component analysis)</a:t>
            </a:r>
            <a:endParaRPr sz="17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2824750" cy="180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50" y="152400"/>
            <a:ext cx="4416000" cy="31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975" y="2087625"/>
            <a:ext cx="2829575" cy="21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