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3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4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8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968A-EDE8-AC4C-976E-8EE4653A8D07}" type="datetimeFigureOut">
              <a:rPr lang="en-US" smtClean="0"/>
              <a:t>03/12/14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FCD7-31EA-D84A-92A1-6EFA6844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-85201" y="1273581"/>
            <a:ext cx="9195396" cy="2525343"/>
            <a:chOff x="-85201" y="1273581"/>
            <a:chExt cx="9195396" cy="2525343"/>
          </a:xfrm>
        </p:grpSpPr>
        <p:sp>
          <p:nvSpPr>
            <p:cNvPr id="65" name="TextBox 64"/>
            <p:cNvSpPr txBox="1"/>
            <p:nvPr/>
          </p:nvSpPr>
          <p:spPr>
            <a:xfrm>
              <a:off x="-85201" y="2544686"/>
              <a:ext cx="1159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1. resample</a:t>
              </a:r>
              <a:endParaRPr lang="en-US" sz="1600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45878" y="1273581"/>
              <a:ext cx="8664317" cy="2525343"/>
              <a:chOff x="445878" y="1273581"/>
              <a:chExt cx="8664317" cy="25253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45878" y="3030619"/>
                <a:ext cx="1257628" cy="3744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 smtClean="0"/>
                  <a:t>Raw Store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5878" y="1938734"/>
                <a:ext cx="1257628" cy="3744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Resampler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71152" y="1980344"/>
                <a:ext cx="1756697" cy="37449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 smtClean="0"/>
                  <a:t>Resampled </a:t>
                </a:r>
                <a:r>
                  <a:rPr lang="en-US" dirty="0" smtClean="0"/>
                  <a:t>Store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090157" y="1977690"/>
                <a:ext cx="1257628" cy="3744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Delay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23754" y="1977690"/>
                <a:ext cx="1257628" cy="3744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Tick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323696" y="2843373"/>
                <a:ext cx="1257628" cy="3744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EMA 1m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026622" y="2843373"/>
                <a:ext cx="1083573" cy="3744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EMA 10m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16177" y="2843373"/>
                <a:ext cx="1399138" cy="6210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Enrichment,</a:t>
                </a:r>
              </a:p>
              <a:p>
                <a:pPr algn="ctr"/>
                <a:r>
                  <a:rPr lang="en-US" dirty="0" smtClean="0"/>
                  <a:t>Regression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5" idx="0"/>
                <a:endCxn id="6" idx="2"/>
              </p:cNvCxnSpPr>
              <p:nvPr/>
            </p:nvCxnSpPr>
            <p:spPr>
              <a:xfrm flipV="1">
                <a:off x="1074692" y="2313227"/>
                <a:ext cx="0" cy="717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1"/>
                <a:endCxn id="10" idx="3"/>
              </p:cNvCxnSpPr>
              <p:nvPr/>
            </p:nvCxnSpPr>
            <p:spPr>
              <a:xfrm flipH="1" flipV="1">
                <a:off x="3347785" y="2164937"/>
                <a:ext cx="1023367" cy="2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9" idx="3"/>
                <a:endCxn id="11" idx="1"/>
              </p:cNvCxnSpPr>
              <p:nvPr/>
            </p:nvCxnSpPr>
            <p:spPr>
              <a:xfrm flipV="1">
                <a:off x="6127849" y="2164937"/>
                <a:ext cx="1095905" cy="2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6" idx="0"/>
              </p:cNvCxnSpPr>
              <p:nvPr/>
            </p:nvCxnSpPr>
            <p:spPr>
              <a:xfrm flipV="1">
                <a:off x="1074692" y="1639756"/>
                <a:ext cx="0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1074692" y="1639756"/>
                <a:ext cx="420591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280611" y="1639756"/>
                <a:ext cx="0" cy="3036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1" idx="2"/>
                <a:endCxn id="12" idx="0"/>
              </p:cNvCxnSpPr>
              <p:nvPr/>
            </p:nvCxnSpPr>
            <p:spPr>
              <a:xfrm flipH="1">
                <a:off x="6952510" y="2352183"/>
                <a:ext cx="900058" cy="491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1" idx="2"/>
                <a:endCxn id="13" idx="0"/>
              </p:cNvCxnSpPr>
              <p:nvPr/>
            </p:nvCxnSpPr>
            <p:spPr>
              <a:xfrm>
                <a:off x="7852568" y="2352183"/>
                <a:ext cx="715841" cy="491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9" idx="2"/>
              </p:cNvCxnSpPr>
              <p:nvPr/>
            </p:nvCxnSpPr>
            <p:spPr>
              <a:xfrm>
                <a:off x="5249501" y="2354837"/>
                <a:ext cx="0" cy="110960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952510" y="3236445"/>
                <a:ext cx="0" cy="2220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68409" y="3236445"/>
                <a:ext cx="0" cy="2220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5249501" y="3458538"/>
                <a:ext cx="332041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3415315" y="3248692"/>
                <a:ext cx="1834186" cy="38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0" idx="2"/>
                <a:endCxn id="14" idx="0"/>
              </p:cNvCxnSpPr>
              <p:nvPr/>
            </p:nvCxnSpPr>
            <p:spPr>
              <a:xfrm flipH="1">
                <a:off x="2715746" y="2352183"/>
                <a:ext cx="3225" cy="491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491701" y="127358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2. Add rec</a:t>
                </a:r>
                <a:endParaRPr lang="en-US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142394" y="1735799"/>
                <a:ext cx="1056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r>
                  <a:rPr lang="en-US" sz="1600" dirty="0" smtClean="0"/>
                  <a:t>. connect</a:t>
                </a:r>
                <a:endParaRPr lang="en-US" sz="16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97734" y="2514494"/>
                <a:ext cx="1023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4. smooth</a:t>
                </a:r>
                <a:endParaRPr lang="en-US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42802" y="3214148"/>
                <a:ext cx="105209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5. Update</a:t>
                </a:r>
              </a:p>
              <a:p>
                <a:r>
                  <a:rPr lang="en-US" sz="1600" dirty="0" smtClean="0"/>
                  <a:t>regression</a:t>
                </a:r>
                <a:endParaRPr lang="en-US" sz="1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28076" y="2289303"/>
                <a:ext cx="105209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5. Update</a:t>
                </a:r>
              </a:p>
              <a:p>
                <a:r>
                  <a:rPr lang="en-US" sz="1600" dirty="0" smtClean="0"/>
                  <a:t>regression</a:t>
                </a:r>
                <a:endParaRPr lang="en-US" sz="1600" dirty="0"/>
              </a:p>
            </p:txBody>
          </p:sp>
          <p:cxnSp>
            <p:nvCxnSpPr>
              <p:cNvPr id="80" name="Straight Arrow Connector 79"/>
              <p:cNvCxnSpPr>
                <a:endCxn id="9" idx="2"/>
              </p:cNvCxnSpPr>
              <p:nvPr/>
            </p:nvCxnSpPr>
            <p:spPr>
              <a:xfrm flipV="1">
                <a:off x="3415315" y="2354837"/>
                <a:ext cx="1834186" cy="6757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988038" y="2713963"/>
                <a:ext cx="9099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6. enrich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73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Fortuna</dc:creator>
  <cp:lastModifiedBy>Carolina Fortuna</cp:lastModifiedBy>
  <cp:revision>14</cp:revision>
  <dcterms:created xsi:type="dcterms:W3CDTF">2014-12-03T09:40:40Z</dcterms:created>
  <dcterms:modified xsi:type="dcterms:W3CDTF">2014-12-03T10:13:04Z</dcterms:modified>
</cp:coreProperties>
</file>