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 snapToGrid="0">
      <p:cViewPr>
        <p:scale>
          <a:sx n="150" d="100"/>
          <a:sy n="150" d="100"/>
        </p:scale>
        <p:origin x="114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72715"/>
            <a:ext cx="58293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21766"/>
            <a:ext cx="51435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6442"/>
            <a:ext cx="1478756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6442"/>
            <a:ext cx="4350544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81774"/>
            <a:ext cx="5915025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977536"/>
            <a:ext cx="5915025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82208"/>
            <a:ext cx="291465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82208"/>
            <a:ext cx="291465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443"/>
            <a:ext cx="5915025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57008"/>
            <a:ext cx="2901255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71065"/>
            <a:ext cx="2901255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57008"/>
            <a:ext cx="2915543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71065"/>
            <a:ext cx="2915543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55770"/>
            <a:ext cx="3471863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55770"/>
            <a:ext cx="3471863" cy="422380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6443"/>
            <a:ext cx="591502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82208"/>
            <a:ext cx="591502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B951-4FD2-4C6C-9537-DDDE6D95A07D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08838"/>
            <a:ext cx="231457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457B-B83D-4D23-BCD0-01D0D0E6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09276" y="63500"/>
            <a:ext cx="6626701" cy="39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9276" y="4276132"/>
            <a:ext cx="6626701" cy="160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198" y="291190"/>
            <a:ext cx="139330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Correlation Analysis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Hotelling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198" y="1663267"/>
            <a:ext cx="139330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Canonical Correlation Analysis (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1325" y="286610"/>
            <a:ext cx="2422898" cy="21358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generalization (Horst)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6595" y="291189"/>
            <a:ext cx="1535453" cy="3348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SSCOR generalization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Kettenring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0231" y="807256"/>
            <a:ext cx="921878" cy="57733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optimality results of SUMCOR (Zhang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4810" y="1665536"/>
            <a:ext cx="1535453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SSCOR problems reduced to eigenvalue problems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1329" y="4697874"/>
            <a:ext cx="4470719" cy="2135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SUMCOR and SSCOR to Cross-Lingual Document Analysis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9009" y="5416530"/>
            <a:ext cx="1887692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Cross-Lingual Cluster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 [9][10]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598" y="4697874"/>
            <a:ext cx="1367903" cy="4560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Bi-Lingual Document Analysis (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Vinokourov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et. al.)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325" y="1661381"/>
            <a:ext cx="1503076" cy="334835"/>
          </a:xfrm>
          <a:prstGeom prst="rect">
            <a:avLst/>
          </a:prstGeom>
          <a:ln w="38100" cap="fla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8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</a:t>
            </a:r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Horst Algorithm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6227" y="1667705"/>
            <a:ext cx="921878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 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2454" y="2413001"/>
            <a:ext cx="1887692" cy="2135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SDP relaxation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7421" y="3093791"/>
            <a:ext cx="921878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Tractable global optimality bounds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2458" y="3093792"/>
            <a:ext cx="1014247" cy="4560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SUMCOR SDP + random projections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1329" y="810806"/>
            <a:ext cx="1503077" cy="21358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Horst algorithm  (Horst)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648942" y="320065"/>
            <a:ext cx="39593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560668" y="312392"/>
            <a:ext cx="41947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468439" y="1054239"/>
            <a:ext cx="9256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-382939" y="3261318"/>
            <a:ext cx="257755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5339725" y="1054240"/>
            <a:ext cx="9256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2739658" y="563093"/>
            <a:ext cx="195093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4258199" y="564287"/>
            <a:ext cx="19211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2572708" y="1254156"/>
            <a:ext cx="525785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662761" y="1737583"/>
            <a:ext cx="368300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648946" y="4729030"/>
            <a:ext cx="38211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2962682" y="5076889"/>
            <a:ext cx="40034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3284881" y="4032663"/>
            <a:ext cx="103486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4544833" y="3318544"/>
            <a:ext cx="2463102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1478093" y="3261318"/>
            <a:ext cx="257755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3627537" y="2771213"/>
            <a:ext cx="349565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4181118" y="2772862"/>
            <a:ext cx="346268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4258197" y="1423852"/>
            <a:ext cx="192117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>
            <a:off x="4267505" y="2173916"/>
            <a:ext cx="179389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2900919" y="1366946"/>
            <a:ext cx="180279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6684" y="5416529"/>
            <a:ext cx="1887692" cy="3348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Cross-Lingual Information Retrieval </a:t>
            </a:r>
            <a:r>
              <a:rPr lang="en-GB" sz="7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endParaRPr lang="en-US" sz="7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5070357" y="5072780"/>
            <a:ext cx="400344" cy="182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292" y="39569"/>
            <a:ext cx="86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Theory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700" y="4225389"/>
            <a:ext cx="980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131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27</cp:revision>
  <dcterms:created xsi:type="dcterms:W3CDTF">2015-12-29T08:25:57Z</dcterms:created>
  <dcterms:modified xsi:type="dcterms:W3CDTF">2015-12-30T13:42:03Z</dcterms:modified>
</cp:coreProperties>
</file>