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8580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3" autoAdjust="0"/>
    <p:restoredTop sz="94660"/>
  </p:normalViewPr>
  <p:slideViewPr>
    <p:cSldViewPr snapToGrid="0">
      <p:cViewPr>
        <p:scale>
          <a:sx n="150" d="100"/>
          <a:sy n="150" d="100"/>
        </p:scale>
        <p:origin x="1140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972715"/>
            <a:ext cx="5829300" cy="2069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121766"/>
            <a:ext cx="5143500" cy="143499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B951-4FD2-4C6C-9537-DDDE6D95A07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457B-B83D-4D23-BCD0-01D0D0E6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4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B951-4FD2-4C6C-9537-DDDE6D95A07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457B-B83D-4D23-BCD0-01D0D0E6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5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16442"/>
            <a:ext cx="1478756" cy="50369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16442"/>
            <a:ext cx="4350544" cy="50369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B951-4FD2-4C6C-9537-DDDE6D95A07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457B-B83D-4D23-BCD0-01D0D0E6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6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B951-4FD2-4C6C-9537-DDDE6D95A07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457B-B83D-4D23-BCD0-01D0D0E6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9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481774"/>
            <a:ext cx="5915025" cy="247237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977536"/>
            <a:ext cx="5915025" cy="13001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B951-4FD2-4C6C-9537-DDDE6D95A07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457B-B83D-4D23-BCD0-01D0D0E6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582208"/>
            <a:ext cx="291465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582208"/>
            <a:ext cx="291465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B951-4FD2-4C6C-9537-DDDE6D95A07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457B-B83D-4D23-BCD0-01D0D0E6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8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16443"/>
            <a:ext cx="5915025" cy="11488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457008"/>
            <a:ext cx="2901255" cy="714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171065"/>
            <a:ext cx="2901255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457008"/>
            <a:ext cx="2915543" cy="714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171065"/>
            <a:ext cx="2915543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B951-4FD2-4C6C-9537-DDDE6D95A07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457B-B83D-4D23-BCD0-01D0D0E6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2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B951-4FD2-4C6C-9537-DDDE6D95A07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457B-B83D-4D23-BCD0-01D0D0E6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5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B951-4FD2-4C6C-9537-DDDE6D95A07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457B-B83D-4D23-BCD0-01D0D0E6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9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96240"/>
            <a:ext cx="2211884" cy="1386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855770"/>
            <a:ext cx="3471863" cy="422380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783080"/>
            <a:ext cx="2211884" cy="33033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B951-4FD2-4C6C-9537-DDDE6D95A07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457B-B83D-4D23-BCD0-01D0D0E6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7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96240"/>
            <a:ext cx="2211884" cy="1386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855770"/>
            <a:ext cx="3471863" cy="422380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783080"/>
            <a:ext cx="2211884" cy="33033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B951-4FD2-4C6C-9537-DDDE6D95A07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457B-B83D-4D23-BCD0-01D0D0E6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9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16443"/>
            <a:ext cx="5915025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582208"/>
            <a:ext cx="5915025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508838"/>
            <a:ext cx="154305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B951-4FD2-4C6C-9537-DDDE6D95A07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508838"/>
            <a:ext cx="231457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508838"/>
            <a:ext cx="154305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0457B-B83D-4D23-BCD0-01D0D0E6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7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109276" y="63500"/>
            <a:ext cx="6626701" cy="3907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09276" y="4276132"/>
            <a:ext cx="6626701" cy="1608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198" y="291190"/>
            <a:ext cx="1393303" cy="33483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Canonical Correlation Analysis (</a:t>
            </a:r>
            <a:r>
              <a:rPr lang="en-GB" sz="788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Hotelling</a:t>
            </a:r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198" y="1663267"/>
            <a:ext cx="1393303" cy="33483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Canonical Correlation Analysis (</a:t>
            </a:r>
            <a:r>
              <a:rPr lang="en-GB" sz="7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Bach et. al.)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1325" y="286610"/>
            <a:ext cx="2422898" cy="21358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SUMCOR generalization (Horst)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6595" y="291189"/>
            <a:ext cx="1535453" cy="33483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SSCOR generalization (</a:t>
            </a:r>
            <a:r>
              <a:rPr lang="en-GB" sz="788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Kettenring</a:t>
            </a:r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0231" y="807256"/>
            <a:ext cx="921878" cy="57733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optimality results of SUMCOR (Zhang et. al.)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4810" y="1665536"/>
            <a:ext cx="1535453" cy="45608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of SSCOR problems reduced to eigenvalue problems </a:t>
            </a:r>
            <a:r>
              <a:rPr lang="en-GB" sz="7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[9]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91329" y="4697874"/>
            <a:ext cx="4470719" cy="21358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SUMCOR and SSCOR to Cross-Lingual Document Analysis </a:t>
            </a:r>
            <a:r>
              <a:rPr lang="en-GB" sz="7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[8][9]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9009" y="5416530"/>
            <a:ext cx="1887692" cy="3348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Cross-Lingual Cluster </a:t>
            </a:r>
            <a:r>
              <a:rPr lang="en-GB" sz="7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Linking [9][10]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4598" y="4697874"/>
            <a:ext cx="1367903" cy="45608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Bi-Lingual Document Analysis (</a:t>
            </a:r>
            <a:r>
              <a:rPr lang="en-GB" sz="788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Vinokourov</a:t>
            </a:r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et. al.)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1325" y="1661381"/>
            <a:ext cx="1503076" cy="334835"/>
          </a:xfrm>
          <a:prstGeom prst="rect">
            <a:avLst/>
          </a:prstGeom>
          <a:ln w="38100" cap="fla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Kernelized</a:t>
            </a:r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88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Multdimensional</a:t>
            </a:r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Horst Algorithm </a:t>
            </a:r>
            <a:r>
              <a:rPr lang="en-GB" sz="7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96227" y="1667705"/>
            <a:ext cx="921878" cy="3348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SUMCOR </a:t>
            </a:r>
            <a:r>
              <a:rPr lang="en-GB" sz="7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NP-Hard [8]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92454" y="2413001"/>
            <a:ext cx="1887692" cy="21358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SUMCOR SDP relaxation </a:t>
            </a:r>
            <a:r>
              <a:rPr lang="en-GB" sz="7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07421" y="3093791"/>
            <a:ext cx="921878" cy="45608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Tractable global optimality bounds </a:t>
            </a:r>
            <a:r>
              <a:rPr lang="en-GB" sz="7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92458" y="3093792"/>
            <a:ext cx="1014247" cy="45608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SUMCOR SDP + random projections </a:t>
            </a:r>
            <a:r>
              <a:rPr lang="en-GB" sz="7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91329" y="810806"/>
            <a:ext cx="1503077" cy="21358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Horst algorithm  (Horst)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1648942" y="320065"/>
            <a:ext cx="395938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560668" y="312392"/>
            <a:ext cx="419478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5400000">
            <a:off x="468439" y="1054239"/>
            <a:ext cx="925619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-363126" y="3261318"/>
            <a:ext cx="2577557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5400000">
            <a:off x="5339725" y="1054240"/>
            <a:ext cx="925619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5400000">
            <a:off x="2728234" y="574516"/>
            <a:ext cx="217939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5400000">
            <a:off x="4246628" y="575857"/>
            <a:ext cx="215257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5400000">
            <a:off x="2572708" y="1254156"/>
            <a:ext cx="525785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1662761" y="1737583"/>
            <a:ext cx="368300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1648946" y="4729030"/>
            <a:ext cx="382119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5400000">
            <a:off x="2962682" y="5076889"/>
            <a:ext cx="400344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5400000">
            <a:off x="3284881" y="4032663"/>
            <a:ext cx="1034868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5400000">
            <a:off x="4544833" y="3318544"/>
            <a:ext cx="2463102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5400000">
            <a:off x="1554210" y="3261318"/>
            <a:ext cx="2577557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5400000">
            <a:off x="3627537" y="2771213"/>
            <a:ext cx="349565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5400000">
            <a:off x="4181118" y="2772862"/>
            <a:ext cx="346268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5400000">
            <a:off x="4258197" y="1423852"/>
            <a:ext cx="192117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5400000">
            <a:off x="4211663" y="2118075"/>
            <a:ext cx="291071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5400000">
            <a:off x="2900919" y="1366946"/>
            <a:ext cx="1802794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326684" y="5416529"/>
            <a:ext cx="1887692" cy="3348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Cross-Lingual Information Retrieval </a:t>
            </a:r>
            <a:r>
              <a:rPr lang="en-GB" sz="7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[9]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ight Arrow 51"/>
          <p:cNvSpPr/>
          <p:nvPr/>
        </p:nvSpPr>
        <p:spPr>
          <a:xfrm rot="5400000">
            <a:off x="5070357" y="5072780"/>
            <a:ext cx="400344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7292" y="39569"/>
            <a:ext cx="863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Theory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1700" y="4225389"/>
            <a:ext cx="980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32198</TotalTime>
  <Words>131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IJS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</dc:creator>
  <cp:lastModifiedBy>jan</cp:lastModifiedBy>
  <cp:revision>28</cp:revision>
  <dcterms:created xsi:type="dcterms:W3CDTF">2015-12-29T08:25:57Z</dcterms:created>
  <dcterms:modified xsi:type="dcterms:W3CDTF">2016-01-20T17:04:56Z</dcterms:modified>
</cp:coreProperties>
</file>