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384119-8896-4105-8E35-8953AC9C52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376C6-F0D3-43EF-88F9-0B755AD551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217D-B995-4268-8A26-87C6AA7BA0E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CAC91-CEA7-4625-A3BE-FA2661EE09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EC58-71D2-4C7C-B408-35DEE3DB0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8467-9339-408C-A83F-B4E2F3A3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20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2E3D2-1D79-4D5B-A138-AF8497B2D74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A6D29-07F0-4146-ACEA-986CDE2D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5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7BE19-7AF5-44CA-8DA1-6EF754C1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33074C5-8E3C-41F5-8522-51807EA83FD7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80E5-B7AC-4F09-8356-B7ACA78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A618FAD-9EAC-4601-8D86-5126C16F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26" y="0"/>
            <a:ext cx="2008549" cy="8993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4381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E58-EF0F-4AA2-8BBF-886F166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23" y="6356350"/>
            <a:ext cx="2743200" cy="365125"/>
          </a:xfrm>
        </p:spPr>
        <p:txBody>
          <a:bodyPr/>
          <a:lstStyle/>
          <a:p>
            <a:fld id="{682264F3-11F3-4849-9C3B-D4F3D5F499C5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9B4B-D245-4C35-BE56-887E0500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044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FFA60FF-76A6-4EAE-928F-4155F3E6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26" y="0"/>
            <a:ext cx="2008549" cy="8993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32918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video" Target="https://www.youtube.com/embed/fACEzzmXelY?start=107&amp;feature=oembed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3284E-EF5C-4B0C-9676-83DB1135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26" y="0"/>
            <a:ext cx="2008549" cy="8993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DF8E-513E-4165-805D-E5179B609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9F4C4FF-964B-4EDE-BC82-1C1EDFA8A066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2904-9D98-4CF8-8374-AC13D024B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86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01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11B1C-0EF7-4B4E-8841-7217ADEAB5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" y="74430"/>
            <a:ext cx="1174742" cy="1137682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D86713C-5453-4CCD-A951-421B0F121DBE}"/>
              </a:ext>
            </a:extLst>
          </p:cNvPr>
          <p:cNvSpPr txBox="1">
            <a:spLocks/>
          </p:cNvSpPr>
          <p:nvPr userDrawn="1"/>
        </p:nvSpPr>
        <p:spPr>
          <a:xfrm>
            <a:off x="9378924" y="3333"/>
            <a:ext cx="2827020" cy="8993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6367F2-C6AA-4429-AB0B-8C00053A8FC2}"/>
              </a:ext>
            </a:extLst>
          </p:cNvPr>
          <p:cNvSpPr/>
          <p:nvPr userDrawn="1"/>
        </p:nvSpPr>
        <p:spPr>
          <a:xfrm>
            <a:off x="6074738" y="5123800"/>
            <a:ext cx="5909935" cy="68593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 Tips and Tricks</a:t>
            </a:r>
          </a:p>
        </p:txBody>
      </p:sp>
      <p:pic>
        <p:nvPicPr>
          <p:cNvPr id="14" name="Online Media 11" title="PowerPoint for Beginners | Step by Step Tutorial to get started">
            <a:hlinkClick r:id="" action="ppaction://media"/>
            <a:extLst>
              <a:ext uri="{FF2B5EF4-FFF2-40B4-BE49-F238E27FC236}">
                <a16:creationId xmlns:a16="http://schemas.microsoft.com/office/drawing/2014/main" id="{DA7C373C-69F0-4140-9599-71372EAF66D5}"/>
              </a:ext>
            </a:extLst>
          </p:cNvPr>
          <p:cNvPicPr>
            <a:picLocks noRot="1" noChangeAspect="1"/>
          </p:cNvPicPr>
          <p:nvPr userDrawn="1">
            <a:videoFile r:link="rId4"/>
          </p:nvPr>
        </p:nvPicPr>
        <p:blipFill>
          <a:blip r:embed="rId7"/>
          <a:stretch>
            <a:fillRect/>
          </a:stretch>
        </p:blipFill>
        <p:spPr>
          <a:xfrm>
            <a:off x="6222401" y="1797997"/>
            <a:ext cx="5643683" cy="318868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212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9164-9E95-4E85-AED9-E15DD122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FC47-49F5-4C5F-AAE5-B407DD366FA9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1F48-A12C-435B-9FA0-3762A4AB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DC48-6582-4C17-8A81-6815D5F27E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Saidul Islam Rupok</dc:creator>
  <cp:lastModifiedBy>Saidul Islam Rupok</cp:lastModifiedBy>
  <cp:revision>6</cp:revision>
  <dcterms:created xsi:type="dcterms:W3CDTF">2024-12-06T05:15:22Z</dcterms:created>
  <dcterms:modified xsi:type="dcterms:W3CDTF">2024-12-31T13:42:35Z</dcterms:modified>
</cp:coreProperties>
</file>