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5356-3A05-431A-B684-61303E49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97690-11D6-4E5A-9CC4-C9BFF89E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16C7-A55A-44B2-98E1-5A0C165F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05EA-58C8-4E74-B8C8-107ECFDD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21B4-7CE3-4576-8D91-8D6CA4E9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BA34-C9AE-4260-8B0A-496416BD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FACED-E9F3-45E3-ADD2-EBED32B31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C344B-1C65-436F-8B1F-D567F0B9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B22BB-7C8F-4C65-8464-BC5213B8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9837-CAF9-4417-9D53-3AEB992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CEE94-7384-49A2-A7F8-EC875D50E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0690-3462-47A1-AC67-6A675F82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8BDF-C4E4-4859-9684-9BA1F67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ADD24-F7FD-40BC-93BE-EECC4407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7385-6A64-4128-BAB7-DB2A9A3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D37A-155C-4FA5-B056-2872350C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D469-773A-44B3-BCC2-A33D186E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5484-09CE-4BD2-A91C-FDF128E5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4898E-3DFE-43AA-834C-A902E737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3619-2B1A-4F1B-867D-DAFAAED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7247-A6E8-4364-8C9D-B2AF8D2C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4D00C-10F3-4A40-A79E-6ECEA849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5C93-F4B2-4F38-B2B4-B0DFFAA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CE96B-06E4-462A-B314-2F69EDC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6B13-434E-48BA-ABF1-B5228AC4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9BCB-1AE4-4FC8-AF2D-F87AD93B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CA7C-A8C4-44EB-9D8B-BFB804DDF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BBA57-14F8-4A72-8E5B-07BE01DF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2AF21-121E-484C-B172-7533D9EF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5619D-AFBE-4EF9-AA98-707AD60A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F6074-A3D8-433D-AE41-23CDE855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9217-5CF2-49A9-9BFE-85D8BBC2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3B92-FC9B-47EE-B098-9566F8EA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12AD5-B562-46A6-8BBA-37093211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3ABC6-54A7-4A21-A42E-F1A27A7F3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01E44-FB9B-4CCC-B8BD-D30A56829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54A56-AD07-440F-8C01-85DD8F31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94E45-F887-42DE-A4F8-017795B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1BB22-B7A9-4E3A-BA9C-F0029960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3F82-F329-4894-8542-A96D7D7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60A69-7451-42AB-8EDE-55877DCC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485EA-5E68-47B8-B778-76C1B8C1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FF2DF-7F6F-4E10-9FAD-42832B08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60988-A73A-455A-814A-BEA4A871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21B36-BD83-45AA-A4F6-E366803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ABF02-4604-49AF-97D7-D26A9E29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1C9-9246-454C-A049-0B14BC2E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8CD0-56F2-434F-AD6C-56356C6E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9759-3DCA-41D0-9B9D-3E42C6E6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F5CF-C2BD-435F-91C9-CF14CBCF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DE8A7-2F05-4B1D-A944-BE143212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4D1F9-A8ED-4740-9AB1-DE3717CA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C113-A557-4C60-995A-A859273E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2358B-488E-4F17-AE09-6981E3970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95AC-F039-4A8C-AFB6-6D33E7C4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D8C3D-F16F-4F2D-B712-588086B9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CF711-B22F-45E2-B927-CF55EC6D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38C1C-8966-452D-B2D3-952CBB7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EA057-583E-4995-BD44-387E30A8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F1DDD-E76A-41B4-9E53-EEAD8F58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63A5-6D36-4426-8434-6F0FD47ED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A523-62D8-40FE-B50A-1C662116A5A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3CD9D-1673-4D1F-9612-387BEB813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6345-41D2-471B-9529-9686C27F5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14604" y="177282"/>
            <a:ext cx="559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Basic Mark Up Knowledge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3ADD1-2AA6-4A23-8672-DAC4F3741999}"/>
              </a:ext>
            </a:extLst>
          </p:cNvPr>
          <p:cNvSpPr txBox="1"/>
          <p:nvPr/>
        </p:nvSpPr>
        <p:spPr>
          <a:xfrm>
            <a:off x="298579" y="1001486"/>
            <a:ext cx="7837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HTML ,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Any CSS Framework like bootstrap, foundation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82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Class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A049C-E7EC-48AC-AF38-F047EEF2F63F}"/>
              </a:ext>
            </a:extLst>
          </p:cNvPr>
          <p:cNvSpPr txBox="1"/>
          <p:nvPr/>
        </p:nvSpPr>
        <p:spPr>
          <a:xfrm>
            <a:off x="298579" y="1101013"/>
            <a:ext cx="27468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&amp;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Props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 Did Mount  </a:t>
            </a:r>
          </a:p>
        </p:txBody>
      </p:sp>
    </p:spTree>
    <p:extLst>
      <p:ext uri="{BB962C8B-B14F-4D97-AF65-F5344CB8AC3E}">
        <p14:creationId xmlns:p14="http://schemas.microsoft.com/office/powerpoint/2010/main" val="13586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Essential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A7E13-2817-4279-859E-171E16BB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9" y="823912"/>
            <a:ext cx="10191750" cy="521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A3DC6-3335-4985-9BEA-608E643D1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5943600"/>
            <a:ext cx="10591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9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Essential Packages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C340A2-F708-4B73-A951-C00B581C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8" y="1046486"/>
            <a:ext cx="114681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8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Essential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F980A-7892-4F59-BE0D-E8407E26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9" y="1065147"/>
            <a:ext cx="114014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Package Implementation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0BB8E-5263-4BED-8F68-8DC26665F588}"/>
              </a:ext>
            </a:extLst>
          </p:cNvPr>
          <p:cNvSpPr txBox="1"/>
          <p:nvPr/>
        </p:nvSpPr>
        <p:spPr>
          <a:xfrm>
            <a:off x="709126" y="1132115"/>
            <a:ext cx="7912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Discover Package Inside </a:t>
            </a:r>
            <a:r>
              <a:rPr lang="en-US" sz="2000" b="1" dirty="0"/>
              <a:t>NPMJS.COM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Discover Package Inside </a:t>
            </a:r>
            <a:r>
              <a:rPr lang="en-US" sz="2000" b="1" dirty="0"/>
              <a:t>NPMJS.COM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Discover Package Inside </a:t>
            </a:r>
            <a:r>
              <a:rPr lang="en-US" sz="2000" b="1" dirty="0"/>
              <a:t>NPMJS.COM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Discover Package Inside </a:t>
            </a:r>
            <a:r>
              <a:rPr lang="en-US" sz="2000" b="1" dirty="0"/>
              <a:t>NPMJS.COM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Discover Package Inside </a:t>
            </a:r>
            <a:r>
              <a:rPr lang="en-US" sz="2000" b="1" dirty="0"/>
              <a:t>NPMJS.COM</a:t>
            </a:r>
          </a:p>
          <a:p>
            <a:pPr marL="457200" indent="-457200"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394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14604" y="177282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Basic Knowledge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3ADD1-2AA6-4A23-8672-DAC4F3741999}"/>
              </a:ext>
            </a:extLst>
          </p:cNvPr>
          <p:cNvSpPr txBox="1"/>
          <p:nvPr/>
        </p:nvSpPr>
        <p:spPr>
          <a:xfrm>
            <a:off x="298579" y="1001486"/>
            <a:ext cx="7837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Any CSS Framework like bootstrap, foundation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9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98579" y="102637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React learning strategy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3ADD1-2AA6-4A23-8672-DAC4F3741999}"/>
              </a:ext>
            </a:extLst>
          </p:cNvPr>
          <p:cNvSpPr txBox="1"/>
          <p:nvPr/>
        </p:nvSpPr>
        <p:spPr>
          <a:xfrm>
            <a:off x="298579" y="1001486"/>
            <a:ext cx="78377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front end project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JSX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Functional components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Class components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State management, props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Conditional rendering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List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ref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router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context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Hooks for functional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React packages for front end development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NPM package implementation strategy </a:t>
            </a:r>
          </a:p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85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Project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3ADD1-2AA6-4A23-8672-DAC4F3741999}"/>
              </a:ext>
            </a:extLst>
          </p:cNvPr>
          <p:cNvSpPr txBox="1"/>
          <p:nvPr/>
        </p:nvSpPr>
        <p:spPr>
          <a:xfrm>
            <a:off x="298579" y="1001486"/>
            <a:ext cx="783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Create a new react front end project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Discover the file folders inside </a:t>
            </a:r>
          </a:p>
        </p:txBody>
      </p:sp>
    </p:spTree>
    <p:extLst>
      <p:ext uri="{BB962C8B-B14F-4D97-AF65-F5344CB8AC3E}">
        <p14:creationId xmlns:p14="http://schemas.microsoft.com/office/powerpoint/2010/main" val="148239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JSX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3ADD1-2AA6-4A23-8672-DAC4F3741999}"/>
              </a:ext>
            </a:extLst>
          </p:cNvPr>
          <p:cNvSpPr txBox="1"/>
          <p:nvPr/>
        </p:nvSpPr>
        <p:spPr>
          <a:xfrm>
            <a:off x="298579" y="982825"/>
            <a:ext cx="783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JSX(JavaScript Extension)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Allows writing JavaScript code that looks like HTML</a:t>
            </a:r>
          </a:p>
        </p:txBody>
      </p:sp>
    </p:spTree>
    <p:extLst>
      <p:ext uri="{BB962C8B-B14F-4D97-AF65-F5344CB8AC3E}">
        <p14:creationId xmlns:p14="http://schemas.microsoft.com/office/powerpoint/2010/main" val="186391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3ADD1-2AA6-4A23-8672-DAC4F3741999}"/>
              </a:ext>
            </a:extLst>
          </p:cNvPr>
          <p:cNvSpPr txBox="1"/>
          <p:nvPr/>
        </p:nvSpPr>
        <p:spPr>
          <a:xfrm>
            <a:off x="270586" y="1020148"/>
            <a:ext cx="11691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&amp; understand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Passing Props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Working with Hooks </a:t>
            </a:r>
          </a:p>
        </p:txBody>
      </p:sp>
    </p:spTree>
    <p:extLst>
      <p:ext uri="{BB962C8B-B14F-4D97-AF65-F5344CB8AC3E}">
        <p14:creationId xmlns:p14="http://schemas.microsoft.com/office/powerpoint/2010/main" val="46406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619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Components Hooks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5DC61-BF76-4184-A7CE-BAA2F53BE1CA}"/>
              </a:ext>
            </a:extLst>
          </p:cNvPr>
          <p:cNvSpPr txBox="1"/>
          <p:nvPr/>
        </p:nvSpPr>
        <p:spPr>
          <a:xfrm>
            <a:off x="559836" y="920620"/>
            <a:ext cx="264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useState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useEffect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useRef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7C54E-BCF8-4DC7-AC84-0C17863EEBF6}"/>
              </a:ext>
            </a:extLst>
          </p:cNvPr>
          <p:cNvSpPr txBox="1"/>
          <p:nvPr/>
        </p:nvSpPr>
        <p:spPr>
          <a:xfrm>
            <a:off x="559836" y="2628370"/>
            <a:ext cx="74162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useContext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useReducer</a:t>
            </a:r>
            <a:r>
              <a:rPr lang="en-US" sz="28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useCallback</a:t>
            </a:r>
            <a:r>
              <a:rPr lang="en-US" sz="28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useMemo</a:t>
            </a:r>
            <a:r>
              <a:rPr lang="en-US" sz="28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useImperativeHandle</a:t>
            </a:r>
            <a:r>
              <a:rPr lang="en-US" sz="2800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useLayoutEffect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useDebugValue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2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Components Hooks  (</a:t>
            </a:r>
            <a:r>
              <a:rPr lang="en-US" sz="2800" b="1" dirty="0" err="1"/>
              <a:t>useState</a:t>
            </a:r>
            <a:r>
              <a:rPr lang="en-US" sz="2800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20576-A807-475A-816E-FA8F2EF79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9" y="1002554"/>
            <a:ext cx="7981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1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0F97A-C6B2-485B-B5B9-4D18745B1A17}"/>
              </a:ext>
            </a:extLst>
          </p:cNvPr>
          <p:cNvSpPr txBox="1"/>
          <p:nvPr/>
        </p:nvSpPr>
        <p:spPr>
          <a:xfrm>
            <a:off x="298579" y="74645"/>
            <a:ext cx="79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Components Hooks  (</a:t>
            </a:r>
            <a:r>
              <a:rPr lang="en-US" sz="2800" b="1" dirty="0" err="1"/>
              <a:t>useRef</a:t>
            </a:r>
            <a:r>
              <a:rPr lang="en-US" sz="2800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A049C-E7EC-48AC-AF38-F047EEF2F63F}"/>
              </a:ext>
            </a:extLst>
          </p:cNvPr>
          <p:cNvSpPr txBox="1"/>
          <p:nvPr/>
        </p:nvSpPr>
        <p:spPr>
          <a:xfrm>
            <a:off x="391886" y="998376"/>
            <a:ext cx="733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we want to let React handle all DOM manipulation.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add a ref attribute to an element to access it directly in the DOM.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0A615-3F7B-4050-808A-55FE8DDB7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80" y="2139334"/>
            <a:ext cx="62484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219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26</cp:revision>
  <dcterms:created xsi:type="dcterms:W3CDTF">2022-04-01T13:56:14Z</dcterms:created>
  <dcterms:modified xsi:type="dcterms:W3CDTF">2022-04-17T18:05:51Z</dcterms:modified>
</cp:coreProperties>
</file>