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ABF9-48D2-4B36-6869-31685EBDB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D29CE-1C12-57C2-89C9-E657E6235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13BD-3A82-7387-FFC9-336DFFE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8374-C238-A334-AA66-5632365A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7939-0DD7-9DB9-0A62-94BB313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1909-5F0C-01B9-39EE-07552C10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96F2-2366-D3C8-37CF-6C562F89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098C-0F80-FE50-98AF-1350FDF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F751-71A0-4A0F-AC97-BEDF766F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FC50-1F7C-2F80-DEA3-9FDBA3E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75A4E-21AC-45D0-83FD-6F1A5E153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54DAA-89DA-8ABC-63AE-25EF2DE6A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2BB2-9C01-16A0-690D-3E07EB3F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8CE5-C795-137B-F153-96734835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188F-4DB8-B8DF-072E-7CDAB59E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6E9E-568C-71A1-133A-853A03BA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9A19-A2E5-90A4-D904-D79577C2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870B-36B3-3022-5FAE-1C43786D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073E-EDF6-225E-F137-C242FDF6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2E30-2D42-5327-D1B6-07E81CF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7DE6-5492-03B8-4524-7B5B43A1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546EA-F33A-C6AC-2288-A15BBB695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3496-D8EC-F562-CA16-16B02CEA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CF25-F877-C122-650B-A0BEBE03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2461-76D3-B9FA-57BC-DFF057FA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4F56-54B8-D9D5-F203-C22C33D0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9CC0-9493-F31E-AB38-E1FC45A9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7BE9-BEEC-704A-2598-55E091238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82BC2-D15A-5B86-2569-2B1B5A8A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EED5B-0252-C218-7111-EA5AD70B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03374-0DA8-A914-2BEC-844DAE6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C1C2-2A8A-05C6-18CA-C6E6F83F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50F2-5589-AD36-1CFF-2A7436A0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C92E2-0692-9228-9223-6A0FF4E56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E8547-EE16-F909-0197-82037C54D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C03B1-2BC1-A14B-6EEE-5DF326B60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F4B13-9118-CC2E-EAB9-B6DC9038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FCA8A-35CB-3A58-89FD-67CC03F9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127CC-7B1E-60A8-0E25-50D184B1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D48-7BF6-2091-FCDC-4F5CAC4F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B7656-DC02-C0CF-FF87-38B2581D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BFC-BECF-9F91-45BF-AC241DE3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D02EA-D71C-225A-423A-544958E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016D-1F03-F54A-9346-7C39629E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247E5-CEAE-8F4D-FB35-AAAB5AF9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3DB0-B38F-C3FF-98BD-9C1D1451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1C1D-3D59-B331-6DB1-90342F6C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641B-7AF8-DDE3-9C0B-00780051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DC02F-3548-1AB3-12D2-5DD2D1BE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5D82E-FB50-546B-39D8-A54D9C14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D6A6-34BE-68B8-1F27-82E1A6AE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52FB3-B482-5421-D160-5825071F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1D76-442F-3D34-2C92-2E475D23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5E8DC-4D68-FA27-892C-E5B0B942D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335F1-E3EF-9EDB-C6D3-EB04B7C7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73C7-594B-E2D6-98B1-E355E811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1F49-D523-82C6-31BA-6A9C0C6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64DEF-309E-40D1-DE9E-A6F712B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DF7C6-7FDE-EBFE-C60F-246DA5A9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00062-785B-2C29-46AC-400464DD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BE61-D021-5232-08C8-5D23039A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6EFE-E08F-41EE-AE71-F97865543E4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183F-5A01-42D1-3689-6D40F57EF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ACCA-FAC5-82F8-9E3E-95D6A6B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573E-6A44-465F-9C66-6CC44AA8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2E68-B1B1-4E21-07AD-9C7407E2E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 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E4FAC-406C-87CE-3597-DFEFEC2B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Tasmina</a:t>
            </a:r>
            <a:r>
              <a:rPr lang="en-US" dirty="0"/>
              <a:t> Jannat </a:t>
            </a:r>
            <a:r>
              <a:rPr lang="en-US" dirty="0" err="1"/>
              <a:t>Ruponti</a:t>
            </a:r>
            <a:endParaRPr lang="en-US" dirty="0"/>
          </a:p>
          <a:p>
            <a:r>
              <a:rPr lang="en-US" dirty="0"/>
              <a:t>1909046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59B0D-F596-6F1E-6A5A-960FB922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799" y="-424543"/>
            <a:ext cx="15501257" cy="74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6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17B0-5D17-689A-4EA6-76851FA2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B4744-115F-C814-5FA7-76EC663B5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D63A84-C1BA-C9D7-16AF-584A9F37EE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1" y="3429000"/>
            <a:ext cx="5157787" cy="30419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AEF16-E044-59B3-BBCC-627139C86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E29108-7A31-B8D3-1457-4E066B73DC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466" y="3495132"/>
            <a:ext cx="5183188" cy="2913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FF6E6B-7F39-5E39-A97A-17D4149A3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271" y="365125"/>
            <a:ext cx="5281386" cy="2950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7449ED-1992-AF2A-CB97-CF1C89DE8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302133"/>
            <a:ext cx="5324879" cy="2913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7019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73740D-188C-B501-3C77-14CE97868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"/>
            <a:ext cx="8294208" cy="3415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D627C-F5CD-078D-609B-48728889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1045"/>
            <a:ext cx="11210925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971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36CB9-64D6-A5CA-3048-6632D46F0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r="15194"/>
          <a:stretch/>
        </p:blipFill>
        <p:spPr>
          <a:xfrm>
            <a:off x="1" y="0"/>
            <a:ext cx="6095999" cy="392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81176-8B0D-11D6-71ED-152D7318F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1" t="3259" r="1541" b="16741"/>
          <a:stretch/>
        </p:blipFill>
        <p:spPr>
          <a:xfrm>
            <a:off x="6400800" y="0"/>
            <a:ext cx="5587998" cy="330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4984B-28F0-1095-7D48-52E8307DC3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" t="4074" r="1228" b="-509"/>
          <a:stretch/>
        </p:blipFill>
        <p:spPr>
          <a:xfrm>
            <a:off x="1955799" y="3708400"/>
            <a:ext cx="7239000" cy="2959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660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058D7D-1310-1055-3519-116A0A68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1209675"/>
            <a:ext cx="11477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0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D58DE-4ECB-5C2C-E619-73FCC697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1490662"/>
            <a:ext cx="9553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CCBE4-37B3-D8A8-7193-529E7AB1E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00750" cy="377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ECB17-A3F4-6203-10B1-F53487F42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2" y="0"/>
            <a:ext cx="5791198" cy="377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876FC-3D26-DBF7-3336-1FCA7E58CA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2" b="9586"/>
          <a:stretch/>
        </p:blipFill>
        <p:spPr>
          <a:xfrm>
            <a:off x="0" y="3771900"/>
            <a:ext cx="499110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4E5C9-68AB-F092-A2CD-8CA276AB5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11" t="31295" r="36406" b="26483"/>
          <a:stretch/>
        </p:blipFill>
        <p:spPr>
          <a:xfrm>
            <a:off x="6337300" y="3924300"/>
            <a:ext cx="513080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560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CB993-8C4B-966C-A35F-7F4F119C8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31667" r="39167" b="27962"/>
          <a:stretch/>
        </p:blipFill>
        <p:spPr>
          <a:xfrm>
            <a:off x="139700" y="457200"/>
            <a:ext cx="4724400" cy="276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68A06-ADDF-9638-84B6-5B335A7A0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6" t="31482" r="35313" b="28148"/>
          <a:stretch/>
        </p:blipFill>
        <p:spPr>
          <a:xfrm>
            <a:off x="5600700" y="457200"/>
            <a:ext cx="5245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8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8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Bank Database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Database Management System</dc:title>
  <dc:creator>User</dc:creator>
  <cp:lastModifiedBy>User</cp:lastModifiedBy>
  <cp:revision>4</cp:revision>
  <dcterms:created xsi:type="dcterms:W3CDTF">2023-11-04T18:58:11Z</dcterms:created>
  <dcterms:modified xsi:type="dcterms:W3CDTF">2023-11-30T05:47:56Z</dcterms:modified>
</cp:coreProperties>
</file>