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66B6E-2A2E-405F-8C59-D29F3321CAE8}" v="10" dt="2020-07-28T23:50:4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6" d="100"/>
          <a:sy n="116" d="100"/>
        </p:scale>
        <p:origin x="-156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0EAA-42CE-4BCF-A2B9-674CB868B54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A1FD-4B53-43EE-AA3B-BD28601A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Lj4ok0fkPds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226945"/>
            <a:ext cx="10071100" cy="78771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Owner\AppData\Local\Microsoft\Windows\INetCache\IE\TMG97SB6\figure_thinking_bubble_400_clr[1].png"/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89" y="2609364"/>
            <a:ext cx="3322019" cy="443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9929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OPERATION ACQUISITION: COLLEGE STUDENTS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81000" y="381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</a:t>
            </a:r>
            <a:r>
              <a:rPr lang="en-US" sz="2200" b="1" dirty="0"/>
              <a:t>Acquisition        Career Professional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921" y="1565748"/>
            <a:ext cx="1394581" cy="6126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FAI.gov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0948" y="819443"/>
            <a:ext cx="1394581" cy="6126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OPM.gov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921" y="76214"/>
            <a:ext cx="1394581" cy="6095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USAJobs.gov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9002" y="3105835"/>
            <a:ext cx="19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Bachelor Degree </a:t>
            </a:r>
          </a:p>
          <a:p>
            <a:r>
              <a:rPr lang="en-US" b="1" dirty="0"/>
              <a:t>          OR </a:t>
            </a:r>
          </a:p>
          <a:p>
            <a:r>
              <a:rPr lang="en-US" b="1" dirty="0"/>
              <a:t>  Minimum 24          Business Credit  Hours Needed?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381000" y="3711643"/>
            <a:ext cx="2286000" cy="1115012"/>
          </a:xfrm>
          <a:prstGeom prst="cloudCallout">
            <a:avLst>
              <a:gd name="adj1" fmla="val 62782"/>
              <a:gd name="adj2" fmla="val 216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Career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Advancement</a:t>
            </a:r>
          </a:p>
        </p:txBody>
      </p:sp>
      <p:sp>
        <p:nvSpPr>
          <p:cNvPr id="8" name="Oval 7"/>
          <p:cNvSpPr/>
          <p:nvPr/>
        </p:nvSpPr>
        <p:spPr>
          <a:xfrm>
            <a:off x="5254676" y="2644949"/>
            <a:ext cx="1842524" cy="857197"/>
          </a:xfrm>
          <a:custGeom>
            <a:avLst/>
            <a:gdLst>
              <a:gd name="connsiteX0" fmla="*/ 0 w 2394438"/>
              <a:gd name="connsiteY0" fmla="*/ 595006 h 1190011"/>
              <a:gd name="connsiteX1" fmla="*/ 1197219 w 2394438"/>
              <a:gd name="connsiteY1" fmla="*/ 0 h 1190011"/>
              <a:gd name="connsiteX2" fmla="*/ 2394438 w 2394438"/>
              <a:gd name="connsiteY2" fmla="*/ 595006 h 1190011"/>
              <a:gd name="connsiteX3" fmla="*/ 1197219 w 2394438"/>
              <a:gd name="connsiteY3" fmla="*/ 1190012 h 1190011"/>
              <a:gd name="connsiteX4" fmla="*/ 0 w 2394438"/>
              <a:gd name="connsiteY4" fmla="*/ 595006 h 1190011"/>
              <a:gd name="connsiteX0" fmla="*/ 0 w 2394438"/>
              <a:gd name="connsiteY0" fmla="*/ 518806 h 1113812"/>
              <a:gd name="connsiteX1" fmla="*/ 1197219 w 2394438"/>
              <a:gd name="connsiteY1" fmla="*/ 0 h 1113812"/>
              <a:gd name="connsiteX2" fmla="*/ 2394438 w 2394438"/>
              <a:gd name="connsiteY2" fmla="*/ 518806 h 1113812"/>
              <a:gd name="connsiteX3" fmla="*/ 1197219 w 2394438"/>
              <a:gd name="connsiteY3" fmla="*/ 1113812 h 1113812"/>
              <a:gd name="connsiteX4" fmla="*/ 0 w 2394438"/>
              <a:gd name="connsiteY4" fmla="*/ 518806 h 1113812"/>
              <a:gd name="connsiteX0" fmla="*/ 0 w 2394438"/>
              <a:gd name="connsiteY0" fmla="*/ 632747 h 1227753"/>
              <a:gd name="connsiteX1" fmla="*/ 1197219 w 2394438"/>
              <a:gd name="connsiteY1" fmla="*/ 113941 h 1227753"/>
              <a:gd name="connsiteX2" fmla="*/ 2394438 w 2394438"/>
              <a:gd name="connsiteY2" fmla="*/ 632747 h 1227753"/>
              <a:gd name="connsiteX3" fmla="*/ 1197219 w 2394438"/>
              <a:gd name="connsiteY3" fmla="*/ 1227753 h 1227753"/>
              <a:gd name="connsiteX4" fmla="*/ 0 w 2394438"/>
              <a:gd name="connsiteY4" fmla="*/ 632747 h 1227753"/>
              <a:gd name="connsiteX0" fmla="*/ 11350 w 2405788"/>
              <a:gd name="connsiteY0" fmla="*/ 520838 h 1115844"/>
              <a:gd name="connsiteX1" fmla="*/ 640028 w 2405788"/>
              <a:gd name="connsiteY1" fmla="*/ 347372 h 1115844"/>
              <a:gd name="connsiteX2" fmla="*/ 1208569 w 2405788"/>
              <a:gd name="connsiteY2" fmla="*/ 2032 h 1115844"/>
              <a:gd name="connsiteX3" fmla="*/ 2405788 w 2405788"/>
              <a:gd name="connsiteY3" fmla="*/ 520838 h 1115844"/>
              <a:gd name="connsiteX4" fmla="*/ 1208569 w 2405788"/>
              <a:gd name="connsiteY4" fmla="*/ 1115844 h 1115844"/>
              <a:gd name="connsiteX5" fmla="*/ 11350 w 2405788"/>
              <a:gd name="connsiteY5" fmla="*/ 520838 h 1115844"/>
              <a:gd name="connsiteX0" fmla="*/ 11350 w 2428226"/>
              <a:gd name="connsiteY0" fmla="*/ 520838 h 1120161"/>
              <a:gd name="connsiteX1" fmla="*/ 640028 w 2428226"/>
              <a:gd name="connsiteY1" fmla="*/ 347372 h 1120161"/>
              <a:gd name="connsiteX2" fmla="*/ 1208569 w 2428226"/>
              <a:gd name="connsiteY2" fmla="*/ 2032 h 1120161"/>
              <a:gd name="connsiteX3" fmla="*/ 2405788 w 2428226"/>
              <a:gd name="connsiteY3" fmla="*/ 520838 h 1120161"/>
              <a:gd name="connsiteX4" fmla="*/ 1906853 w 2428226"/>
              <a:gd name="connsiteY4" fmla="*/ 775996 h 1120161"/>
              <a:gd name="connsiteX5" fmla="*/ 1208569 w 2428226"/>
              <a:gd name="connsiteY5" fmla="*/ 1115844 h 1120161"/>
              <a:gd name="connsiteX6" fmla="*/ 11350 w 2428226"/>
              <a:gd name="connsiteY6" fmla="*/ 520838 h 1120161"/>
              <a:gd name="connsiteX0" fmla="*/ 782 w 2417658"/>
              <a:gd name="connsiteY0" fmla="*/ 520838 h 1138675"/>
              <a:gd name="connsiteX1" fmla="*/ 629460 w 2417658"/>
              <a:gd name="connsiteY1" fmla="*/ 347372 h 1138675"/>
              <a:gd name="connsiteX2" fmla="*/ 1198001 w 2417658"/>
              <a:gd name="connsiteY2" fmla="*/ 2032 h 1138675"/>
              <a:gd name="connsiteX3" fmla="*/ 2395220 w 2417658"/>
              <a:gd name="connsiteY3" fmla="*/ 520838 h 1138675"/>
              <a:gd name="connsiteX4" fmla="*/ 1896285 w 2417658"/>
              <a:gd name="connsiteY4" fmla="*/ 775996 h 1138675"/>
              <a:gd name="connsiteX5" fmla="*/ 1198001 w 2417658"/>
              <a:gd name="connsiteY5" fmla="*/ 1115844 h 1138675"/>
              <a:gd name="connsiteX6" fmla="*/ 515160 w 2417658"/>
              <a:gd name="connsiteY6" fmla="*/ 1042696 h 1138675"/>
              <a:gd name="connsiteX7" fmla="*/ 782 w 2417658"/>
              <a:gd name="connsiteY7" fmla="*/ 520838 h 1138675"/>
              <a:gd name="connsiteX0" fmla="*/ 782 w 2395510"/>
              <a:gd name="connsiteY0" fmla="*/ 518937 h 1136774"/>
              <a:gd name="connsiteX1" fmla="*/ 629460 w 2395510"/>
              <a:gd name="connsiteY1" fmla="*/ 345471 h 1136774"/>
              <a:gd name="connsiteX2" fmla="*/ 1198001 w 2395510"/>
              <a:gd name="connsiteY2" fmla="*/ 131 h 1136774"/>
              <a:gd name="connsiteX3" fmla="*/ 1762935 w 2395510"/>
              <a:gd name="connsiteY3" fmla="*/ 307370 h 1136774"/>
              <a:gd name="connsiteX4" fmla="*/ 2395220 w 2395510"/>
              <a:gd name="connsiteY4" fmla="*/ 518937 h 1136774"/>
              <a:gd name="connsiteX5" fmla="*/ 1896285 w 2395510"/>
              <a:gd name="connsiteY5" fmla="*/ 774095 h 1136774"/>
              <a:gd name="connsiteX6" fmla="*/ 1198001 w 2395510"/>
              <a:gd name="connsiteY6" fmla="*/ 1113943 h 1136774"/>
              <a:gd name="connsiteX7" fmla="*/ 515160 w 2395510"/>
              <a:gd name="connsiteY7" fmla="*/ 1040795 h 1136774"/>
              <a:gd name="connsiteX8" fmla="*/ 782 w 2395510"/>
              <a:gd name="connsiteY8" fmla="*/ 518937 h 1136774"/>
              <a:gd name="connsiteX0" fmla="*/ 782 w 2395549"/>
              <a:gd name="connsiteY0" fmla="*/ 518937 h 1126898"/>
              <a:gd name="connsiteX1" fmla="*/ 629460 w 2395549"/>
              <a:gd name="connsiteY1" fmla="*/ 345471 h 1126898"/>
              <a:gd name="connsiteX2" fmla="*/ 1198001 w 2395549"/>
              <a:gd name="connsiteY2" fmla="*/ 131 h 1126898"/>
              <a:gd name="connsiteX3" fmla="*/ 1762935 w 2395549"/>
              <a:gd name="connsiteY3" fmla="*/ 307370 h 1126898"/>
              <a:gd name="connsiteX4" fmla="*/ 2395220 w 2395549"/>
              <a:gd name="connsiteY4" fmla="*/ 518937 h 1126898"/>
              <a:gd name="connsiteX5" fmla="*/ 1934385 w 2395549"/>
              <a:gd name="connsiteY5" fmla="*/ 907445 h 1126898"/>
              <a:gd name="connsiteX6" fmla="*/ 1198001 w 2395549"/>
              <a:gd name="connsiteY6" fmla="*/ 1113943 h 1126898"/>
              <a:gd name="connsiteX7" fmla="*/ 515160 w 2395549"/>
              <a:gd name="connsiteY7" fmla="*/ 1040795 h 1126898"/>
              <a:gd name="connsiteX8" fmla="*/ 782 w 2395549"/>
              <a:gd name="connsiteY8" fmla="*/ 518937 h 1126898"/>
              <a:gd name="connsiteX0" fmla="*/ 3097 w 2131164"/>
              <a:gd name="connsiteY0" fmla="*/ 690387 h 1126898"/>
              <a:gd name="connsiteX1" fmla="*/ 365075 w 2131164"/>
              <a:gd name="connsiteY1" fmla="*/ 345471 h 1126898"/>
              <a:gd name="connsiteX2" fmla="*/ 933616 w 2131164"/>
              <a:gd name="connsiteY2" fmla="*/ 131 h 1126898"/>
              <a:gd name="connsiteX3" fmla="*/ 1498550 w 2131164"/>
              <a:gd name="connsiteY3" fmla="*/ 307370 h 1126898"/>
              <a:gd name="connsiteX4" fmla="*/ 2130835 w 2131164"/>
              <a:gd name="connsiteY4" fmla="*/ 518937 h 1126898"/>
              <a:gd name="connsiteX5" fmla="*/ 1670000 w 2131164"/>
              <a:gd name="connsiteY5" fmla="*/ 907445 h 1126898"/>
              <a:gd name="connsiteX6" fmla="*/ 933616 w 2131164"/>
              <a:gd name="connsiteY6" fmla="*/ 1113943 h 1126898"/>
              <a:gd name="connsiteX7" fmla="*/ 250775 w 2131164"/>
              <a:gd name="connsiteY7" fmla="*/ 1040795 h 1126898"/>
              <a:gd name="connsiteX8" fmla="*/ 3097 w 2131164"/>
              <a:gd name="connsiteY8" fmla="*/ 690387 h 1126898"/>
              <a:gd name="connsiteX0" fmla="*/ 3097 w 1842524"/>
              <a:gd name="connsiteY0" fmla="*/ 690387 h 1126898"/>
              <a:gd name="connsiteX1" fmla="*/ 365075 w 1842524"/>
              <a:gd name="connsiteY1" fmla="*/ 345471 h 1126898"/>
              <a:gd name="connsiteX2" fmla="*/ 933616 w 1842524"/>
              <a:gd name="connsiteY2" fmla="*/ 131 h 1126898"/>
              <a:gd name="connsiteX3" fmla="*/ 1498550 w 1842524"/>
              <a:gd name="connsiteY3" fmla="*/ 307370 h 1126898"/>
              <a:gd name="connsiteX4" fmla="*/ 1835560 w 1842524"/>
              <a:gd name="connsiteY4" fmla="*/ 595137 h 1126898"/>
              <a:gd name="connsiteX5" fmla="*/ 1670000 w 1842524"/>
              <a:gd name="connsiteY5" fmla="*/ 907445 h 1126898"/>
              <a:gd name="connsiteX6" fmla="*/ 933616 w 1842524"/>
              <a:gd name="connsiteY6" fmla="*/ 1113943 h 1126898"/>
              <a:gd name="connsiteX7" fmla="*/ 250775 w 1842524"/>
              <a:gd name="connsiteY7" fmla="*/ 1040795 h 1126898"/>
              <a:gd name="connsiteX8" fmla="*/ 3097 w 1842524"/>
              <a:gd name="connsiteY8" fmla="*/ 690387 h 1126898"/>
              <a:gd name="connsiteX0" fmla="*/ 3097 w 1842524"/>
              <a:gd name="connsiteY0" fmla="*/ 433644 h 870155"/>
              <a:gd name="connsiteX1" fmla="*/ 365075 w 1842524"/>
              <a:gd name="connsiteY1" fmla="*/ 88728 h 870155"/>
              <a:gd name="connsiteX2" fmla="*/ 924091 w 1842524"/>
              <a:gd name="connsiteY2" fmla="*/ 19613 h 870155"/>
              <a:gd name="connsiteX3" fmla="*/ 1498550 w 1842524"/>
              <a:gd name="connsiteY3" fmla="*/ 50627 h 870155"/>
              <a:gd name="connsiteX4" fmla="*/ 1835560 w 1842524"/>
              <a:gd name="connsiteY4" fmla="*/ 338394 h 870155"/>
              <a:gd name="connsiteX5" fmla="*/ 1670000 w 1842524"/>
              <a:gd name="connsiteY5" fmla="*/ 650702 h 870155"/>
              <a:gd name="connsiteX6" fmla="*/ 933616 w 1842524"/>
              <a:gd name="connsiteY6" fmla="*/ 857200 h 870155"/>
              <a:gd name="connsiteX7" fmla="*/ 250775 w 1842524"/>
              <a:gd name="connsiteY7" fmla="*/ 784052 h 870155"/>
              <a:gd name="connsiteX8" fmla="*/ 3097 w 1842524"/>
              <a:gd name="connsiteY8" fmla="*/ 433644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2524" h="870155">
                <a:moveTo>
                  <a:pt x="3097" y="433644"/>
                </a:moveTo>
                <a:cubicBezTo>
                  <a:pt x="22147" y="317757"/>
                  <a:pt x="165538" y="175196"/>
                  <a:pt x="365075" y="88728"/>
                </a:cubicBezTo>
                <a:cubicBezTo>
                  <a:pt x="564612" y="2260"/>
                  <a:pt x="735179" y="25963"/>
                  <a:pt x="924091" y="19613"/>
                </a:cubicBezTo>
                <a:cubicBezTo>
                  <a:pt x="1113003" y="13263"/>
                  <a:pt x="1299013" y="-35841"/>
                  <a:pt x="1498550" y="50627"/>
                </a:cubicBezTo>
                <a:cubicBezTo>
                  <a:pt x="1698087" y="137095"/>
                  <a:pt x="1824448" y="238382"/>
                  <a:pt x="1835560" y="338394"/>
                </a:cubicBezTo>
                <a:cubicBezTo>
                  <a:pt x="1846672" y="438406"/>
                  <a:pt x="1869536" y="551534"/>
                  <a:pt x="1670000" y="650702"/>
                </a:cubicBezTo>
                <a:cubicBezTo>
                  <a:pt x="1470464" y="749870"/>
                  <a:pt x="1170153" y="834975"/>
                  <a:pt x="933616" y="857200"/>
                </a:cubicBezTo>
                <a:cubicBezTo>
                  <a:pt x="697079" y="879425"/>
                  <a:pt x="450311" y="883220"/>
                  <a:pt x="250775" y="784052"/>
                </a:cubicBezTo>
                <a:cubicBezTo>
                  <a:pt x="51239" y="684884"/>
                  <a:pt x="-15953" y="549531"/>
                  <a:pt x="3097" y="433644"/>
                </a:cubicBezTo>
                <a:close/>
              </a:path>
            </a:pathLst>
          </a:custGeom>
          <a:noFill/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>
              <a:schemeClr val="accent1">
                <a:alpha val="40000"/>
              </a:schemeClr>
            </a:glow>
            <a:outerShdw dir="11460000" sx="99000" sy="99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3380" y="2797582"/>
            <a:ext cx="184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1102 - Contract Specialist?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28" name="Cloud Callout 21">
            <a:extLst>
              <a:ext uri="{FF2B5EF4-FFF2-40B4-BE49-F238E27FC236}">
                <a16:creationId xmlns:a16="http://schemas.microsoft.com/office/drawing/2014/main" xmlns="" id="{4ECA1215-0E1E-43A5-A703-DB9A54634DB1}"/>
              </a:ext>
            </a:extLst>
          </p:cNvPr>
          <p:cNvSpPr/>
          <p:nvPr/>
        </p:nvSpPr>
        <p:spPr>
          <a:xfrm>
            <a:off x="2498460" y="4826655"/>
            <a:ext cx="2756217" cy="1421745"/>
          </a:xfrm>
          <a:prstGeom prst="cloudCallout">
            <a:avLst>
              <a:gd name="adj1" fmla="val 50305"/>
              <a:gd name="adj2" fmla="val 468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Paid Internship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Recent Graduate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1B86D-081D-40EA-A8AA-1607AABC68CD}"/>
              </a:ext>
            </a:extLst>
          </p:cNvPr>
          <p:cNvSpPr txBox="1"/>
          <p:nvPr/>
        </p:nvSpPr>
        <p:spPr>
          <a:xfrm>
            <a:off x="6133349" y="6211669"/>
            <a:ext cx="124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College Student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81B2E87-6ABE-464D-925D-4C8920CE6B4F}"/>
              </a:ext>
            </a:extLst>
          </p:cNvPr>
          <p:cNvSpPr/>
          <p:nvPr/>
        </p:nvSpPr>
        <p:spPr>
          <a:xfrm flipH="1">
            <a:off x="6477000" y="3581401"/>
            <a:ext cx="152400" cy="1936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Callout 21">
            <a:extLst>
              <a:ext uri="{FF2B5EF4-FFF2-40B4-BE49-F238E27FC236}">
                <a16:creationId xmlns:a16="http://schemas.microsoft.com/office/drawing/2014/main" xmlns="" id="{BE442F19-EA7A-42BC-A896-A71B294A074A}"/>
              </a:ext>
            </a:extLst>
          </p:cNvPr>
          <p:cNvSpPr/>
          <p:nvPr/>
        </p:nvSpPr>
        <p:spPr>
          <a:xfrm>
            <a:off x="126528" y="5019557"/>
            <a:ext cx="2159472" cy="1148463"/>
          </a:xfrm>
          <a:prstGeom prst="cloudCallout">
            <a:avLst>
              <a:gd name="adj1" fmla="val 57697"/>
              <a:gd name="adj2" fmla="val 423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Job Security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Free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EDE159-A1D8-4893-B12A-627316F6A60E}"/>
              </a:ext>
            </a:extLst>
          </p:cNvPr>
          <p:cNvSpPr txBox="1"/>
          <p:nvPr/>
        </p:nvSpPr>
        <p:spPr>
          <a:xfrm>
            <a:off x="1676400" y="7043945"/>
            <a:ext cx="2971800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302169-F1A2-435B-92DF-2092A4FDCA68}"/>
              </a:ext>
            </a:extLst>
          </p:cNvPr>
          <p:cNvSpPr txBox="1"/>
          <p:nvPr/>
        </p:nvSpPr>
        <p:spPr>
          <a:xfrm>
            <a:off x="837450" y="6421317"/>
            <a:ext cx="332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https://youtu.be/Lj4ok0fkPds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Cloud Callout 21">
            <a:extLst>
              <a:ext uri="{FF2B5EF4-FFF2-40B4-BE49-F238E27FC236}">
                <a16:creationId xmlns:a16="http://schemas.microsoft.com/office/drawing/2014/main" xmlns="" id="{8C402483-713D-4DFD-BA49-CD31E281C2CB}"/>
              </a:ext>
            </a:extLst>
          </p:cNvPr>
          <p:cNvSpPr/>
          <p:nvPr/>
        </p:nvSpPr>
        <p:spPr>
          <a:xfrm>
            <a:off x="126528" y="2609364"/>
            <a:ext cx="1549870" cy="991086"/>
          </a:xfrm>
          <a:prstGeom prst="cloudCallout">
            <a:avLst>
              <a:gd name="adj1" fmla="val 69601"/>
              <a:gd name="adj2" fmla="val 313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Great Pay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29624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98171ABF41439B409D0A1DDFBE39" ma:contentTypeVersion="13" ma:contentTypeDescription="Create a new document." ma:contentTypeScope="" ma:versionID="163ea7afe1c4b6719cce248dffca6116">
  <xsd:schema xmlns:xsd="http://www.w3.org/2001/XMLSchema" xmlns:xs="http://www.w3.org/2001/XMLSchema" xmlns:p="http://schemas.microsoft.com/office/2006/metadata/properties" xmlns:ns3="f87c7b8b-c0e7-4b77-a067-2c707fd1239f" xmlns:ns4="02e41e38-1731-4866-b09a-6257d8bc047f" targetNamespace="http://schemas.microsoft.com/office/2006/metadata/properties" ma:root="true" ma:fieldsID="ae2e6098a971ab59eb177ca118e06626" ns3:_="" ns4:_="">
    <xsd:import namespace="f87c7b8b-c0e7-4b77-a067-2c707fd1239f"/>
    <xsd:import namespace="02e41e38-1731-4866-b09a-6257d8bc04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7b8b-c0e7-4b77-a067-2c707fd123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41e38-1731-4866-b09a-6257d8bc0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BB0732-59FA-44E3-8118-8FBF1BE8AB7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2e41e38-1731-4866-b09a-6257d8bc047f"/>
    <ds:schemaRef ds:uri="http://purl.org/dc/elements/1.1/"/>
    <ds:schemaRef ds:uri="http://schemas.microsoft.com/office/2006/metadata/properties"/>
    <ds:schemaRef ds:uri="f87c7b8b-c0e7-4b77-a067-2c707fd1239f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D29BCF-615D-4AFD-A519-E3BB5EF79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7b8b-c0e7-4b77-a067-2c707fd1239f"/>
    <ds:schemaRef ds:uri="02e41e38-1731-4866-b09a-6257d8bc0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E5DB5-B343-4E82-9CF7-4FA26A9E2D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BenedictAEng</cp:lastModifiedBy>
  <cp:revision>315</cp:revision>
  <dcterms:created xsi:type="dcterms:W3CDTF">2020-06-22T23:48:09Z</dcterms:created>
  <dcterms:modified xsi:type="dcterms:W3CDTF">2020-08-05T21:06:42Z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0x01010057DC98171ABF41439B409D0A1DDFBE39</vt:lpwstr>
  </property>
</Properties>
</file>