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6"/>
  </p:sldMasterIdLst>
  <p:notesMasterIdLst>
    <p:notesMasterId r:id="rId52"/>
  </p:notesMasterIdLst>
  <p:sldIdLst>
    <p:sldId id="325" r:id="rId7"/>
    <p:sldId id="256" r:id="rId8"/>
    <p:sldId id="285" r:id="rId9"/>
    <p:sldId id="269" r:id="rId10"/>
    <p:sldId id="284" r:id="rId11"/>
    <p:sldId id="278" r:id="rId12"/>
    <p:sldId id="282" r:id="rId13"/>
    <p:sldId id="286" r:id="rId14"/>
    <p:sldId id="287" r:id="rId15"/>
    <p:sldId id="274" r:id="rId16"/>
    <p:sldId id="328" r:id="rId17"/>
    <p:sldId id="326" r:id="rId18"/>
    <p:sldId id="335" r:id="rId19"/>
    <p:sldId id="289" r:id="rId20"/>
    <p:sldId id="290" r:id="rId21"/>
    <p:sldId id="291" r:id="rId22"/>
    <p:sldId id="292" r:id="rId23"/>
    <p:sldId id="293" r:id="rId24"/>
    <p:sldId id="294" r:id="rId25"/>
    <p:sldId id="295" r:id="rId26"/>
    <p:sldId id="296" r:id="rId27"/>
    <p:sldId id="336" r:id="rId28"/>
    <p:sldId id="298" r:id="rId29"/>
    <p:sldId id="299" r:id="rId30"/>
    <p:sldId id="300" r:id="rId31"/>
    <p:sldId id="301" r:id="rId32"/>
    <p:sldId id="302" r:id="rId33"/>
    <p:sldId id="304" r:id="rId34"/>
    <p:sldId id="305" r:id="rId35"/>
    <p:sldId id="306" r:id="rId36"/>
    <p:sldId id="307" r:id="rId37"/>
    <p:sldId id="337" r:id="rId38"/>
    <p:sldId id="309" r:id="rId39"/>
    <p:sldId id="310" r:id="rId40"/>
    <p:sldId id="311" r:id="rId41"/>
    <p:sldId id="329" r:id="rId42"/>
    <p:sldId id="313" r:id="rId43"/>
    <p:sldId id="315" r:id="rId44"/>
    <p:sldId id="318" r:id="rId45"/>
    <p:sldId id="320" r:id="rId46"/>
    <p:sldId id="338" r:id="rId47"/>
    <p:sldId id="322" r:id="rId48"/>
    <p:sldId id="323" r:id="rId49"/>
    <p:sldId id="334" r:id="rId50"/>
    <p:sldId id="330"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Yoder, Nancy/NBD" initials="YN" lastIdx="2" clrIdx="0"/>
  <p:cmAuthor id="1" name="Williams, Rita/National" initials="WR"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29" autoAdjust="0"/>
    <p:restoredTop sz="94661" autoAdjust="0"/>
  </p:normalViewPr>
  <p:slideViewPr>
    <p:cSldViewPr>
      <p:cViewPr varScale="1">
        <p:scale>
          <a:sx n="84" d="100"/>
          <a:sy n="84" d="100"/>
        </p:scale>
        <p:origin x="1728" y="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2" Type="http://schemas.openxmlformats.org/officeDocument/2006/relationships/oleObject" Target="file:///C:\Users\slau\Desktop\ERS%20Q1%20FY%202015%20-%20Part%201.xls"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C:\Users\slau\Desktop\ERS%20Q1%20FY%202015%20-%20Part%201.xls"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file:///C:\Users\slau\Desktop\ERS%20Q1%20FY%202015%20-%20Part%201.xls"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file:///C:\Users\slau\Desktop\ERS%20Q1%20FY%202015%20-%20Part%202.xls" TargetMode="External"/><Relationship Id="rId1" Type="http://schemas.openxmlformats.org/officeDocument/2006/relationships/themeOverride" Target="../theme/themeOverrid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lrMapOvr bg1="lt1" tx1="dk1" bg2="lt2" tx2="dk2" accent1="accent1" accent2="accent2" accent3="accent3" accent4="accent4" accent5="accent5" accent6="accent6" hlink="hlink" folHlink="folHlink"/>
  <c:pivotSource>
    <c:name>[ERS Q1 FY 2015 - Part 1.xls]Race and Ethnicity!PivotTable1</c:name>
    <c:fmtId val="-1"/>
  </c:pivotSource>
  <c:chart>
    <c:autoTitleDeleted val="1"/>
    <c:pivotFmts>
      <c:pivotFmt>
        <c:idx val="0"/>
      </c:pivotFmt>
      <c:pivotFmt>
        <c:idx val="1"/>
        <c:dLbl>
          <c:idx val="0"/>
          <c:showLegendKey val="0"/>
          <c:showVal val="0"/>
          <c:showCatName val="1"/>
          <c:showSerName val="0"/>
          <c:showPercent val="1"/>
          <c:showBubbleSize val="0"/>
          <c:extLst>
            <c:ext xmlns:c15="http://schemas.microsoft.com/office/drawing/2012/chart" uri="{CE6537A1-D6FC-4f65-9D91-7224C49458BB}"/>
          </c:extLst>
        </c:dLbl>
      </c:pivotFmt>
      <c:pivotFmt>
        <c:idx val="2"/>
      </c:pivotFmt>
      <c:pivotFmt>
        <c:idx val="3"/>
      </c:pivotFmt>
      <c:pivotFmt>
        <c:idx val="4"/>
        <c:dLbl>
          <c:idx val="0"/>
          <c:showLegendKey val="0"/>
          <c:showVal val="0"/>
          <c:showCatName val="1"/>
          <c:showSerName val="0"/>
          <c:showPercent val="1"/>
          <c:showBubbleSize val="0"/>
          <c:extLst>
            <c:ext xmlns:c15="http://schemas.microsoft.com/office/drawing/2012/chart" uri="{CE6537A1-D6FC-4f65-9D91-7224C49458BB}"/>
          </c:extLst>
        </c:dLbl>
      </c:pivotFmt>
      <c:pivotFmt>
        <c:idx val="5"/>
      </c:pivotFmt>
      <c:pivotFmt>
        <c:idx val="6"/>
      </c:pivotFmt>
      <c:pivotFmt>
        <c:idx val="7"/>
        <c:dLbl>
          <c:idx val="0"/>
          <c:showLegendKey val="0"/>
          <c:showVal val="0"/>
          <c:showCatName val="1"/>
          <c:showSerName val="0"/>
          <c:showPercent val="1"/>
          <c:showBubbleSize val="0"/>
          <c:extLst>
            <c:ext xmlns:c15="http://schemas.microsoft.com/office/drawing/2012/chart" uri="{CE6537A1-D6FC-4f65-9D91-7224C49458BB}"/>
          </c:extLst>
        </c:dLbl>
      </c:pivotFmt>
      <c:pivotFmt>
        <c:idx val="8"/>
        <c:dLbl>
          <c:idx val="0"/>
          <c:numFmt formatCode="0.00%" sourceLinked="0"/>
          <c:spPr/>
          <c:txPr>
            <a:bodyPr/>
            <a:lstStyle/>
            <a:p>
              <a:pPr>
                <a:defRPr sz="1200" b="1"/>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9"/>
        <c:dLbl>
          <c:idx val="0"/>
          <c:layout>
            <c:manualLayout>
              <c:x val="3.8058147426736411E-2"/>
              <c:y val="2.4560958316229425E-2"/>
            </c:manualLayout>
          </c:layout>
          <c:showLegendKey val="0"/>
          <c:showVal val="0"/>
          <c:showCatName val="1"/>
          <c:showSerName val="0"/>
          <c:showPercent val="1"/>
          <c:showBubbleSize val="0"/>
          <c:extLst>
            <c:ext xmlns:c15="http://schemas.microsoft.com/office/drawing/2012/chart" uri="{CE6537A1-D6FC-4f65-9D91-7224C49458BB}"/>
          </c:extLst>
        </c:dLbl>
      </c:pivotFmt>
      <c:pivotFmt>
        <c:idx val="10"/>
        <c:dLbl>
          <c:idx val="0"/>
          <c:layout>
            <c:manualLayout>
              <c:x val="-0.16625373400995333"/>
              <c:y val="-5.6032313540311784E-6"/>
            </c:manualLayout>
          </c:layout>
          <c:showLegendKey val="0"/>
          <c:showVal val="0"/>
          <c:showCatName val="1"/>
          <c:showSerName val="0"/>
          <c:showPercent val="1"/>
          <c:showBubbleSize val="0"/>
          <c:extLst>
            <c:ext xmlns:c15="http://schemas.microsoft.com/office/drawing/2012/chart" uri="{CE6537A1-D6FC-4f65-9D91-7224C49458BB}"/>
          </c:extLst>
        </c:dLbl>
      </c:pivotFmt>
      <c:pivotFmt>
        <c:idx val="11"/>
        <c:dLbl>
          <c:idx val="0"/>
          <c:layout>
            <c:manualLayout>
              <c:x val="-0.1141422178569655"/>
              <c:y val="1.7330464023750585E-2"/>
            </c:manualLayout>
          </c:layout>
          <c:showLegendKey val="0"/>
          <c:showVal val="0"/>
          <c:showCatName val="1"/>
          <c:showSerName val="0"/>
          <c:showPercent val="1"/>
          <c:showBubbleSize val="0"/>
          <c:extLst>
            <c:ext xmlns:c15="http://schemas.microsoft.com/office/drawing/2012/chart" uri="{CE6537A1-D6FC-4f65-9D91-7224C49458BB}"/>
          </c:extLst>
        </c:dLbl>
      </c:pivotFmt>
      <c:pivotFmt>
        <c:idx val="12"/>
        <c:dLbl>
          <c:idx val="0"/>
          <c:layout>
            <c:manualLayout>
              <c:x val="0.19224590619234963"/>
              <c:y val="-1.9154204023385529E-4"/>
            </c:manualLayout>
          </c:layout>
          <c:showLegendKey val="0"/>
          <c:showVal val="0"/>
          <c:showCatName val="1"/>
          <c:showSerName val="0"/>
          <c:showPercent val="1"/>
          <c:showBubbleSize val="0"/>
          <c:extLst>
            <c:ext xmlns:c15="http://schemas.microsoft.com/office/drawing/2012/chart" uri="{CE6537A1-D6FC-4f65-9D91-7224C49458BB}"/>
          </c:extLst>
        </c:dLbl>
      </c:pivotFmt>
      <c:pivotFmt>
        <c:idx val="13"/>
        <c:marker>
          <c:symbol val="none"/>
        </c:marker>
        <c:dLbl>
          <c:idx val="0"/>
          <c:numFmt formatCode="0.00%" sourceLinked="0"/>
          <c:spPr/>
          <c:txPr>
            <a:bodyPr/>
            <a:lstStyle/>
            <a:p>
              <a:pPr>
                <a:defRPr sz="1200" b="1"/>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4"/>
        <c:dLbl>
          <c:idx val="0"/>
          <c:layout>
            <c:manualLayout>
              <c:x val="-0.1141422178569655"/>
              <c:y val="1.7330464023750585E-2"/>
            </c:manualLayout>
          </c:layout>
          <c:showLegendKey val="0"/>
          <c:showVal val="0"/>
          <c:showCatName val="1"/>
          <c:showSerName val="0"/>
          <c:showPercent val="1"/>
          <c:showBubbleSize val="0"/>
          <c:extLst>
            <c:ext xmlns:c15="http://schemas.microsoft.com/office/drawing/2012/chart" uri="{CE6537A1-D6FC-4f65-9D91-7224C49458BB}"/>
          </c:extLst>
        </c:dLbl>
      </c:pivotFmt>
      <c:pivotFmt>
        <c:idx val="15"/>
        <c:dLbl>
          <c:idx val="0"/>
          <c:layout>
            <c:manualLayout>
              <c:x val="3.8058147426736411E-2"/>
              <c:y val="2.4560958316229425E-2"/>
            </c:manualLayout>
          </c:layout>
          <c:showLegendKey val="0"/>
          <c:showVal val="0"/>
          <c:showCatName val="1"/>
          <c:showSerName val="0"/>
          <c:showPercent val="1"/>
          <c:showBubbleSize val="0"/>
          <c:extLst>
            <c:ext xmlns:c15="http://schemas.microsoft.com/office/drawing/2012/chart" uri="{CE6537A1-D6FC-4f65-9D91-7224C49458BB}"/>
          </c:extLst>
        </c:dLbl>
      </c:pivotFmt>
      <c:pivotFmt>
        <c:idx val="16"/>
        <c:dLbl>
          <c:idx val="0"/>
          <c:layout>
            <c:manualLayout>
              <c:x val="0.19224590619234963"/>
              <c:y val="-1.9154204023385529E-4"/>
            </c:manualLayout>
          </c:layout>
          <c:showLegendKey val="0"/>
          <c:showVal val="0"/>
          <c:showCatName val="1"/>
          <c:showSerName val="0"/>
          <c:showPercent val="1"/>
          <c:showBubbleSize val="0"/>
          <c:extLst>
            <c:ext xmlns:c15="http://schemas.microsoft.com/office/drawing/2012/chart" uri="{CE6537A1-D6FC-4f65-9D91-7224C49458BB}"/>
          </c:extLst>
        </c:dLbl>
      </c:pivotFmt>
      <c:pivotFmt>
        <c:idx val="17"/>
        <c:dLbl>
          <c:idx val="0"/>
          <c:layout>
            <c:manualLayout>
              <c:x val="-0.16625373400995333"/>
              <c:y val="-5.6032313540311784E-6"/>
            </c:manualLayout>
          </c:layout>
          <c:showLegendKey val="0"/>
          <c:showVal val="0"/>
          <c:showCatName val="1"/>
          <c:showSerName val="0"/>
          <c:showPercent val="1"/>
          <c:showBubbleSize val="0"/>
          <c:extLst>
            <c:ext xmlns:c15="http://schemas.microsoft.com/office/drawing/2012/chart" uri="{CE6537A1-D6FC-4f65-9D91-7224C49458BB}"/>
          </c:extLst>
        </c:dLbl>
      </c:pivotFmt>
      <c:pivotFmt>
        <c:idx val="18"/>
        <c:marker>
          <c:symbol val="none"/>
        </c:marker>
        <c:dLbl>
          <c:idx val="0"/>
          <c:numFmt formatCode="0.00%" sourceLinked="0"/>
          <c:spPr/>
          <c:txPr>
            <a:bodyPr/>
            <a:lstStyle/>
            <a:p>
              <a:pPr>
                <a:defRPr sz="1200" b="1"/>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9"/>
        <c:dLbl>
          <c:idx val="0"/>
          <c:layout>
            <c:manualLayout>
              <c:x val="-0.1141422178569655"/>
              <c:y val="1.7330464023750585E-2"/>
            </c:manualLayout>
          </c:layout>
          <c:showLegendKey val="0"/>
          <c:showVal val="0"/>
          <c:showCatName val="1"/>
          <c:showSerName val="0"/>
          <c:showPercent val="1"/>
          <c:showBubbleSize val="0"/>
          <c:extLst>
            <c:ext xmlns:c15="http://schemas.microsoft.com/office/drawing/2012/chart" uri="{CE6537A1-D6FC-4f65-9D91-7224C49458BB}"/>
          </c:extLst>
        </c:dLbl>
      </c:pivotFmt>
      <c:pivotFmt>
        <c:idx val="20"/>
        <c:dLbl>
          <c:idx val="0"/>
          <c:layout>
            <c:manualLayout>
              <c:x val="3.8058147426736411E-2"/>
              <c:y val="2.4560958316229425E-2"/>
            </c:manualLayout>
          </c:layout>
          <c:showLegendKey val="0"/>
          <c:showVal val="0"/>
          <c:showCatName val="1"/>
          <c:showSerName val="0"/>
          <c:showPercent val="1"/>
          <c:showBubbleSize val="0"/>
          <c:extLst>
            <c:ext xmlns:c15="http://schemas.microsoft.com/office/drawing/2012/chart" uri="{CE6537A1-D6FC-4f65-9D91-7224C49458BB}"/>
          </c:extLst>
        </c:dLbl>
      </c:pivotFmt>
      <c:pivotFmt>
        <c:idx val="21"/>
        <c:dLbl>
          <c:idx val="0"/>
          <c:layout>
            <c:manualLayout>
              <c:x val="0.19224590619234963"/>
              <c:y val="-1.9154204023385529E-4"/>
            </c:manualLayout>
          </c:layout>
          <c:showLegendKey val="0"/>
          <c:showVal val="0"/>
          <c:showCatName val="1"/>
          <c:showSerName val="0"/>
          <c:showPercent val="1"/>
          <c:showBubbleSize val="0"/>
          <c:extLst>
            <c:ext xmlns:c15="http://schemas.microsoft.com/office/drawing/2012/chart" uri="{CE6537A1-D6FC-4f65-9D91-7224C49458BB}"/>
          </c:extLst>
        </c:dLbl>
      </c:pivotFmt>
      <c:pivotFmt>
        <c:idx val="22"/>
        <c:dLbl>
          <c:idx val="0"/>
          <c:layout>
            <c:manualLayout>
              <c:x val="-0.16625373400995333"/>
              <c:y val="-5.6032313540311784E-6"/>
            </c:manualLayout>
          </c:layout>
          <c:showLegendKey val="0"/>
          <c:showVal val="0"/>
          <c:showCatName val="1"/>
          <c:showSerName val="0"/>
          <c:showPercent val="1"/>
          <c:showBubbleSize val="0"/>
          <c:extLst>
            <c:ext xmlns:c15="http://schemas.microsoft.com/office/drawing/2012/chart" uri="{CE6537A1-D6FC-4f65-9D91-7224C49458BB}"/>
          </c:extLst>
        </c:dLbl>
      </c:pivotFmt>
    </c:pivotFmts>
    <c:plotArea>
      <c:layout>
        <c:manualLayout>
          <c:layoutTarget val="inner"/>
          <c:xMode val="edge"/>
          <c:yMode val="edge"/>
          <c:x val="0.30613419850296492"/>
          <c:y val="9.4663627572869183E-2"/>
          <c:w val="0.36921308447555168"/>
          <c:h val="0.6995616337431505"/>
        </c:manualLayout>
      </c:layout>
      <c:pieChart>
        <c:varyColors val="1"/>
        <c:ser>
          <c:idx val="0"/>
          <c:order val="0"/>
          <c:tx>
            <c:strRef>
              <c:f>'Race and Ethnicity'!$B$8:$B$9</c:f>
              <c:strCache>
                <c:ptCount val="1"/>
                <c:pt idx="0">
                  <c:v>Total</c:v>
                </c:pt>
              </c:strCache>
            </c:strRef>
          </c:tx>
          <c:dLbls>
            <c:dLbl>
              <c:idx val="0"/>
              <c:layout>
                <c:manualLayout>
                  <c:x val="-0.26436777000097211"/>
                  <c:y val="1.8325313502478856E-2"/>
                </c:manualLayout>
              </c:layout>
              <c:tx>
                <c:rich>
                  <a:bodyPr/>
                  <a:lstStyle/>
                  <a:p>
                    <a:r>
                      <a:rPr lang="en-US" sz="1600" dirty="0">
                        <a:latin typeface="+mn-lt"/>
                      </a:rPr>
                      <a:t>American Indian, Alaskan Native - Not H/L
0.88%</a:t>
                    </a:r>
                    <a:endParaRPr lang="en-US" dirty="0">
                      <a:latin typeface="+mn-lt"/>
                    </a:endParaRPr>
                  </a:p>
                </c:rich>
              </c:tx>
              <c:showLegendKey val="0"/>
              <c:showVal val="0"/>
              <c:showCatName val="1"/>
              <c:showSerName val="0"/>
              <c:showPercent val="1"/>
              <c:showBubbleSize val="0"/>
              <c:extLst>
                <c:ext xmlns:c15="http://schemas.microsoft.com/office/drawing/2012/chart" uri="{CE6537A1-D6FC-4f65-9D91-7224C49458BB}"/>
              </c:extLst>
            </c:dLbl>
            <c:dLbl>
              <c:idx val="1"/>
              <c:layout>
                <c:manualLayout>
                  <c:x val="8.7440823369301063E-2"/>
                  <c:y val="2.147443375133664E-2"/>
                </c:manualLayout>
              </c:layout>
              <c:showLegendKey val="0"/>
              <c:showVal val="0"/>
              <c:showCatName val="1"/>
              <c:showSerName val="0"/>
              <c:showPercent val="1"/>
              <c:showBubbleSize val="0"/>
              <c:extLst>
                <c:ext xmlns:c15="http://schemas.microsoft.com/office/drawing/2012/chart" uri="{CE6537A1-D6FC-4f65-9D91-7224C49458BB}"/>
              </c:extLst>
            </c:dLbl>
            <c:dLbl>
              <c:idx val="2"/>
              <c:layout>
                <c:manualLayout>
                  <c:x val="-3.4895517867958811E-3"/>
                  <c:y val="8.0115398798290716E-2"/>
                </c:manualLayout>
              </c:layout>
              <c:showLegendKey val="0"/>
              <c:showVal val="0"/>
              <c:showCatName val="1"/>
              <c:showSerName val="0"/>
              <c:showPercent val="1"/>
              <c:showBubbleSize val="0"/>
              <c:extLst>
                <c:ext xmlns:c15="http://schemas.microsoft.com/office/drawing/2012/chart" uri="{CE6537A1-D6FC-4f65-9D91-7224C49458BB}"/>
              </c:extLst>
            </c:dLbl>
            <c:dLbl>
              <c:idx val="3"/>
              <c:layout>
                <c:manualLayout>
                  <c:x val="0.15182754933411102"/>
                  <c:y val="-0.14106250607562942"/>
                </c:manualLayout>
              </c:layout>
              <c:showLegendKey val="0"/>
              <c:showVal val="0"/>
              <c:showCatName val="1"/>
              <c:showSerName val="0"/>
              <c:showPercent val="1"/>
              <c:showBubbleSize val="0"/>
              <c:extLst>
                <c:ext xmlns:c15="http://schemas.microsoft.com/office/drawing/2012/chart" uri="{CE6537A1-D6FC-4f65-9D91-7224C49458BB}"/>
              </c:extLst>
            </c:dLbl>
            <c:dLbl>
              <c:idx val="4"/>
              <c:layout>
                <c:manualLayout>
                  <c:x val="0.22965696996208806"/>
                  <c:y val="-5.8479532163742687E-3"/>
                </c:manualLayout>
              </c:layout>
              <c:showLegendKey val="0"/>
              <c:showVal val="0"/>
              <c:showCatName val="1"/>
              <c:showSerName val="0"/>
              <c:showPercent val="1"/>
              <c:showBubbleSize val="0"/>
              <c:extLst>
                <c:ext xmlns:c15="http://schemas.microsoft.com/office/drawing/2012/chart" uri="{CE6537A1-D6FC-4f65-9D91-7224C49458BB}"/>
              </c:extLst>
            </c:dLbl>
            <c:dLbl>
              <c:idx val="5"/>
              <c:layout>
                <c:manualLayout>
                  <c:x val="-0.15445427728613567"/>
                  <c:y val="-2.4565771190365911E-3"/>
                </c:manualLayout>
              </c:layout>
              <c:showLegendKey val="0"/>
              <c:showVal val="0"/>
              <c:showCatName val="1"/>
              <c:showSerName val="0"/>
              <c:showPercent val="1"/>
              <c:showBubbleSize val="0"/>
              <c:extLst>
                <c:ext xmlns:c15="http://schemas.microsoft.com/office/drawing/2012/chart" uri="{CE6537A1-D6FC-4f65-9D91-7224C49458BB}"/>
              </c:extLst>
            </c:dLbl>
            <c:dLbl>
              <c:idx val="6"/>
              <c:layout>
                <c:manualLayout>
                  <c:x val="-3.8198697385049092E-3"/>
                  <c:y val="7.3952433577381779E-2"/>
                </c:manualLayout>
              </c:layout>
              <c:showLegendKey val="0"/>
              <c:showVal val="0"/>
              <c:showCatName val="1"/>
              <c:showSerName val="0"/>
              <c:showPercent val="1"/>
              <c:showBubbleSize val="0"/>
              <c:extLst>
                <c:ext xmlns:c15="http://schemas.microsoft.com/office/drawing/2012/chart" uri="{CE6537A1-D6FC-4f65-9D91-7224C49458BB}"/>
              </c:extLst>
            </c:dLbl>
            <c:numFmt formatCode="0.00%" sourceLinked="0"/>
            <c:spPr>
              <a:noFill/>
              <a:ln>
                <a:noFill/>
              </a:ln>
              <a:effectLst/>
            </c:spPr>
            <c:txPr>
              <a:bodyPr/>
              <a:lstStyle/>
              <a:p>
                <a:pPr>
                  <a:defRPr sz="1600" b="1"/>
                </a:pPr>
                <a:endParaRPr lang="en-US"/>
              </a:p>
            </c:txPr>
            <c:showLegendKey val="0"/>
            <c:showVal val="0"/>
            <c:showCatName val="1"/>
            <c:showSerName val="0"/>
            <c:showPercent val="1"/>
            <c:showBubbleSize val="0"/>
            <c:showLeaderLines val="1"/>
            <c:extLst>
              <c:ext xmlns:c15="http://schemas.microsoft.com/office/drawing/2012/chart" uri="{CE6537A1-D6FC-4f65-9D91-7224C49458BB}"/>
            </c:extLst>
          </c:dLbls>
          <c:cat>
            <c:strRef>
              <c:f>'Race and Ethnicity'!$A$10:$A$17</c:f>
              <c:strCache>
                <c:ptCount val="7"/>
                <c:pt idx="0">
                  <c:v>American Indian, Alaskan Native - Not H/L</c:v>
                </c:pt>
                <c:pt idx="1">
                  <c:v>Asian - not H/L</c:v>
                </c:pt>
                <c:pt idx="2">
                  <c:v>Black or African American - Not H/L</c:v>
                </c:pt>
                <c:pt idx="3">
                  <c:v>Hispanic or Latino</c:v>
                </c:pt>
                <c:pt idx="4">
                  <c:v>Native Hawaiian, Other Pacific Isl. - Not H/L</c:v>
                </c:pt>
                <c:pt idx="5">
                  <c:v>Two or more races - not H/L</c:v>
                </c:pt>
                <c:pt idx="6">
                  <c:v>White - Not H/L</c:v>
                </c:pt>
              </c:strCache>
            </c:strRef>
          </c:cat>
          <c:val>
            <c:numRef>
              <c:f>'Race and Ethnicity'!$B$10:$B$17</c:f>
              <c:numCache>
                <c:formatCode>0.00%</c:formatCode>
                <c:ptCount val="7"/>
                <c:pt idx="0">
                  <c:v>8.8269291393744086E-3</c:v>
                </c:pt>
                <c:pt idx="1">
                  <c:v>3.4537111632631616E-2</c:v>
                </c:pt>
                <c:pt idx="2">
                  <c:v>0.29191915653788225</c:v>
                </c:pt>
                <c:pt idx="3">
                  <c:v>0.16445409646572559</c:v>
                </c:pt>
                <c:pt idx="4">
                  <c:v>4.9739045150443096E-3</c:v>
                </c:pt>
                <c:pt idx="5">
                  <c:v>9.667589057410067E-3</c:v>
                </c:pt>
                <c:pt idx="6">
                  <c:v>0.48562121265193176</c:v>
                </c:pt>
              </c:numCache>
            </c:numRef>
          </c:val>
        </c:ser>
        <c:dLbls>
          <c:showLegendKey val="0"/>
          <c:showVal val="0"/>
          <c:showCatName val="1"/>
          <c:showSerName val="0"/>
          <c:showPercent val="1"/>
          <c:showBubbleSize val="0"/>
          <c:showLeaderLines val="1"/>
        </c:dLbls>
        <c:firstSliceAng val="0"/>
      </c:pieChart>
    </c:plotArea>
    <c:plotVisOnly val="1"/>
    <c:dispBlanksAs val="gap"/>
    <c:showDLblsOverMax val="0"/>
  </c:chart>
  <c:externalData r:id="rId2">
    <c:autoUpdate val="0"/>
  </c:externalData>
  <c:extLst>
    <c:ext xmlns:c14="http://schemas.microsoft.com/office/drawing/2007/8/2/chart" uri="{781A3756-C4B2-4CAC-9D66-4F8BD8637D16}">
      <c14:pivotOptions>
        <c14:dropZoneFilter val="1"/>
        <c14:dropZoneData val="1"/>
        <c14:dropZoneSeries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lrMapOvr bg1="lt1" tx1="dk1" bg2="lt2" tx2="dk2" accent1="accent1" accent2="accent2" accent3="accent3" accent4="accent4" accent5="accent5" accent6="accent6" hlink="hlink" folHlink="folHlink"/>
  <c:pivotSource>
    <c:name>[ERS Q1 FY 2015 - Part 1.xls]Vets!PivotTable1</c:name>
    <c:fmtId val="-1"/>
  </c:pivotSource>
  <c:chart>
    <c:autoTitleDeleted val="1"/>
    <c:pivotFmts>
      <c:pivotFmt>
        <c:idx val="0"/>
      </c:pivotFmt>
      <c:pivotFmt>
        <c:idx val="1"/>
        <c:dLbl>
          <c:idx val="0"/>
          <c:showLegendKey val="0"/>
          <c:showVal val="0"/>
          <c:showCatName val="1"/>
          <c:showSerName val="0"/>
          <c:showPercent val="1"/>
          <c:showBubbleSize val="0"/>
          <c:extLst>
            <c:ext xmlns:c15="http://schemas.microsoft.com/office/drawing/2012/chart" uri="{CE6537A1-D6FC-4f65-9D91-7224C49458BB}"/>
          </c:extLst>
        </c:dLbl>
      </c:pivotFmt>
      <c:pivotFmt>
        <c:idx val="2"/>
      </c:pivotFmt>
      <c:pivotFmt>
        <c:idx val="3"/>
      </c:pivotFmt>
      <c:pivotFmt>
        <c:idx val="4"/>
        <c:dLbl>
          <c:idx val="0"/>
          <c:showLegendKey val="0"/>
          <c:showVal val="0"/>
          <c:showCatName val="1"/>
          <c:showSerName val="0"/>
          <c:showPercent val="1"/>
          <c:showBubbleSize val="0"/>
          <c:extLst>
            <c:ext xmlns:c15="http://schemas.microsoft.com/office/drawing/2012/chart" uri="{CE6537A1-D6FC-4f65-9D91-7224C49458BB}"/>
          </c:extLst>
        </c:dLbl>
      </c:pivotFmt>
      <c:pivotFmt>
        <c:idx val="5"/>
      </c:pivotFmt>
      <c:pivotFmt>
        <c:idx val="6"/>
      </c:pivotFmt>
      <c:pivotFmt>
        <c:idx val="7"/>
        <c:dLbl>
          <c:idx val="0"/>
          <c:showLegendKey val="0"/>
          <c:showVal val="0"/>
          <c:showCatName val="1"/>
          <c:showSerName val="0"/>
          <c:showPercent val="1"/>
          <c:showBubbleSize val="0"/>
          <c:extLst>
            <c:ext xmlns:c15="http://schemas.microsoft.com/office/drawing/2012/chart" uri="{CE6537A1-D6FC-4f65-9D91-7224C49458BB}"/>
          </c:extLst>
        </c:dLbl>
      </c:pivotFmt>
      <c:pivotFmt>
        <c:idx val="8"/>
        <c:dLbl>
          <c:idx val="0"/>
          <c:numFmt formatCode="0.00%" sourceLinked="0"/>
          <c:spPr/>
          <c:txPr>
            <a:bodyPr/>
            <a:lstStyle/>
            <a:p>
              <a:pPr>
                <a:defRPr sz="1200" b="1"/>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9"/>
        <c:dLbl>
          <c:idx val="0"/>
          <c:layout>
            <c:manualLayout>
              <c:x val="3.8058147426736411E-2"/>
              <c:y val="2.4560958316229425E-2"/>
            </c:manualLayout>
          </c:layout>
          <c:showLegendKey val="0"/>
          <c:showVal val="0"/>
          <c:showCatName val="1"/>
          <c:showSerName val="0"/>
          <c:showPercent val="1"/>
          <c:showBubbleSize val="0"/>
          <c:extLst>
            <c:ext xmlns:c15="http://schemas.microsoft.com/office/drawing/2012/chart" uri="{CE6537A1-D6FC-4f65-9D91-7224C49458BB}"/>
          </c:extLst>
        </c:dLbl>
      </c:pivotFmt>
      <c:pivotFmt>
        <c:idx val="10"/>
        <c:dLbl>
          <c:idx val="0"/>
          <c:layout>
            <c:manualLayout>
              <c:x val="-0.16625373400995333"/>
              <c:y val="-5.6032313540311784E-6"/>
            </c:manualLayout>
          </c:layout>
          <c:showLegendKey val="0"/>
          <c:showVal val="0"/>
          <c:showCatName val="1"/>
          <c:showSerName val="0"/>
          <c:showPercent val="1"/>
          <c:showBubbleSize val="0"/>
          <c:extLst>
            <c:ext xmlns:c15="http://schemas.microsoft.com/office/drawing/2012/chart" uri="{CE6537A1-D6FC-4f65-9D91-7224C49458BB}"/>
          </c:extLst>
        </c:dLbl>
      </c:pivotFmt>
      <c:pivotFmt>
        <c:idx val="11"/>
        <c:dLbl>
          <c:idx val="0"/>
          <c:layout>
            <c:manualLayout>
              <c:x val="-0.1141422178569655"/>
              <c:y val="1.7330464023750585E-2"/>
            </c:manualLayout>
          </c:layout>
          <c:showLegendKey val="0"/>
          <c:showVal val="0"/>
          <c:showCatName val="1"/>
          <c:showSerName val="0"/>
          <c:showPercent val="1"/>
          <c:showBubbleSize val="0"/>
          <c:extLst>
            <c:ext xmlns:c15="http://schemas.microsoft.com/office/drawing/2012/chart" uri="{CE6537A1-D6FC-4f65-9D91-7224C49458BB}"/>
          </c:extLst>
        </c:dLbl>
      </c:pivotFmt>
      <c:pivotFmt>
        <c:idx val="12"/>
        <c:dLbl>
          <c:idx val="0"/>
          <c:layout>
            <c:manualLayout>
              <c:x val="0.19224590619234963"/>
              <c:y val="-1.9154204023385529E-4"/>
            </c:manualLayout>
          </c:layout>
          <c:showLegendKey val="0"/>
          <c:showVal val="0"/>
          <c:showCatName val="1"/>
          <c:showSerName val="0"/>
          <c:showPercent val="1"/>
          <c:showBubbleSize val="0"/>
          <c:extLst>
            <c:ext xmlns:c15="http://schemas.microsoft.com/office/drawing/2012/chart" uri="{CE6537A1-D6FC-4f65-9D91-7224C49458BB}"/>
          </c:extLst>
        </c:dLbl>
      </c:pivotFmt>
      <c:pivotFmt>
        <c:idx val="13"/>
        <c:marker>
          <c:symbol val="none"/>
        </c:marker>
        <c:dLbl>
          <c:idx val="0"/>
          <c:numFmt formatCode="0.00%" sourceLinked="0"/>
          <c:spPr/>
          <c:txPr>
            <a:bodyPr/>
            <a:lstStyle/>
            <a:p>
              <a:pPr>
                <a:defRPr sz="1200" b="1"/>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4"/>
        <c:dLbl>
          <c:idx val="0"/>
          <c:layout>
            <c:manualLayout>
              <c:x val="-0.1141422178569655"/>
              <c:y val="1.7330464023750585E-2"/>
            </c:manualLayout>
          </c:layout>
          <c:showLegendKey val="0"/>
          <c:showVal val="0"/>
          <c:showCatName val="1"/>
          <c:showSerName val="0"/>
          <c:showPercent val="1"/>
          <c:showBubbleSize val="0"/>
          <c:extLst>
            <c:ext xmlns:c15="http://schemas.microsoft.com/office/drawing/2012/chart" uri="{CE6537A1-D6FC-4f65-9D91-7224C49458BB}"/>
          </c:extLst>
        </c:dLbl>
      </c:pivotFmt>
      <c:pivotFmt>
        <c:idx val="15"/>
        <c:dLbl>
          <c:idx val="0"/>
          <c:layout>
            <c:manualLayout>
              <c:x val="3.8058147426736411E-2"/>
              <c:y val="2.4560958316229425E-2"/>
            </c:manualLayout>
          </c:layout>
          <c:showLegendKey val="0"/>
          <c:showVal val="0"/>
          <c:showCatName val="1"/>
          <c:showSerName val="0"/>
          <c:showPercent val="1"/>
          <c:showBubbleSize val="0"/>
          <c:extLst>
            <c:ext xmlns:c15="http://schemas.microsoft.com/office/drawing/2012/chart" uri="{CE6537A1-D6FC-4f65-9D91-7224C49458BB}"/>
          </c:extLst>
        </c:dLbl>
      </c:pivotFmt>
      <c:pivotFmt>
        <c:idx val="16"/>
        <c:dLbl>
          <c:idx val="0"/>
          <c:layout>
            <c:manualLayout>
              <c:x val="0.19224590619234963"/>
              <c:y val="-1.9154204023385529E-4"/>
            </c:manualLayout>
          </c:layout>
          <c:showLegendKey val="0"/>
          <c:showVal val="0"/>
          <c:showCatName val="1"/>
          <c:showSerName val="0"/>
          <c:showPercent val="1"/>
          <c:showBubbleSize val="0"/>
          <c:extLst>
            <c:ext xmlns:c15="http://schemas.microsoft.com/office/drawing/2012/chart" uri="{CE6537A1-D6FC-4f65-9D91-7224C49458BB}"/>
          </c:extLst>
        </c:dLbl>
      </c:pivotFmt>
      <c:pivotFmt>
        <c:idx val="17"/>
        <c:dLbl>
          <c:idx val="0"/>
          <c:layout>
            <c:manualLayout>
              <c:x val="-0.16625373400995333"/>
              <c:y val="-5.6032313540311784E-6"/>
            </c:manualLayout>
          </c:layout>
          <c:showLegendKey val="0"/>
          <c:showVal val="0"/>
          <c:showCatName val="1"/>
          <c:showSerName val="0"/>
          <c:showPercent val="1"/>
          <c:showBubbleSize val="0"/>
          <c:extLst>
            <c:ext xmlns:c15="http://schemas.microsoft.com/office/drawing/2012/chart" uri="{CE6537A1-D6FC-4f65-9D91-7224C49458BB}"/>
          </c:extLst>
        </c:dLbl>
      </c:pivotFmt>
      <c:pivotFmt>
        <c:idx val="18"/>
        <c:marker>
          <c:symbol val="none"/>
        </c:marker>
        <c:dLbl>
          <c:idx val="0"/>
          <c:numFmt formatCode="0.00%" sourceLinked="0"/>
          <c:spPr/>
          <c:txPr>
            <a:bodyPr/>
            <a:lstStyle/>
            <a:p>
              <a:pPr>
                <a:defRPr sz="1200" b="1"/>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9"/>
        <c:dLbl>
          <c:idx val="0"/>
          <c:layout>
            <c:manualLayout>
              <c:x val="-0.1141422178569655"/>
              <c:y val="1.7330464023750585E-2"/>
            </c:manualLayout>
          </c:layout>
          <c:showLegendKey val="0"/>
          <c:showVal val="0"/>
          <c:showCatName val="1"/>
          <c:showSerName val="0"/>
          <c:showPercent val="1"/>
          <c:showBubbleSize val="0"/>
          <c:extLst>
            <c:ext xmlns:c15="http://schemas.microsoft.com/office/drawing/2012/chart" uri="{CE6537A1-D6FC-4f65-9D91-7224C49458BB}"/>
          </c:extLst>
        </c:dLbl>
      </c:pivotFmt>
      <c:pivotFmt>
        <c:idx val="20"/>
        <c:dLbl>
          <c:idx val="0"/>
          <c:layout>
            <c:manualLayout>
              <c:x val="3.8058147426736411E-2"/>
              <c:y val="2.4560958316229425E-2"/>
            </c:manualLayout>
          </c:layout>
          <c:showLegendKey val="0"/>
          <c:showVal val="0"/>
          <c:showCatName val="1"/>
          <c:showSerName val="0"/>
          <c:showPercent val="1"/>
          <c:showBubbleSize val="0"/>
          <c:extLst>
            <c:ext xmlns:c15="http://schemas.microsoft.com/office/drawing/2012/chart" uri="{CE6537A1-D6FC-4f65-9D91-7224C49458BB}"/>
          </c:extLst>
        </c:dLbl>
      </c:pivotFmt>
      <c:pivotFmt>
        <c:idx val="21"/>
        <c:dLbl>
          <c:idx val="0"/>
          <c:layout>
            <c:manualLayout>
              <c:x val="0.19224590619234963"/>
              <c:y val="-1.9154204023385529E-4"/>
            </c:manualLayout>
          </c:layout>
          <c:showLegendKey val="0"/>
          <c:showVal val="0"/>
          <c:showCatName val="1"/>
          <c:showSerName val="0"/>
          <c:showPercent val="1"/>
          <c:showBubbleSize val="0"/>
          <c:extLst>
            <c:ext xmlns:c15="http://schemas.microsoft.com/office/drawing/2012/chart" uri="{CE6537A1-D6FC-4f65-9D91-7224C49458BB}"/>
          </c:extLst>
        </c:dLbl>
      </c:pivotFmt>
      <c:pivotFmt>
        <c:idx val="22"/>
        <c:dLbl>
          <c:idx val="0"/>
          <c:layout>
            <c:manualLayout>
              <c:x val="-0.16625373400995333"/>
              <c:y val="-5.6032313540311784E-6"/>
            </c:manualLayout>
          </c:layout>
          <c:showLegendKey val="0"/>
          <c:showVal val="0"/>
          <c:showCatName val="1"/>
          <c:showSerName val="0"/>
          <c:showPercent val="1"/>
          <c:showBubbleSize val="0"/>
          <c:extLst>
            <c:ext xmlns:c15="http://schemas.microsoft.com/office/drawing/2012/chart" uri="{CE6537A1-D6FC-4f65-9D91-7224C49458BB}"/>
          </c:extLst>
        </c:dLbl>
      </c:pivotFmt>
      <c:pivotFmt>
        <c:idx val="23"/>
        <c:marker>
          <c:symbol val="none"/>
        </c:marker>
        <c:dLbl>
          <c:idx val="0"/>
          <c:numFmt formatCode="0.00%" sourceLinked="0"/>
          <c:spPr/>
          <c:txPr>
            <a:bodyPr/>
            <a:lstStyle/>
            <a:p>
              <a:pPr>
                <a:defRPr sz="1200" b="1"/>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4"/>
        <c:dLbl>
          <c:idx val="0"/>
          <c:layout>
            <c:manualLayout>
              <c:x val="-0.1141422178569655"/>
              <c:y val="1.7330464023750585E-2"/>
            </c:manualLayout>
          </c:layout>
          <c:showLegendKey val="0"/>
          <c:showVal val="0"/>
          <c:showCatName val="1"/>
          <c:showSerName val="0"/>
          <c:showPercent val="1"/>
          <c:showBubbleSize val="0"/>
          <c:extLst>
            <c:ext xmlns:c15="http://schemas.microsoft.com/office/drawing/2012/chart" uri="{CE6537A1-D6FC-4f65-9D91-7224C49458BB}"/>
          </c:extLst>
        </c:dLbl>
      </c:pivotFmt>
      <c:pivotFmt>
        <c:idx val="25"/>
        <c:dLbl>
          <c:idx val="0"/>
          <c:layout>
            <c:manualLayout>
              <c:x val="3.8058147426736411E-2"/>
              <c:y val="2.4560958316229425E-2"/>
            </c:manualLayout>
          </c:layout>
          <c:showLegendKey val="0"/>
          <c:showVal val="0"/>
          <c:showCatName val="1"/>
          <c:showSerName val="0"/>
          <c:showPercent val="1"/>
          <c:showBubbleSize val="0"/>
          <c:extLst>
            <c:ext xmlns:c15="http://schemas.microsoft.com/office/drawing/2012/chart" uri="{CE6537A1-D6FC-4f65-9D91-7224C49458BB}"/>
          </c:extLst>
        </c:dLbl>
      </c:pivotFmt>
      <c:pivotFmt>
        <c:idx val="26"/>
        <c:dLbl>
          <c:idx val="0"/>
          <c:layout>
            <c:manualLayout>
              <c:x val="0.19224590619234963"/>
              <c:y val="-1.9154204023385529E-4"/>
            </c:manualLayout>
          </c:layout>
          <c:showLegendKey val="0"/>
          <c:showVal val="0"/>
          <c:showCatName val="1"/>
          <c:showSerName val="0"/>
          <c:showPercent val="1"/>
          <c:showBubbleSize val="0"/>
          <c:extLst>
            <c:ext xmlns:c15="http://schemas.microsoft.com/office/drawing/2012/chart" uri="{CE6537A1-D6FC-4f65-9D91-7224C49458BB}"/>
          </c:extLst>
        </c:dLbl>
      </c:pivotFmt>
      <c:pivotFmt>
        <c:idx val="27"/>
        <c:dLbl>
          <c:idx val="0"/>
          <c:layout>
            <c:manualLayout>
              <c:x val="-0.16625373400995333"/>
              <c:y val="-5.6032313540311784E-6"/>
            </c:manualLayout>
          </c:layout>
          <c:showLegendKey val="0"/>
          <c:showVal val="0"/>
          <c:showCatName val="1"/>
          <c:showSerName val="0"/>
          <c:showPercent val="1"/>
          <c:showBubbleSize val="0"/>
          <c:extLst>
            <c:ext xmlns:c15="http://schemas.microsoft.com/office/drawing/2012/chart" uri="{CE6537A1-D6FC-4f65-9D91-7224C49458BB}"/>
          </c:extLst>
        </c:dLbl>
      </c:pivotFmt>
      <c:pivotFmt>
        <c:idx val="28"/>
        <c:marker>
          <c:symbol val="none"/>
        </c:marker>
        <c:dLbl>
          <c:idx val="0"/>
          <c:numFmt formatCode="0.00%" sourceLinked="0"/>
          <c:spPr/>
          <c:txPr>
            <a:bodyPr/>
            <a:lstStyle/>
            <a:p>
              <a:pPr>
                <a:defRPr sz="1200" b="1"/>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9"/>
        <c:dLbl>
          <c:idx val="0"/>
          <c:layout>
            <c:manualLayout>
              <c:x val="-0.1141422178569655"/>
              <c:y val="1.7330464023750585E-2"/>
            </c:manualLayout>
          </c:layout>
          <c:showLegendKey val="0"/>
          <c:showVal val="0"/>
          <c:showCatName val="1"/>
          <c:showSerName val="0"/>
          <c:showPercent val="1"/>
          <c:showBubbleSize val="0"/>
          <c:extLst>
            <c:ext xmlns:c15="http://schemas.microsoft.com/office/drawing/2012/chart" uri="{CE6537A1-D6FC-4f65-9D91-7224C49458BB}"/>
          </c:extLst>
        </c:dLbl>
      </c:pivotFmt>
      <c:pivotFmt>
        <c:idx val="30"/>
        <c:dLbl>
          <c:idx val="0"/>
          <c:layout>
            <c:manualLayout>
              <c:x val="3.8058147426736411E-2"/>
              <c:y val="2.4560958316229425E-2"/>
            </c:manualLayout>
          </c:layout>
          <c:showLegendKey val="0"/>
          <c:showVal val="0"/>
          <c:showCatName val="1"/>
          <c:showSerName val="0"/>
          <c:showPercent val="1"/>
          <c:showBubbleSize val="0"/>
          <c:extLst>
            <c:ext xmlns:c15="http://schemas.microsoft.com/office/drawing/2012/chart" uri="{CE6537A1-D6FC-4f65-9D91-7224C49458BB}"/>
          </c:extLst>
        </c:dLbl>
      </c:pivotFmt>
      <c:pivotFmt>
        <c:idx val="31"/>
        <c:dLbl>
          <c:idx val="0"/>
          <c:layout>
            <c:manualLayout>
              <c:x val="0.19224590619234963"/>
              <c:y val="-1.9154204023385529E-4"/>
            </c:manualLayout>
          </c:layout>
          <c:showLegendKey val="0"/>
          <c:showVal val="0"/>
          <c:showCatName val="1"/>
          <c:showSerName val="0"/>
          <c:showPercent val="1"/>
          <c:showBubbleSize val="0"/>
          <c:extLst>
            <c:ext xmlns:c15="http://schemas.microsoft.com/office/drawing/2012/chart" uri="{CE6537A1-D6FC-4f65-9D91-7224C49458BB}"/>
          </c:extLst>
        </c:dLbl>
      </c:pivotFmt>
      <c:pivotFmt>
        <c:idx val="32"/>
        <c:dLbl>
          <c:idx val="0"/>
          <c:layout>
            <c:manualLayout>
              <c:x val="-0.16625373400995333"/>
              <c:y val="-5.6032313540311784E-6"/>
            </c:manualLayout>
          </c:layout>
          <c:showLegendKey val="0"/>
          <c:showVal val="0"/>
          <c:showCatName val="1"/>
          <c:showSerName val="0"/>
          <c:showPercent val="1"/>
          <c:showBubbleSize val="0"/>
          <c:extLst>
            <c:ext xmlns:c15="http://schemas.microsoft.com/office/drawing/2012/chart" uri="{CE6537A1-D6FC-4f65-9D91-7224C49458BB}"/>
          </c:extLst>
        </c:dLbl>
      </c:pivotFmt>
      <c:pivotFmt>
        <c:idx val="33"/>
        <c:marker>
          <c:symbol val="none"/>
        </c:marker>
        <c:dLbl>
          <c:idx val="0"/>
          <c:numFmt formatCode="0.00%" sourceLinked="0"/>
          <c:spPr/>
          <c:txPr>
            <a:bodyPr/>
            <a:lstStyle/>
            <a:p>
              <a:pPr>
                <a:defRPr sz="1200" b="1"/>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34"/>
        <c:dLbl>
          <c:idx val="0"/>
          <c:layout>
            <c:manualLayout>
              <c:x val="-0.1141422178569655"/>
              <c:y val="1.7330464023750585E-2"/>
            </c:manualLayout>
          </c:layout>
          <c:showLegendKey val="0"/>
          <c:showVal val="0"/>
          <c:showCatName val="1"/>
          <c:showSerName val="0"/>
          <c:showPercent val="1"/>
          <c:showBubbleSize val="0"/>
          <c:extLst>
            <c:ext xmlns:c15="http://schemas.microsoft.com/office/drawing/2012/chart" uri="{CE6537A1-D6FC-4f65-9D91-7224C49458BB}"/>
          </c:extLst>
        </c:dLbl>
      </c:pivotFmt>
      <c:pivotFmt>
        <c:idx val="35"/>
        <c:dLbl>
          <c:idx val="0"/>
          <c:layout>
            <c:manualLayout>
              <c:x val="3.8058147426736411E-2"/>
              <c:y val="2.4560958316229425E-2"/>
            </c:manualLayout>
          </c:layout>
          <c:showLegendKey val="0"/>
          <c:showVal val="0"/>
          <c:showCatName val="1"/>
          <c:showSerName val="0"/>
          <c:showPercent val="1"/>
          <c:showBubbleSize val="0"/>
          <c:extLst>
            <c:ext xmlns:c15="http://schemas.microsoft.com/office/drawing/2012/chart" uri="{CE6537A1-D6FC-4f65-9D91-7224C49458BB}"/>
          </c:extLst>
        </c:dLbl>
      </c:pivotFmt>
      <c:pivotFmt>
        <c:idx val="36"/>
        <c:dLbl>
          <c:idx val="0"/>
          <c:layout>
            <c:manualLayout>
              <c:x val="0.19224590619234963"/>
              <c:y val="-1.9154204023385529E-4"/>
            </c:manualLayout>
          </c:layout>
          <c:showLegendKey val="0"/>
          <c:showVal val="0"/>
          <c:showCatName val="1"/>
          <c:showSerName val="0"/>
          <c:showPercent val="1"/>
          <c:showBubbleSize val="0"/>
          <c:extLst>
            <c:ext xmlns:c15="http://schemas.microsoft.com/office/drawing/2012/chart" uri="{CE6537A1-D6FC-4f65-9D91-7224C49458BB}"/>
          </c:extLst>
        </c:dLbl>
      </c:pivotFmt>
      <c:pivotFmt>
        <c:idx val="37"/>
        <c:dLbl>
          <c:idx val="0"/>
          <c:layout>
            <c:manualLayout>
              <c:x val="-0.16625373400995333"/>
              <c:y val="-5.6032313540311784E-6"/>
            </c:manualLayout>
          </c:layout>
          <c:showLegendKey val="0"/>
          <c:showVal val="0"/>
          <c:showCatName val="1"/>
          <c:showSerName val="0"/>
          <c:showPercent val="1"/>
          <c:showBubbleSize val="0"/>
          <c:extLst>
            <c:ext xmlns:c15="http://schemas.microsoft.com/office/drawing/2012/chart" uri="{CE6537A1-D6FC-4f65-9D91-7224C49458BB}"/>
          </c:extLst>
        </c:dLbl>
      </c:pivotFmt>
      <c:pivotFmt>
        <c:idx val="38"/>
        <c:marker>
          <c:symbol val="none"/>
        </c:marker>
        <c:dLbl>
          <c:idx val="0"/>
          <c:numFmt formatCode="0.00%" sourceLinked="0"/>
          <c:spPr/>
          <c:txPr>
            <a:bodyPr/>
            <a:lstStyle/>
            <a:p>
              <a:pPr>
                <a:defRPr sz="1200" b="1"/>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39"/>
        <c:dLbl>
          <c:idx val="0"/>
          <c:layout>
            <c:manualLayout>
              <c:x val="-0.1141422178569655"/>
              <c:y val="1.7330464023750585E-2"/>
            </c:manualLayout>
          </c:layout>
          <c:showLegendKey val="0"/>
          <c:showVal val="0"/>
          <c:showCatName val="1"/>
          <c:showSerName val="0"/>
          <c:showPercent val="1"/>
          <c:showBubbleSize val="0"/>
          <c:extLst>
            <c:ext xmlns:c15="http://schemas.microsoft.com/office/drawing/2012/chart" uri="{CE6537A1-D6FC-4f65-9D91-7224C49458BB}"/>
          </c:extLst>
        </c:dLbl>
      </c:pivotFmt>
      <c:pivotFmt>
        <c:idx val="40"/>
        <c:dLbl>
          <c:idx val="0"/>
          <c:layout>
            <c:manualLayout>
              <c:x val="3.8058147426736411E-2"/>
              <c:y val="2.4560958316229425E-2"/>
            </c:manualLayout>
          </c:layout>
          <c:showLegendKey val="0"/>
          <c:showVal val="0"/>
          <c:showCatName val="1"/>
          <c:showSerName val="0"/>
          <c:showPercent val="1"/>
          <c:showBubbleSize val="0"/>
          <c:extLst>
            <c:ext xmlns:c15="http://schemas.microsoft.com/office/drawing/2012/chart" uri="{CE6537A1-D6FC-4f65-9D91-7224C49458BB}"/>
          </c:extLst>
        </c:dLbl>
      </c:pivotFmt>
      <c:pivotFmt>
        <c:idx val="41"/>
        <c:dLbl>
          <c:idx val="0"/>
          <c:layout>
            <c:manualLayout>
              <c:x val="0.19224590619234963"/>
              <c:y val="-1.9154204023385529E-4"/>
            </c:manualLayout>
          </c:layout>
          <c:showLegendKey val="0"/>
          <c:showVal val="0"/>
          <c:showCatName val="1"/>
          <c:showSerName val="0"/>
          <c:showPercent val="1"/>
          <c:showBubbleSize val="0"/>
          <c:extLst>
            <c:ext xmlns:c15="http://schemas.microsoft.com/office/drawing/2012/chart" uri="{CE6537A1-D6FC-4f65-9D91-7224C49458BB}"/>
          </c:extLst>
        </c:dLbl>
      </c:pivotFmt>
      <c:pivotFmt>
        <c:idx val="42"/>
        <c:dLbl>
          <c:idx val="0"/>
          <c:layout>
            <c:manualLayout>
              <c:x val="-0.16625373400995333"/>
              <c:y val="-5.6032313540311784E-6"/>
            </c:manualLayout>
          </c:layout>
          <c:showLegendKey val="0"/>
          <c:showVal val="0"/>
          <c:showCatName val="1"/>
          <c:showSerName val="0"/>
          <c:showPercent val="1"/>
          <c:showBubbleSize val="0"/>
          <c:extLst>
            <c:ext xmlns:c15="http://schemas.microsoft.com/office/drawing/2012/chart" uri="{CE6537A1-D6FC-4f65-9D91-7224C49458BB}"/>
          </c:extLst>
        </c:dLbl>
      </c:pivotFmt>
      <c:pivotFmt>
        <c:idx val="43"/>
        <c:marker>
          <c:symbol val="none"/>
        </c:marker>
        <c:dLbl>
          <c:idx val="0"/>
          <c:numFmt formatCode="0.00%" sourceLinked="0"/>
          <c:spPr/>
          <c:txPr>
            <a:bodyPr/>
            <a:lstStyle/>
            <a:p>
              <a:pPr>
                <a:defRPr sz="1200" b="1"/>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44"/>
        <c:dLbl>
          <c:idx val="0"/>
          <c:layout>
            <c:manualLayout>
              <c:x val="-0.1141422178569655"/>
              <c:y val="1.7330464023750585E-2"/>
            </c:manualLayout>
          </c:layout>
          <c:showLegendKey val="0"/>
          <c:showVal val="0"/>
          <c:showCatName val="1"/>
          <c:showSerName val="0"/>
          <c:showPercent val="1"/>
          <c:showBubbleSize val="0"/>
          <c:extLst>
            <c:ext xmlns:c15="http://schemas.microsoft.com/office/drawing/2012/chart" uri="{CE6537A1-D6FC-4f65-9D91-7224C49458BB}"/>
          </c:extLst>
        </c:dLbl>
      </c:pivotFmt>
      <c:pivotFmt>
        <c:idx val="45"/>
        <c:dLbl>
          <c:idx val="0"/>
          <c:layout>
            <c:manualLayout>
              <c:x val="3.8058147426736411E-2"/>
              <c:y val="2.4560958316229425E-2"/>
            </c:manualLayout>
          </c:layout>
          <c:showLegendKey val="0"/>
          <c:showVal val="0"/>
          <c:showCatName val="1"/>
          <c:showSerName val="0"/>
          <c:showPercent val="1"/>
          <c:showBubbleSize val="0"/>
          <c:extLst>
            <c:ext xmlns:c15="http://schemas.microsoft.com/office/drawing/2012/chart" uri="{CE6537A1-D6FC-4f65-9D91-7224C49458BB}"/>
          </c:extLst>
        </c:dLbl>
      </c:pivotFmt>
      <c:pivotFmt>
        <c:idx val="46"/>
        <c:dLbl>
          <c:idx val="0"/>
          <c:layout>
            <c:manualLayout>
              <c:x val="0.19224590619234963"/>
              <c:y val="-1.9154204023385529E-4"/>
            </c:manualLayout>
          </c:layout>
          <c:showLegendKey val="0"/>
          <c:showVal val="0"/>
          <c:showCatName val="1"/>
          <c:showSerName val="0"/>
          <c:showPercent val="1"/>
          <c:showBubbleSize val="0"/>
          <c:extLst>
            <c:ext xmlns:c15="http://schemas.microsoft.com/office/drawing/2012/chart" uri="{CE6537A1-D6FC-4f65-9D91-7224C49458BB}"/>
          </c:extLst>
        </c:dLbl>
      </c:pivotFmt>
      <c:pivotFmt>
        <c:idx val="47"/>
        <c:dLbl>
          <c:idx val="0"/>
          <c:layout>
            <c:manualLayout>
              <c:x val="-0.16625373400995333"/>
              <c:y val="-5.6032313540311784E-6"/>
            </c:manualLayout>
          </c:layout>
          <c:showLegendKey val="0"/>
          <c:showVal val="0"/>
          <c:showCatName val="1"/>
          <c:showSerName val="0"/>
          <c:showPercent val="1"/>
          <c:showBubbleSize val="0"/>
          <c:extLst>
            <c:ext xmlns:c15="http://schemas.microsoft.com/office/drawing/2012/chart" uri="{CE6537A1-D6FC-4f65-9D91-7224C49458BB}"/>
          </c:extLst>
        </c:dLbl>
      </c:pivotFmt>
      <c:pivotFmt>
        <c:idx val="48"/>
        <c:marker>
          <c:symbol val="none"/>
        </c:marker>
      </c:pivotFmt>
      <c:pivotFmt>
        <c:idx val="49"/>
        <c:marker>
          <c:symbol val="none"/>
        </c:marker>
        <c:dLbl>
          <c:idx val="0"/>
          <c:numFmt formatCode="0.00%" sourceLinked="0"/>
          <c:spPr/>
          <c:txPr>
            <a:bodyPr/>
            <a:lstStyle/>
            <a:p>
              <a:pPr>
                <a:defRPr sz="1050" b="1"/>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50"/>
        <c:dLbl>
          <c:idx val="0"/>
          <c:layout>
            <c:manualLayout>
              <c:x val="-1.8645198140994364E-2"/>
              <c:y val="5.7326512529636317E-2"/>
            </c:manualLayout>
          </c:layout>
          <c:showLegendKey val="0"/>
          <c:showVal val="0"/>
          <c:showCatName val="1"/>
          <c:showSerName val="0"/>
          <c:showPercent val="1"/>
          <c:showBubbleSize val="0"/>
          <c:extLst>
            <c:ext xmlns:c15="http://schemas.microsoft.com/office/drawing/2012/chart" uri="{CE6537A1-D6FC-4f65-9D91-7224C49458BB}"/>
          </c:extLst>
        </c:dLbl>
      </c:pivotFmt>
      <c:pivotFmt>
        <c:idx val="51"/>
        <c:dLbl>
          <c:idx val="0"/>
          <c:layout>
            <c:manualLayout>
              <c:x val="-0.17900850573488503"/>
              <c:y val="3.3000968326850053E-2"/>
            </c:manualLayout>
          </c:layout>
          <c:showLegendKey val="0"/>
          <c:showVal val="0"/>
          <c:showCatName val="1"/>
          <c:showSerName val="0"/>
          <c:showPercent val="1"/>
          <c:showBubbleSize val="0"/>
          <c:extLst>
            <c:ext xmlns:c15="http://schemas.microsoft.com/office/drawing/2012/chart" uri="{CE6537A1-D6FC-4f65-9D91-7224C49458BB}"/>
          </c:extLst>
        </c:dLbl>
      </c:pivotFmt>
      <c:pivotFmt>
        <c:idx val="52"/>
        <c:dLbl>
          <c:idx val="0"/>
          <c:layout>
            <c:manualLayout>
              <c:x val="-0.13650555782606774"/>
              <c:y val="-1.9859768813623401E-2"/>
            </c:manualLayout>
          </c:layout>
          <c:showLegendKey val="0"/>
          <c:showVal val="0"/>
          <c:showCatName val="1"/>
          <c:showSerName val="0"/>
          <c:showPercent val="1"/>
          <c:showBubbleSize val="0"/>
          <c:extLst>
            <c:ext xmlns:c15="http://schemas.microsoft.com/office/drawing/2012/chart" uri="{CE6537A1-D6FC-4f65-9D91-7224C49458BB}"/>
          </c:extLst>
        </c:dLbl>
      </c:pivotFmt>
      <c:pivotFmt>
        <c:idx val="53"/>
        <c:dLbl>
          <c:idx val="0"/>
          <c:layout>
            <c:manualLayout>
              <c:x val="0.12196667110890461"/>
              <c:y val="2.1842575445667013E-2"/>
            </c:manualLayout>
          </c:layout>
          <c:showLegendKey val="0"/>
          <c:showVal val="0"/>
          <c:showCatName val="1"/>
          <c:showSerName val="0"/>
          <c:showPercent val="1"/>
          <c:showBubbleSize val="0"/>
          <c:extLst>
            <c:ext xmlns:c15="http://schemas.microsoft.com/office/drawing/2012/chart" uri="{CE6537A1-D6FC-4f65-9D91-7224C49458BB}"/>
          </c:extLst>
        </c:dLbl>
      </c:pivotFmt>
      <c:pivotFmt>
        <c:idx val="54"/>
        <c:dLbl>
          <c:idx val="0"/>
          <c:layout>
            <c:manualLayout>
              <c:x val="4.4481903429278422E-2"/>
              <c:y val="-1.688401060426279E-2"/>
            </c:manualLayout>
          </c:layout>
          <c:showLegendKey val="0"/>
          <c:showVal val="0"/>
          <c:showCatName val="1"/>
          <c:showSerName val="0"/>
          <c:showPercent val="1"/>
          <c:showBubbleSize val="0"/>
          <c:extLst>
            <c:ext xmlns:c15="http://schemas.microsoft.com/office/drawing/2012/chart" uri="{CE6537A1-D6FC-4f65-9D91-7224C49458BB}"/>
          </c:extLst>
        </c:dLbl>
      </c:pivotFmt>
      <c:pivotFmt>
        <c:idx val="55"/>
        <c:marker>
          <c:symbol val="none"/>
        </c:marker>
        <c:dLbl>
          <c:idx val="0"/>
          <c:numFmt formatCode="0.00%" sourceLinked="0"/>
          <c:spPr/>
          <c:txPr>
            <a:bodyPr/>
            <a:lstStyle/>
            <a:p>
              <a:pPr>
                <a:defRPr sz="1050" b="1"/>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56"/>
        <c:dLbl>
          <c:idx val="0"/>
          <c:layout>
            <c:manualLayout>
              <c:x val="-1.8645198140994364E-2"/>
              <c:y val="5.7326512529636317E-2"/>
            </c:manualLayout>
          </c:layout>
          <c:showLegendKey val="0"/>
          <c:showVal val="0"/>
          <c:showCatName val="1"/>
          <c:showSerName val="0"/>
          <c:showPercent val="1"/>
          <c:showBubbleSize val="0"/>
          <c:extLst>
            <c:ext xmlns:c15="http://schemas.microsoft.com/office/drawing/2012/chart" uri="{CE6537A1-D6FC-4f65-9D91-7224C49458BB}"/>
          </c:extLst>
        </c:dLbl>
      </c:pivotFmt>
      <c:pivotFmt>
        <c:idx val="57"/>
        <c:dLbl>
          <c:idx val="0"/>
          <c:layout>
            <c:manualLayout>
              <c:x val="-0.17900850573488503"/>
              <c:y val="3.3000968326850053E-2"/>
            </c:manualLayout>
          </c:layout>
          <c:showLegendKey val="0"/>
          <c:showVal val="0"/>
          <c:showCatName val="1"/>
          <c:showSerName val="0"/>
          <c:showPercent val="1"/>
          <c:showBubbleSize val="0"/>
          <c:extLst>
            <c:ext xmlns:c15="http://schemas.microsoft.com/office/drawing/2012/chart" uri="{CE6537A1-D6FC-4f65-9D91-7224C49458BB}"/>
          </c:extLst>
        </c:dLbl>
      </c:pivotFmt>
      <c:pivotFmt>
        <c:idx val="58"/>
        <c:dLbl>
          <c:idx val="0"/>
          <c:layout>
            <c:manualLayout>
              <c:x val="-0.13650555782606774"/>
              <c:y val="-1.9859768813623401E-2"/>
            </c:manualLayout>
          </c:layout>
          <c:showLegendKey val="0"/>
          <c:showVal val="0"/>
          <c:showCatName val="1"/>
          <c:showSerName val="0"/>
          <c:showPercent val="1"/>
          <c:showBubbleSize val="0"/>
          <c:extLst>
            <c:ext xmlns:c15="http://schemas.microsoft.com/office/drawing/2012/chart" uri="{CE6537A1-D6FC-4f65-9D91-7224C49458BB}"/>
          </c:extLst>
        </c:dLbl>
      </c:pivotFmt>
      <c:pivotFmt>
        <c:idx val="59"/>
        <c:dLbl>
          <c:idx val="0"/>
          <c:layout>
            <c:manualLayout>
              <c:x val="4.4481903429278422E-2"/>
              <c:y val="-1.688401060426279E-2"/>
            </c:manualLayout>
          </c:layout>
          <c:showLegendKey val="0"/>
          <c:showVal val="0"/>
          <c:showCatName val="1"/>
          <c:showSerName val="0"/>
          <c:showPercent val="1"/>
          <c:showBubbleSize val="0"/>
          <c:extLst>
            <c:ext xmlns:c15="http://schemas.microsoft.com/office/drawing/2012/chart" uri="{CE6537A1-D6FC-4f65-9D91-7224C49458BB}"/>
          </c:extLst>
        </c:dLbl>
      </c:pivotFmt>
      <c:pivotFmt>
        <c:idx val="60"/>
        <c:dLbl>
          <c:idx val="0"/>
          <c:layout>
            <c:manualLayout>
              <c:x val="0.12196667110890461"/>
              <c:y val="2.1842575445667013E-2"/>
            </c:manualLayout>
          </c:layout>
          <c:showLegendKey val="0"/>
          <c:showVal val="0"/>
          <c:showCatName val="1"/>
          <c:showSerName val="0"/>
          <c:showPercent val="1"/>
          <c:showBubbleSize val="0"/>
          <c:extLst>
            <c:ext xmlns:c15="http://schemas.microsoft.com/office/drawing/2012/chart" uri="{CE6537A1-D6FC-4f65-9D91-7224C49458BB}"/>
          </c:extLst>
        </c:dLbl>
      </c:pivotFmt>
      <c:pivotFmt>
        <c:idx val="61"/>
        <c:marker>
          <c:symbol val="none"/>
        </c:marker>
        <c:dLbl>
          <c:idx val="0"/>
          <c:numFmt formatCode="0.00%" sourceLinked="0"/>
          <c:spPr/>
          <c:txPr>
            <a:bodyPr/>
            <a:lstStyle/>
            <a:p>
              <a:pPr>
                <a:defRPr sz="1050" b="1"/>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62"/>
        <c:dLbl>
          <c:idx val="0"/>
          <c:layout>
            <c:manualLayout>
              <c:x val="-1.8645198140994364E-2"/>
              <c:y val="5.7326512529636317E-2"/>
            </c:manualLayout>
          </c:layout>
          <c:showLegendKey val="0"/>
          <c:showVal val="0"/>
          <c:showCatName val="1"/>
          <c:showSerName val="0"/>
          <c:showPercent val="1"/>
          <c:showBubbleSize val="0"/>
          <c:extLst>
            <c:ext xmlns:c15="http://schemas.microsoft.com/office/drawing/2012/chart" uri="{CE6537A1-D6FC-4f65-9D91-7224C49458BB}"/>
          </c:extLst>
        </c:dLbl>
      </c:pivotFmt>
      <c:pivotFmt>
        <c:idx val="63"/>
        <c:dLbl>
          <c:idx val="0"/>
          <c:layout>
            <c:manualLayout>
              <c:x val="-0.17900850573488503"/>
              <c:y val="3.3000968326850053E-2"/>
            </c:manualLayout>
          </c:layout>
          <c:showLegendKey val="0"/>
          <c:showVal val="0"/>
          <c:showCatName val="1"/>
          <c:showSerName val="0"/>
          <c:showPercent val="1"/>
          <c:showBubbleSize val="0"/>
          <c:extLst>
            <c:ext xmlns:c15="http://schemas.microsoft.com/office/drawing/2012/chart" uri="{CE6537A1-D6FC-4f65-9D91-7224C49458BB}"/>
          </c:extLst>
        </c:dLbl>
      </c:pivotFmt>
      <c:pivotFmt>
        <c:idx val="64"/>
        <c:dLbl>
          <c:idx val="0"/>
          <c:layout>
            <c:manualLayout>
              <c:x val="-0.13650555782606774"/>
              <c:y val="-1.9859768813623401E-2"/>
            </c:manualLayout>
          </c:layout>
          <c:showLegendKey val="0"/>
          <c:showVal val="0"/>
          <c:showCatName val="1"/>
          <c:showSerName val="0"/>
          <c:showPercent val="1"/>
          <c:showBubbleSize val="0"/>
          <c:extLst>
            <c:ext xmlns:c15="http://schemas.microsoft.com/office/drawing/2012/chart" uri="{CE6537A1-D6FC-4f65-9D91-7224C49458BB}"/>
          </c:extLst>
        </c:dLbl>
      </c:pivotFmt>
      <c:pivotFmt>
        <c:idx val="65"/>
        <c:dLbl>
          <c:idx val="0"/>
          <c:layout>
            <c:manualLayout>
              <c:x val="4.4481903429278422E-2"/>
              <c:y val="-1.688401060426279E-2"/>
            </c:manualLayout>
          </c:layout>
          <c:showLegendKey val="0"/>
          <c:showVal val="0"/>
          <c:showCatName val="1"/>
          <c:showSerName val="0"/>
          <c:showPercent val="1"/>
          <c:showBubbleSize val="0"/>
          <c:extLst>
            <c:ext xmlns:c15="http://schemas.microsoft.com/office/drawing/2012/chart" uri="{CE6537A1-D6FC-4f65-9D91-7224C49458BB}"/>
          </c:extLst>
        </c:dLbl>
      </c:pivotFmt>
      <c:pivotFmt>
        <c:idx val="66"/>
        <c:dLbl>
          <c:idx val="0"/>
          <c:layout>
            <c:manualLayout>
              <c:x val="0.12196667110890461"/>
              <c:y val="2.1842575445667013E-2"/>
            </c:manualLayout>
          </c:layout>
          <c:showLegendKey val="0"/>
          <c:showVal val="0"/>
          <c:showCatName val="1"/>
          <c:showSerName val="0"/>
          <c:showPercent val="1"/>
          <c:showBubbleSize val="0"/>
          <c:extLst>
            <c:ext xmlns:c15="http://schemas.microsoft.com/office/drawing/2012/chart" uri="{CE6537A1-D6FC-4f65-9D91-7224C49458BB}"/>
          </c:extLst>
        </c:dLbl>
      </c:pivotFmt>
      <c:pivotFmt>
        <c:idx val="67"/>
        <c:marker>
          <c:symbol val="none"/>
        </c:marker>
        <c:dLbl>
          <c:idx val="0"/>
          <c:numFmt formatCode="0.00%" sourceLinked="0"/>
          <c:spPr/>
          <c:txPr>
            <a:bodyPr/>
            <a:lstStyle/>
            <a:p>
              <a:pPr>
                <a:defRPr sz="1050" b="1"/>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68"/>
        <c:dLbl>
          <c:idx val="0"/>
          <c:layout>
            <c:manualLayout>
              <c:x val="-1.8645198140994364E-2"/>
              <c:y val="5.7326512529636317E-2"/>
            </c:manualLayout>
          </c:layout>
          <c:showLegendKey val="0"/>
          <c:showVal val="0"/>
          <c:showCatName val="1"/>
          <c:showSerName val="0"/>
          <c:showPercent val="1"/>
          <c:showBubbleSize val="0"/>
          <c:extLst>
            <c:ext xmlns:c15="http://schemas.microsoft.com/office/drawing/2012/chart" uri="{CE6537A1-D6FC-4f65-9D91-7224C49458BB}"/>
          </c:extLst>
        </c:dLbl>
      </c:pivotFmt>
      <c:pivotFmt>
        <c:idx val="69"/>
        <c:dLbl>
          <c:idx val="0"/>
          <c:layout>
            <c:manualLayout>
              <c:x val="-0.17900850573488503"/>
              <c:y val="3.3000968326850053E-2"/>
            </c:manualLayout>
          </c:layout>
          <c:showLegendKey val="0"/>
          <c:showVal val="0"/>
          <c:showCatName val="1"/>
          <c:showSerName val="0"/>
          <c:showPercent val="1"/>
          <c:showBubbleSize val="0"/>
          <c:extLst>
            <c:ext xmlns:c15="http://schemas.microsoft.com/office/drawing/2012/chart" uri="{CE6537A1-D6FC-4f65-9D91-7224C49458BB}"/>
          </c:extLst>
        </c:dLbl>
      </c:pivotFmt>
      <c:pivotFmt>
        <c:idx val="70"/>
        <c:dLbl>
          <c:idx val="0"/>
          <c:layout>
            <c:manualLayout>
              <c:x val="-0.13650555782606774"/>
              <c:y val="-1.9859768813623401E-2"/>
            </c:manualLayout>
          </c:layout>
          <c:showLegendKey val="0"/>
          <c:showVal val="0"/>
          <c:showCatName val="1"/>
          <c:showSerName val="0"/>
          <c:showPercent val="1"/>
          <c:showBubbleSize val="0"/>
          <c:extLst>
            <c:ext xmlns:c15="http://schemas.microsoft.com/office/drawing/2012/chart" uri="{CE6537A1-D6FC-4f65-9D91-7224C49458BB}"/>
          </c:extLst>
        </c:dLbl>
      </c:pivotFmt>
      <c:pivotFmt>
        <c:idx val="71"/>
        <c:dLbl>
          <c:idx val="0"/>
          <c:layout>
            <c:manualLayout>
              <c:x val="4.4481903429278422E-2"/>
              <c:y val="-1.688401060426279E-2"/>
            </c:manualLayout>
          </c:layout>
          <c:showLegendKey val="0"/>
          <c:showVal val="0"/>
          <c:showCatName val="1"/>
          <c:showSerName val="0"/>
          <c:showPercent val="1"/>
          <c:showBubbleSize val="0"/>
          <c:extLst>
            <c:ext xmlns:c15="http://schemas.microsoft.com/office/drawing/2012/chart" uri="{CE6537A1-D6FC-4f65-9D91-7224C49458BB}"/>
          </c:extLst>
        </c:dLbl>
      </c:pivotFmt>
      <c:pivotFmt>
        <c:idx val="72"/>
        <c:dLbl>
          <c:idx val="0"/>
          <c:layout>
            <c:manualLayout>
              <c:x val="0.12196667110890461"/>
              <c:y val="2.1842575445667013E-2"/>
            </c:manualLayout>
          </c:layout>
          <c:showLegendKey val="0"/>
          <c:showVal val="0"/>
          <c:showCatName val="1"/>
          <c:showSerName val="0"/>
          <c:showPercent val="1"/>
          <c:showBubbleSize val="0"/>
          <c:extLst>
            <c:ext xmlns:c15="http://schemas.microsoft.com/office/drawing/2012/chart" uri="{CE6537A1-D6FC-4f65-9D91-7224C49458BB}"/>
          </c:extLst>
        </c:dLbl>
      </c:pivotFmt>
      <c:pivotFmt>
        <c:idx val="73"/>
        <c:marker>
          <c:symbol val="none"/>
        </c:marker>
        <c:dLbl>
          <c:idx val="0"/>
          <c:numFmt formatCode="0.00%" sourceLinked="0"/>
          <c:spPr/>
          <c:txPr>
            <a:bodyPr/>
            <a:lstStyle/>
            <a:p>
              <a:pPr>
                <a:defRPr sz="1050" b="1"/>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74"/>
        <c:dLbl>
          <c:idx val="0"/>
          <c:layout>
            <c:manualLayout>
              <c:x val="-1.8645198140994364E-2"/>
              <c:y val="5.7326512529636317E-2"/>
            </c:manualLayout>
          </c:layout>
          <c:showLegendKey val="0"/>
          <c:showVal val="0"/>
          <c:showCatName val="1"/>
          <c:showSerName val="0"/>
          <c:showPercent val="1"/>
          <c:showBubbleSize val="0"/>
          <c:extLst>
            <c:ext xmlns:c15="http://schemas.microsoft.com/office/drawing/2012/chart" uri="{CE6537A1-D6FC-4f65-9D91-7224C49458BB}"/>
          </c:extLst>
        </c:dLbl>
      </c:pivotFmt>
      <c:pivotFmt>
        <c:idx val="75"/>
        <c:dLbl>
          <c:idx val="0"/>
          <c:layout>
            <c:manualLayout>
              <c:x val="-0.17900850573488503"/>
              <c:y val="3.3000968326850053E-2"/>
            </c:manualLayout>
          </c:layout>
          <c:showLegendKey val="0"/>
          <c:showVal val="0"/>
          <c:showCatName val="1"/>
          <c:showSerName val="0"/>
          <c:showPercent val="1"/>
          <c:showBubbleSize val="0"/>
          <c:extLst>
            <c:ext xmlns:c15="http://schemas.microsoft.com/office/drawing/2012/chart" uri="{CE6537A1-D6FC-4f65-9D91-7224C49458BB}"/>
          </c:extLst>
        </c:dLbl>
      </c:pivotFmt>
      <c:pivotFmt>
        <c:idx val="76"/>
        <c:dLbl>
          <c:idx val="0"/>
          <c:layout>
            <c:manualLayout>
              <c:x val="-0.13650555782606774"/>
              <c:y val="-1.9859768813623401E-2"/>
            </c:manualLayout>
          </c:layout>
          <c:showLegendKey val="0"/>
          <c:showVal val="0"/>
          <c:showCatName val="1"/>
          <c:showSerName val="0"/>
          <c:showPercent val="1"/>
          <c:showBubbleSize val="0"/>
          <c:extLst>
            <c:ext xmlns:c15="http://schemas.microsoft.com/office/drawing/2012/chart" uri="{CE6537A1-D6FC-4f65-9D91-7224C49458BB}"/>
          </c:extLst>
        </c:dLbl>
      </c:pivotFmt>
      <c:pivotFmt>
        <c:idx val="77"/>
        <c:dLbl>
          <c:idx val="0"/>
          <c:layout>
            <c:manualLayout>
              <c:x val="4.4481903429278422E-2"/>
              <c:y val="-1.688401060426279E-2"/>
            </c:manualLayout>
          </c:layout>
          <c:showLegendKey val="0"/>
          <c:showVal val="0"/>
          <c:showCatName val="1"/>
          <c:showSerName val="0"/>
          <c:showPercent val="1"/>
          <c:showBubbleSize val="0"/>
          <c:extLst>
            <c:ext xmlns:c15="http://schemas.microsoft.com/office/drawing/2012/chart" uri="{CE6537A1-D6FC-4f65-9D91-7224C49458BB}"/>
          </c:extLst>
        </c:dLbl>
      </c:pivotFmt>
      <c:pivotFmt>
        <c:idx val="78"/>
        <c:dLbl>
          <c:idx val="0"/>
          <c:layout>
            <c:manualLayout>
              <c:x val="0.12196667110890461"/>
              <c:y val="2.1842575445667013E-2"/>
            </c:manualLayout>
          </c:layout>
          <c:showLegendKey val="0"/>
          <c:showVal val="0"/>
          <c:showCatName val="1"/>
          <c:showSerName val="0"/>
          <c:showPercent val="1"/>
          <c:showBubbleSize val="0"/>
          <c:extLst>
            <c:ext xmlns:c15="http://schemas.microsoft.com/office/drawing/2012/chart" uri="{CE6537A1-D6FC-4f65-9D91-7224C49458BB}"/>
          </c:extLst>
        </c:dLbl>
      </c:pivotFmt>
      <c:pivotFmt>
        <c:idx val="79"/>
        <c:marker>
          <c:symbol val="none"/>
        </c:marker>
        <c:dLbl>
          <c:idx val="0"/>
          <c:numFmt formatCode="0.00%" sourceLinked="0"/>
          <c:spPr/>
          <c:txPr>
            <a:bodyPr/>
            <a:lstStyle/>
            <a:p>
              <a:pPr>
                <a:defRPr sz="1050" b="1"/>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80"/>
        <c:dLbl>
          <c:idx val="0"/>
          <c:layout>
            <c:manualLayout>
              <c:x val="-1.8645198140994364E-2"/>
              <c:y val="5.7326512529636317E-2"/>
            </c:manualLayout>
          </c:layout>
          <c:showLegendKey val="0"/>
          <c:showVal val="0"/>
          <c:showCatName val="1"/>
          <c:showSerName val="0"/>
          <c:showPercent val="1"/>
          <c:showBubbleSize val="0"/>
          <c:extLst>
            <c:ext xmlns:c15="http://schemas.microsoft.com/office/drawing/2012/chart" uri="{CE6537A1-D6FC-4f65-9D91-7224C49458BB}"/>
          </c:extLst>
        </c:dLbl>
      </c:pivotFmt>
      <c:pivotFmt>
        <c:idx val="81"/>
        <c:dLbl>
          <c:idx val="0"/>
          <c:layout>
            <c:manualLayout>
              <c:x val="-0.17900850573488503"/>
              <c:y val="3.3000968326850053E-2"/>
            </c:manualLayout>
          </c:layout>
          <c:showLegendKey val="0"/>
          <c:showVal val="0"/>
          <c:showCatName val="1"/>
          <c:showSerName val="0"/>
          <c:showPercent val="1"/>
          <c:showBubbleSize val="0"/>
          <c:extLst>
            <c:ext xmlns:c15="http://schemas.microsoft.com/office/drawing/2012/chart" uri="{CE6537A1-D6FC-4f65-9D91-7224C49458BB}"/>
          </c:extLst>
        </c:dLbl>
      </c:pivotFmt>
      <c:pivotFmt>
        <c:idx val="82"/>
        <c:dLbl>
          <c:idx val="0"/>
          <c:layout>
            <c:manualLayout>
              <c:x val="-0.13650555782606774"/>
              <c:y val="-1.9859768813623401E-2"/>
            </c:manualLayout>
          </c:layout>
          <c:showLegendKey val="0"/>
          <c:showVal val="0"/>
          <c:showCatName val="1"/>
          <c:showSerName val="0"/>
          <c:showPercent val="1"/>
          <c:showBubbleSize val="0"/>
          <c:extLst>
            <c:ext xmlns:c15="http://schemas.microsoft.com/office/drawing/2012/chart" uri="{CE6537A1-D6FC-4f65-9D91-7224C49458BB}"/>
          </c:extLst>
        </c:dLbl>
      </c:pivotFmt>
      <c:pivotFmt>
        <c:idx val="83"/>
        <c:dLbl>
          <c:idx val="0"/>
          <c:layout>
            <c:manualLayout>
              <c:x val="4.4481903429278422E-2"/>
              <c:y val="-1.688401060426279E-2"/>
            </c:manualLayout>
          </c:layout>
          <c:showLegendKey val="0"/>
          <c:showVal val="0"/>
          <c:showCatName val="1"/>
          <c:showSerName val="0"/>
          <c:showPercent val="1"/>
          <c:showBubbleSize val="0"/>
          <c:extLst>
            <c:ext xmlns:c15="http://schemas.microsoft.com/office/drawing/2012/chart" uri="{CE6537A1-D6FC-4f65-9D91-7224C49458BB}"/>
          </c:extLst>
        </c:dLbl>
      </c:pivotFmt>
      <c:pivotFmt>
        <c:idx val="84"/>
        <c:dLbl>
          <c:idx val="0"/>
          <c:layout>
            <c:manualLayout>
              <c:x val="0.12196667110890461"/>
              <c:y val="2.1842575445667013E-2"/>
            </c:manualLayout>
          </c:layout>
          <c:showLegendKey val="0"/>
          <c:showVal val="0"/>
          <c:showCatName val="1"/>
          <c:showSerName val="0"/>
          <c:showPercent val="1"/>
          <c:showBubbleSize val="0"/>
          <c:extLst>
            <c:ext xmlns:c15="http://schemas.microsoft.com/office/drawing/2012/chart" uri="{CE6537A1-D6FC-4f65-9D91-7224C49458BB}"/>
          </c:extLst>
        </c:dLbl>
      </c:pivotFmt>
      <c:pivotFmt>
        <c:idx val="85"/>
        <c:marker>
          <c:symbol val="none"/>
        </c:marker>
        <c:dLbl>
          <c:idx val="0"/>
          <c:numFmt formatCode="0.00%" sourceLinked="0"/>
          <c:spPr/>
          <c:txPr>
            <a:bodyPr/>
            <a:lstStyle/>
            <a:p>
              <a:pPr>
                <a:defRPr sz="1050" b="1"/>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86"/>
        <c:dLbl>
          <c:idx val="0"/>
          <c:layout>
            <c:manualLayout>
              <c:x val="-1.8645198140994364E-2"/>
              <c:y val="5.7326512529636317E-2"/>
            </c:manualLayout>
          </c:layout>
          <c:showLegendKey val="0"/>
          <c:showVal val="0"/>
          <c:showCatName val="1"/>
          <c:showSerName val="0"/>
          <c:showPercent val="1"/>
          <c:showBubbleSize val="0"/>
          <c:extLst>
            <c:ext xmlns:c15="http://schemas.microsoft.com/office/drawing/2012/chart" uri="{CE6537A1-D6FC-4f65-9D91-7224C49458BB}"/>
          </c:extLst>
        </c:dLbl>
      </c:pivotFmt>
      <c:pivotFmt>
        <c:idx val="87"/>
        <c:dLbl>
          <c:idx val="0"/>
          <c:layout>
            <c:manualLayout>
              <c:x val="-0.17900850573488503"/>
              <c:y val="3.3000968326850053E-2"/>
            </c:manualLayout>
          </c:layout>
          <c:showLegendKey val="0"/>
          <c:showVal val="0"/>
          <c:showCatName val="1"/>
          <c:showSerName val="0"/>
          <c:showPercent val="1"/>
          <c:showBubbleSize val="0"/>
          <c:extLst>
            <c:ext xmlns:c15="http://schemas.microsoft.com/office/drawing/2012/chart" uri="{CE6537A1-D6FC-4f65-9D91-7224C49458BB}"/>
          </c:extLst>
        </c:dLbl>
      </c:pivotFmt>
      <c:pivotFmt>
        <c:idx val="88"/>
        <c:dLbl>
          <c:idx val="0"/>
          <c:layout>
            <c:manualLayout>
              <c:x val="-0.13650555782606774"/>
              <c:y val="-1.9859768813623401E-2"/>
            </c:manualLayout>
          </c:layout>
          <c:showLegendKey val="0"/>
          <c:showVal val="0"/>
          <c:showCatName val="1"/>
          <c:showSerName val="0"/>
          <c:showPercent val="1"/>
          <c:showBubbleSize val="0"/>
          <c:extLst>
            <c:ext xmlns:c15="http://schemas.microsoft.com/office/drawing/2012/chart" uri="{CE6537A1-D6FC-4f65-9D91-7224C49458BB}"/>
          </c:extLst>
        </c:dLbl>
      </c:pivotFmt>
      <c:pivotFmt>
        <c:idx val="89"/>
        <c:dLbl>
          <c:idx val="0"/>
          <c:layout>
            <c:manualLayout>
              <c:x val="4.4481903429278422E-2"/>
              <c:y val="-1.688401060426279E-2"/>
            </c:manualLayout>
          </c:layout>
          <c:showLegendKey val="0"/>
          <c:showVal val="0"/>
          <c:showCatName val="1"/>
          <c:showSerName val="0"/>
          <c:showPercent val="1"/>
          <c:showBubbleSize val="0"/>
          <c:extLst>
            <c:ext xmlns:c15="http://schemas.microsoft.com/office/drawing/2012/chart" uri="{CE6537A1-D6FC-4f65-9D91-7224C49458BB}"/>
          </c:extLst>
        </c:dLbl>
      </c:pivotFmt>
      <c:pivotFmt>
        <c:idx val="90"/>
        <c:dLbl>
          <c:idx val="0"/>
          <c:layout>
            <c:manualLayout>
              <c:x val="0.12196667110890461"/>
              <c:y val="2.1842575445667013E-2"/>
            </c:manualLayout>
          </c:layout>
          <c:showLegendKey val="0"/>
          <c:showVal val="0"/>
          <c:showCatName val="1"/>
          <c:showSerName val="0"/>
          <c:showPercent val="1"/>
          <c:showBubbleSize val="0"/>
          <c:extLst>
            <c:ext xmlns:c15="http://schemas.microsoft.com/office/drawing/2012/chart" uri="{CE6537A1-D6FC-4f65-9D91-7224C49458BB}"/>
          </c:extLst>
        </c:dLbl>
      </c:pivotFmt>
      <c:pivotFmt>
        <c:idx val="91"/>
        <c:marker>
          <c:symbol val="none"/>
        </c:marker>
        <c:dLbl>
          <c:idx val="0"/>
          <c:numFmt formatCode="0.00%" sourceLinked="0"/>
          <c:spPr/>
          <c:txPr>
            <a:bodyPr/>
            <a:lstStyle/>
            <a:p>
              <a:pPr>
                <a:defRPr sz="1050" b="1"/>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92"/>
        <c:dLbl>
          <c:idx val="0"/>
          <c:layout>
            <c:manualLayout>
              <c:x val="-1.8645198140994364E-2"/>
              <c:y val="5.7326512529636317E-2"/>
            </c:manualLayout>
          </c:layout>
          <c:showLegendKey val="0"/>
          <c:showVal val="0"/>
          <c:showCatName val="1"/>
          <c:showSerName val="0"/>
          <c:showPercent val="1"/>
          <c:showBubbleSize val="0"/>
          <c:extLst>
            <c:ext xmlns:c15="http://schemas.microsoft.com/office/drawing/2012/chart" uri="{CE6537A1-D6FC-4f65-9D91-7224C49458BB}"/>
          </c:extLst>
        </c:dLbl>
      </c:pivotFmt>
      <c:pivotFmt>
        <c:idx val="93"/>
        <c:dLbl>
          <c:idx val="0"/>
          <c:layout>
            <c:manualLayout>
              <c:x val="-0.17900850573488503"/>
              <c:y val="3.3000968326850053E-2"/>
            </c:manualLayout>
          </c:layout>
          <c:showLegendKey val="0"/>
          <c:showVal val="0"/>
          <c:showCatName val="1"/>
          <c:showSerName val="0"/>
          <c:showPercent val="1"/>
          <c:showBubbleSize val="0"/>
          <c:extLst>
            <c:ext xmlns:c15="http://schemas.microsoft.com/office/drawing/2012/chart" uri="{CE6537A1-D6FC-4f65-9D91-7224C49458BB}"/>
          </c:extLst>
        </c:dLbl>
      </c:pivotFmt>
      <c:pivotFmt>
        <c:idx val="94"/>
        <c:dLbl>
          <c:idx val="0"/>
          <c:layout>
            <c:manualLayout>
              <c:x val="-0.13650555782606774"/>
              <c:y val="-1.9859768813623401E-2"/>
            </c:manualLayout>
          </c:layout>
          <c:showLegendKey val="0"/>
          <c:showVal val="0"/>
          <c:showCatName val="1"/>
          <c:showSerName val="0"/>
          <c:showPercent val="1"/>
          <c:showBubbleSize val="0"/>
          <c:extLst>
            <c:ext xmlns:c15="http://schemas.microsoft.com/office/drawing/2012/chart" uri="{CE6537A1-D6FC-4f65-9D91-7224C49458BB}"/>
          </c:extLst>
        </c:dLbl>
      </c:pivotFmt>
      <c:pivotFmt>
        <c:idx val="95"/>
        <c:dLbl>
          <c:idx val="0"/>
          <c:layout>
            <c:manualLayout>
              <c:x val="4.4481903429278422E-2"/>
              <c:y val="-1.688401060426279E-2"/>
            </c:manualLayout>
          </c:layout>
          <c:showLegendKey val="0"/>
          <c:showVal val="0"/>
          <c:showCatName val="1"/>
          <c:showSerName val="0"/>
          <c:showPercent val="1"/>
          <c:showBubbleSize val="0"/>
          <c:extLst>
            <c:ext xmlns:c15="http://schemas.microsoft.com/office/drawing/2012/chart" uri="{CE6537A1-D6FC-4f65-9D91-7224C49458BB}"/>
          </c:extLst>
        </c:dLbl>
      </c:pivotFmt>
      <c:pivotFmt>
        <c:idx val="96"/>
        <c:dLbl>
          <c:idx val="0"/>
          <c:layout>
            <c:manualLayout>
              <c:x val="0.12196667110890461"/>
              <c:y val="2.1842575445667013E-2"/>
            </c:manualLayout>
          </c:layout>
          <c:showLegendKey val="0"/>
          <c:showVal val="0"/>
          <c:showCatName val="1"/>
          <c:showSerName val="0"/>
          <c:showPercent val="1"/>
          <c:showBubbleSize val="0"/>
          <c:extLst>
            <c:ext xmlns:c15="http://schemas.microsoft.com/office/drawing/2012/chart" uri="{CE6537A1-D6FC-4f65-9D91-7224C49458BB}"/>
          </c:extLst>
        </c:dLbl>
      </c:pivotFmt>
      <c:pivotFmt>
        <c:idx val="97"/>
        <c:marker>
          <c:symbol val="none"/>
        </c:marker>
        <c:dLbl>
          <c:idx val="0"/>
          <c:spPr/>
          <c:txPr>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98"/>
        <c:marker>
          <c:symbol val="none"/>
        </c:marker>
        <c:dLbl>
          <c:idx val="0"/>
          <c:spPr/>
          <c:txPr>
            <a:bodyPr/>
            <a:lstStyle/>
            <a:p>
              <a:pPr>
                <a:defRPr sz="1200" b="1">
                  <a:solidFill>
                    <a:schemeClr val="bg1"/>
                  </a:solidFill>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99"/>
        <c:marker>
          <c:symbol val="none"/>
        </c:marker>
        <c:dLbl>
          <c:idx val="0"/>
          <c:spPr/>
          <c:txPr>
            <a:bodyPr/>
            <a:lstStyle/>
            <a:p>
              <a:pPr>
                <a:defRPr sz="1200" b="1">
                  <a:solidFill>
                    <a:schemeClr val="bg1"/>
                  </a:solidFill>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00"/>
        <c:marker>
          <c:symbol val="none"/>
        </c:marker>
        <c:dLbl>
          <c:idx val="0"/>
          <c:spPr/>
          <c:txPr>
            <a:bodyPr/>
            <a:lstStyle/>
            <a:p>
              <a:pPr>
                <a:defRPr sz="1200" b="1">
                  <a:solidFill>
                    <a:schemeClr val="bg1"/>
                  </a:solidFill>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s>
    <c:view3D>
      <c:rotX val="30"/>
      <c:rotY val="0"/>
      <c:rAngAx val="0"/>
      <c:perspective val="0"/>
    </c:view3D>
    <c:floor>
      <c:thickness val="0"/>
    </c:floor>
    <c:sideWall>
      <c:thickness val="0"/>
    </c:sideWall>
    <c:backWall>
      <c:thickness val="0"/>
    </c:backWall>
    <c:plotArea>
      <c:layout>
        <c:manualLayout>
          <c:layoutTarget val="inner"/>
          <c:xMode val="edge"/>
          <c:yMode val="edge"/>
          <c:x val="9.9637681159420281E-3"/>
          <c:y val="9.2554537240222015E-2"/>
          <c:w val="0.90760869565217395"/>
          <c:h val="0.88592917688567629"/>
        </c:manualLayout>
      </c:layout>
      <c:pie3DChart>
        <c:varyColors val="1"/>
        <c:ser>
          <c:idx val="0"/>
          <c:order val="0"/>
          <c:tx>
            <c:strRef>
              <c:f>Vets!$B$8:$B$9</c:f>
              <c:strCache>
                <c:ptCount val="1"/>
                <c:pt idx="0">
                  <c:v>Total</c:v>
                </c:pt>
              </c:strCache>
            </c:strRef>
          </c:tx>
          <c:dLbls>
            <c:spPr>
              <a:noFill/>
              <a:ln>
                <a:noFill/>
              </a:ln>
              <a:effectLst/>
            </c:spPr>
            <c:txPr>
              <a:bodyPr/>
              <a:lstStyle/>
              <a:p>
                <a:pPr>
                  <a:defRPr sz="2000" b="1">
                    <a:solidFill>
                      <a:schemeClr val="tx1"/>
                    </a:solidFill>
                  </a:defRPr>
                </a:pPr>
                <a:endParaRPr lang="en-US"/>
              </a:p>
            </c:txPr>
            <c:showLegendKey val="0"/>
            <c:showVal val="0"/>
            <c:showCatName val="1"/>
            <c:showSerName val="0"/>
            <c:showPercent val="1"/>
            <c:showBubbleSize val="0"/>
            <c:showLeaderLines val="1"/>
            <c:extLst>
              <c:ext xmlns:c15="http://schemas.microsoft.com/office/drawing/2012/chart" uri="{CE6537A1-D6FC-4f65-9D91-7224C49458BB}"/>
            </c:extLst>
          </c:dLbls>
          <c:cat>
            <c:strRef>
              <c:f>Vets!$A$10:$A$13</c:f>
              <c:strCache>
                <c:ptCount val="3"/>
                <c:pt idx="0">
                  <c:v>No</c:v>
                </c:pt>
                <c:pt idx="1">
                  <c:v>Unknown</c:v>
                </c:pt>
                <c:pt idx="2">
                  <c:v>Yes</c:v>
                </c:pt>
              </c:strCache>
            </c:strRef>
          </c:cat>
          <c:val>
            <c:numRef>
              <c:f>Vets!$B$10:$B$13</c:f>
              <c:numCache>
                <c:formatCode>0.00%</c:formatCode>
                <c:ptCount val="3"/>
                <c:pt idx="0">
                  <c:v>0.8926407229675295</c:v>
                </c:pt>
                <c:pt idx="1">
                  <c:v>5.877613926932642E-2</c:v>
                </c:pt>
                <c:pt idx="2">
                  <c:v>4.8583137763144067E-2</c:v>
                </c:pt>
              </c:numCache>
            </c:numRef>
          </c:val>
        </c:ser>
        <c:dLbls>
          <c:showLegendKey val="0"/>
          <c:showVal val="0"/>
          <c:showCatName val="1"/>
          <c:showSerName val="0"/>
          <c:showPercent val="1"/>
          <c:showBubbleSize val="0"/>
          <c:showLeaderLines val="1"/>
        </c:dLbls>
      </c:pie3DChart>
    </c:plotArea>
    <c:plotVisOnly val="1"/>
    <c:dispBlanksAs val="gap"/>
    <c:showDLblsOverMax val="0"/>
  </c:chart>
  <c:externalData r:id="rId2">
    <c:autoUpdate val="0"/>
  </c:externalData>
  <c:extLst>
    <c:ext xmlns:c14="http://schemas.microsoft.com/office/drawing/2007/8/2/chart" uri="{781A3756-C4B2-4CAC-9D66-4F8BD8637D16}">
      <c14:pivotOptions>
        <c14:dropZoneFilter val="1"/>
        <c14:dropZoneData val="1"/>
        <c14:dropZoneSeries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lrMapOvr bg1="lt1" tx1="dk1" bg2="lt2" tx2="dk2" accent1="accent1" accent2="accent2" accent3="accent3" accent4="accent4" accent5="accent5" accent6="accent6" hlink="hlink" folHlink="folHlink"/>
  <c:pivotSource>
    <c:name>[ERS Q1 FY 2015 - Part 1.xls]Work Location!PivotTable1</c:name>
    <c:fmtId val="-1"/>
  </c:pivotSource>
  <c:chart>
    <c:autoTitleDeleted val="1"/>
    <c:pivotFmts>
      <c:pivotFmt>
        <c:idx val="0"/>
      </c:pivotFmt>
      <c:pivotFmt>
        <c:idx val="1"/>
        <c:dLbl>
          <c:idx val="0"/>
          <c:showLegendKey val="0"/>
          <c:showVal val="0"/>
          <c:showCatName val="1"/>
          <c:showSerName val="0"/>
          <c:showPercent val="1"/>
          <c:showBubbleSize val="0"/>
          <c:extLst>
            <c:ext xmlns:c15="http://schemas.microsoft.com/office/drawing/2012/chart" uri="{CE6537A1-D6FC-4f65-9D91-7224C49458BB}"/>
          </c:extLst>
        </c:dLbl>
      </c:pivotFmt>
      <c:pivotFmt>
        <c:idx val="2"/>
      </c:pivotFmt>
      <c:pivotFmt>
        <c:idx val="3"/>
      </c:pivotFmt>
      <c:pivotFmt>
        <c:idx val="4"/>
        <c:dLbl>
          <c:idx val="0"/>
          <c:showLegendKey val="0"/>
          <c:showVal val="0"/>
          <c:showCatName val="1"/>
          <c:showSerName val="0"/>
          <c:showPercent val="1"/>
          <c:showBubbleSize val="0"/>
          <c:extLst>
            <c:ext xmlns:c15="http://schemas.microsoft.com/office/drawing/2012/chart" uri="{CE6537A1-D6FC-4f65-9D91-7224C49458BB}"/>
          </c:extLst>
        </c:dLbl>
      </c:pivotFmt>
      <c:pivotFmt>
        <c:idx val="5"/>
      </c:pivotFmt>
      <c:pivotFmt>
        <c:idx val="6"/>
      </c:pivotFmt>
      <c:pivotFmt>
        <c:idx val="7"/>
        <c:dLbl>
          <c:idx val="0"/>
          <c:showLegendKey val="0"/>
          <c:showVal val="0"/>
          <c:showCatName val="1"/>
          <c:showSerName val="0"/>
          <c:showPercent val="1"/>
          <c:showBubbleSize val="0"/>
          <c:extLst>
            <c:ext xmlns:c15="http://schemas.microsoft.com/office/drawing/2012/chart" uri="{CE6537A1-D6FC-4f65-9D91-7224C49458BB}"/>
          </c:extLst>
        </c:dLbl>
      </c:pivotFmt>
      <c:pivotFmt>
        <c:idx val="8"/>
        <c:dLbl>
          <c:idx val="0"/>
          <c:numFmt formatCode="0.00%" sourceLinked="0"/>
          <c:spPr/>
          <c:txPr>
            <a:bodyPr/>
            <a:lstStyle/>
            <a:p>
              <a:pPr>
                <a:defRPr sz="1200" b="1"/>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9"/>
        <c:dLbl>
          <c:idx val="0"/>
          <c:layout>
            <c:manualLayout>
              <c:x val="3.8058147426736411E-2"/>
              <c:y val="2.4560958316229425E-2"/>
            </c:manualLayout>
          </c:layout>
          <c:showLegendKey val="0"/>
          <c:showVal val="0"/>
          <c:showCatName val="1"/>
          <c:showSerName val="0"/>
          <c:showPercent val="1"/>
          <c:showBubbleSize val="0"/>
          <c:extLst>
            <c:ext xmlns:c15="http://schemas.microsoft.com/office/drawing/2012/chart" uri="{CE6537A1-D6FC-4f65-9D91-7224C49458BB}"/>
          </c:extLst>
        </c:dLbl>
      </c:pivotFmt>
      <c:pivotFmt>
        <c:idx val="10"/>
        <c:dLbl>
          <c:idx val="0"/>
          <c:layout>
            <c:manualLayout>
              <c:x val="-0.16625373400995333"/>
              <c:y val="-5.6032313540311784E-6"/>
            </c:manualLayout>
          </c:layout>
          <c:showLegendKey val="0"/>
          <c:showVal val="0"/>
          <c:showCatName val="1"/>
          <c:showSerName val="0"/>
          <c:showPercent val="1"/>
          <c:showBubbleSize val="0"/>
          <c:extLst>
            <c:ext xmlns:c15="http://schemas.microsoft.com/office/drawing/2012/chart" uri="{CE6537A1-D6FC-4f65-9D91-7224C49458BB}"/>
          </c:extLst>
        </c:dLbl>
      </c:pivotFmt>
      <c:pivotFmt>
        <c:idx val="11"/>
        <c:dLbl>
          <c:idx val="0"/>
          <c:layout>
            <c:manualLayout>
              <c:x val="-0.1141422178569655"/>
              <c:y val="1.7330464023750585E-2"/>
            </c:manualLayout>
          </c:layout>
          <c:showLegendKey val="0"/>
          <c:showVal val="0"/>
          <c:showCatName val="1"/>
          <c:showSerName val="0"/>
          <c:showPercent val="1"/>
          <c:showBubbleSize val="0"/>
          <c:extLst>
            <c:ext xmlns:c15="http://schemas.microsoft.com/office/drawing/2012/chart" uri="{CE6537A1-D6FC-4f65-9D91-7224C49458BB}"/>
          </c:extLst>
        </c:dLbl>
      </c:pivotFmt>
      <c:pivotFmt>
        <c:idx val="12"/>
        <c:dLbl>
          <c:idx val="0"/>
          <c:layout>
            <c:manualLayout>
              <c:x val="0.19224590619234963"/>
              <c:y val="-1.9154204023385529E-4"/>
            </c:manualLayout>
          </c:layout>
          <c:showLegendKey val="0"/>
          <c:showVal val="0"/>
          <c:showCatName val="1"/>
          <c:showSerName val="0"/>
          <c:showPercent val="1"/>
          <c:showBubbleSize val="0"/>
          <c:extLst>
            <c:ext xmlns:c15="http://schemas.microsoft.com/office/drawing/2012/chart" uri="{CE6537A1-D6FC-4f65-9D91-7224C49458BB}"/>
          </c:extLst>
        </c:dLbl>
      </c:pivotFmt>
      <c:pivotFmt>
        <c:idx val="13"/>
        <c:marker>
          <c:symbol val="none"/>
        </c:marker>
        <c:dLbl>
          <c:idx val="0"/>
          <c:numFmt formatCode="0.00%" sourceLinked="0"/>
          <c:spPr/>
          <c:txPr>
            <a:bodyPr/>
            <a:lstStyle/>
            <a:p>
              <a:pPr>
                <a:defRPr sz="1200" b="1"/>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4"/>
        <c:dLbl>
          <c:idx val="0"/>
          <c:layout>
            <c:manualLayout>
              <c:x val="-0.1141422178569655"/>
              <c:y val="1.7330464023750585E-2"/>
            </c:manualLayout>
          </c:layout>
          <c:showLegendKey val="0"/>
          <c:showVal val="0"/>
          <c:showCatName val="1"/>
          <c:showSerName val="0"/>
          <c:showPercent val="1"/>
          <c:showBubbleSize val="0"/>
          <c:extLst>
            <c:ext xmlns:c15="http://schemas.microsoft.com/office/drawing/2012/chart" uri="{CE6537A1-D6FC-4f65-9D91-7224C49458BB}"/>
          </c:extLst>
        </c:dLbl>
      </c:pivotFmt>
      <c:pivotFmt>
        <c:idx val="15"/>
        <c:dLbl>
          <c:idx val="0"/>
          <c:layout>
            <c:manualLayout>
              <c:x val="3.8058147426736411E-2"/>
              <c:y val="2.4560958316229425E-2"/>
            </c:manualLayout>
          </c:layout>
          <c:showLegendKey val="0"/>
          <c:showVal val="0"/>
          <c:showCatName val="1"/>
          <c:showSerName val="0"/>
          <c:showPercent val="1"/>
          <c:showBubbleSize val="0"/>
          <c:extLst>
            <c:ext xmlns:c15="http://schemas.microsoft.com/office/drawing/2012/chart" uri="{CE6537A1-D6FC-4f65-9D91-7224C49458BB}"/>
          </c:extLst>
        </c:dLbl>
      </c:pivotFmt>
      <c:pivotFmt>
        <c:idx val="16"/>
        <c:dLbl>
          <c:idx val="0"/>
          <c:layout>
            <c:manualLayout>
              <c:x val="0.19224590619234963"/>
              <c:y val="-1.9154204023385529E-4"/>
            </c:manualLayout>
          </c:layout>
          <c:showLegendKey val="0"/>
          <c:showVal val="0"/>
          <c:showCatName val="1"/>
          <c:showSerName val="0"/>
          <c:showPercent val="1"/>
          <c:showBubbleSize val="0"/>
          <c:extLst>
            <c:ext xmlns:c15="http://schemas.microsoft.com/office/drawing/2012/chart" uri="{CE6537A1-D6FC-4f65-9D91-7224C49458BB}"/>
          </c:extLst>
        </c:dLbl>
      </c:pivotFmt>
      <c:pivotFmt>
        <c:idx val="17"/>
        <c:dLbl>
          <c:idx val="0"/>
          <c:layout>
            <c:manualLayout>
              <c:x val="-0.16625373400995333"/>
              <c:y val="-5.6032313540311784E-6"/>
            </c:manualLayout>
          </c:layout>
          <c:showLegendKey val="0"/>
          <c:showVal val="0"/>
          <c:showCatName val="1"/>
          <c:showSerName val="0"/>
          <c:showPercent val="1"/>
          <c:showBubbleSize val="0"/>
          <c:extLst>
            <c:ext xmlns:c15="http://schemas.microsoft.com/office/drawing/2012/chart" uri="{CE6537A1-D6FC-4f65-9D91-7224C49458BB}"/>
          </c:extLst>
        </c:dLbl>
      </c:pivotFmt>
      <c:pivotFmt>
        <c:idx val="18"/>
        <c:marker>
          <c:symbol val="none"/>
        </c:marker>
        <c:dLbl>
          <c:idx val="0"/>
          <c:numFmt formatCode="0.00%" sourceLinked="0"/>
          <c:spPr/>
          <c:txPr>
            <a:bodyPr/>
            <a:lstStyle/>
            <a:p>
              <a:pPr>
                <a:defRPr sz="1200" b="1"/>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9"/>
        <c:dLbl>
          <c:idx val="0"/>
          <c:layout>
            <c:manualLayout>
              <c:x val="-0.1141422178569655"/>
              <c:y val="1.7330464023750585E-2"/>
            </c:manualLayout>
          </c:layout>
          <c:showLegendKey val="0"/>
          <c:showVal val="0"/>
          <c:showCatName val="1"/>
          <c:showSerName val="0"/>
          <c:showPercent val="1"/>
          <c:showBubbleSize val="0"/>
          <c:extLst>
            <c:ext xmlns:c15="http://schemas.microsoft.com/office/drawing/2012/chart" uri="{CE6537A1-D6FC-4f65-9D91-7224C49458BB}"/>
          </c:extLst>
        </c:dLbl>
      </c:pivotFmt>
      <c:pivotFmt>
        <c:idx val="20"/>
        <c:dLbl>
          <c:idx val="0"/>
          <c:layout>
            <c:manualLayout>
              <c:x val="3.8058147426736411E-2"/>
              <c:y val="2.4560958316229425E-2"/>
            </c:manualLayout>
          </c:layout>
          <c:showLegendKey val="0"/>
          <c:showVal val="0"/>
          <c:showCatName val="1"/>
          <c:showSerName val="0"/>
          <c:showPercent val="1"/>
          <c:showBubbleSize val="0"/>
          <c:extLst>
            <c:ext xmlns:c15="http://schemas.microsoft.com/office/drawing/2012/chart" uri="{CE6537A1-D6FC-4f65-9D91-7224C49458BB}"/>
          </c:extLst>
        </c:dLbl>
      </c:pivotFmt>
      <c:pivotFmt>
        <c:idx val="21"/>
        <c:dLbl>
          <c:idx val="0"/>
          <c:layout>
            <c:manualLayout>
              <c:x val="0.19224590619234963"/>
              <c:y val="-1.9154204023385529E-4"/>
            </c:manualLayout>
          </c:layout>
          <c:showLegendKey val="0"/>
          <c:showVal val="0"/>
          <c:showCatName val="1"/>
          <c:showSerName val="0"/>
          <c:showPercent val="1"/>
          <c:showBubbleSize val="0"/>
          <c:extLst>
            <c:ext xmlns:c15="http://schemas.microsoft.com/office/drawing/2012/chart" uri="{CE6537A1-D6FC-4f65-9D91-7224C49458BB}"/>
          </c:extLst>
        </c:dLbl>
      </c:pivotFmt>
      <c:pivotFmt>
        <c:idx val="22"/>
        <c:dLbl>
          <c:idx val="0"/>
          <c:layout>
            <c:manualLayout>
              <c:x val="-0.16625373400995333"/>
              <c:y val="-5.6032313540311784E-6"/>
            </c:manualLayout>
          </c:layout>
          <c:showLegendKey val="0"/>
          <c:showVal val="0"/>
          <c:showCatName val="1"/>
          <c:showSerName val="0"/>
          <c:showPercent val="1"/>
          <c:showBubbleSize val="0"/>
          <c:extLst>
            <c:ext xmlns:c15="http://schemas.microsoft.com/office/drawing/2012/chart" uri="{CE6537A1-D6FC-4f65-9D91-7224C49458BB}"/>
          </c:extLst>
        </c:dLbl>
      </c:pivotFmt>
      <c:pivotFmt>
        <c:idx val="23"/>
        <c:marker>
          <c:symbol val="none"/>
        </c:marker>
        <c:dLbl>
          <c:idx val="0"/>
          <c:numFmt formatCode="0.00%" sourceLinked="0"/>
          <c:spPr/>
          <c:txPr>
            <a:bodyPr/>
            <a:lstStyle/>
            <a:p>
              <a:pPr>
                <a:defRPr sz="1200" b="1"/>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4"/>
        <c:dLbl>
          <c:idx val="0"/>
          <c:layout>
            <c:manualLayout>
              <c:x val="-0.1141422178569655"/>
              <c:y val="1.7330464023750585E-2"/>
            </c:manualLayout>
          </c:layout>
          <c:showLegendKey val="0"/>
          <c:showVal val="0"/>
          <c:showCatName val="1"/>
          <c:showSerName val="0"/>
          <c:showPercent val="1"/>
          <c:showBubbleSize val="0"/>
          <c:extLst>
            <c:ext xmlns:c15="http://schemas.microsoft.com/office/drawing/2012/chart" uri="{CE6537A1-D6FC-4f65-9D91-7224C49458BB}"/>
          </c:extLst>
        </c:dLbl>
      </c:pivotFmt>
      <c:pivotFmt>
        <c:idx val="25"/>
        <c:dLbl>
          <c:idx val="0"/>
          <c:layout>
            <c:manualLayout>
              <c:x val="3.8058147426736411E-2"/>
              <c:y val="2.4560958316229425E-2"/>
            </c:manualLayout>
          </c:layout>
          <c:showLegendKey val="0"/>
          <c:showVal val="0"/>
          <c:showCatName val="1"/>
          <c:showSerName val="0"/>
          <c:showPercent val="1"/>
          <c:showBubbleSize val="0"/>
          <c:extLst>
            <c:ext xmlns:c15="http://schemas.microsoft.com/office/drawing/2012/chart" uri="{CE6537A1-D6FC-4f65-9D91-7224C49458BB}"/>
          </c:extLst>
        </c:dLbl>
      </c:pivotFmt>
      <c:pivotFmt>
        <c:idx val="26"/>
        <c:dLbl>
          <c:idx val="0"/>
          <c:layout>
            <c:manualLayout>
              <c:x val="0.19224590619234963"/>
              <c:y val="-1.9154204023385529E-4"/>
            </c:manualLayout>
          </c:layout>
          <c:showLegendKey val="0"/>
          <c:showVal val="0"/>
          <c:showCatName val="1"/>
          <c:showSerName val="0"/>
          <c:showPercent val="1"/>
          <c:showBubbleSize val="0"/>
          <c:extLst>
            <c:ext xmlns:c15="http://schemas.microsoft.com/office/drawing/2012/chart" uri="{CE6537A1-D6FC-4f65-9D91-7224C49458BB}"/>
          </c:extLst>
        </c:dLbl>
      </c:pivotFmt>
      <c:pivotFmt>
        <c:idx val="27"/>
        <c:dLbl>
          <c:idx val="0"/>
          <c:layout>
            <c:manualLayout>
              <c:x val="-0.16625373400995333"/>
              <c:y val="-5.6032313540311784E-6"/>
            </c:manualLayout>
          </c:layout>
          <c:showLegendKey val="0"/>
          <c:showVal val="0"/>
          <c:showCatName val="1"/>
          <c:showSerName val="0"/>
          <c:showPercent val="1"/>
          <c:showBubbleSize val="0"/>
          <c:extLst>
            <c:ext xmlns:c15="http://schemas.microsoft.com/office/drawing/2012/chart" uri="{CE6537A1-D6FC-4f65-9D91-7224C49458BB}"/>
          </c:extLst>
        </c:dLbl>
      </c:pivotFmt>
      <c:pivotFmt>
        <c:idx val="28"/>
        <c:marker>
          <c:symbol val="none"/>
        </c:marker>
        <c:dLbl>
          <c:idx val="0"/>
          <c:numFmt formatCode="0.00%" sourceLinked="0"/>
          <c:spPr/>
          <c:txPr>
            <a:bodyPr/>
            <a:lstStyle/>
            <a:p>
              <a:pPr>
                <a:defRPr sz="1200" b="1"/>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9"/>
        <c:dLbl>
          <c:idx val="0"/>
          <c:layout>
            <c:manualLayout>
              <c:x val="-0.1141422178569655"/>
              <c:y val="1.7330464023750585E-2"/>
            </c:manualLayout>
          </c:layout>
          <c:showLegendKey val="0"/>
          <c:showVal val="0"/>
          <c:showCatName val="1"/>
          <c:showSerName val="0"/>
          <c:showPercent val="1"/>
          <c:showBubbleSize val="0"/>
          <c:extLst>
            <c:ext xmlns:c15="http://schemas.microsoft.com/office/drawing/2012/chart" uri="{CE6537A1-D6FC-4f65-9D91-7224C49458BB}"/>
          </c:extLst>
        </c:dLbl>
      </c:pivotFmt>
      <c:pivotFmt>
        <c:idx val="30"/>
        <c:dLbl>
          <c:idx val="0"/>
          <c:layout>
            <c:manualLayout>
              <c:x val="3.8058147426736411E-2"/>
              <c:y val="2.4560958316229425E-2"/>
            </c:manualLayout>
          </c:layout>
          <c:showLegendKey val="0"/>
          <c:showVal val="0"/>
          <c:showCatName val="1"/>
          <c:showSerName val="0"/>
          <c:showPercent val="1"/>
          <c:showBubbleSize val="0"/>
          <c:extLst>
            <c:ext xmlns:c15="http://schemas.microsoft.com/office/drawing/2012/chart" uri="{CE6537A1-D6FC-4f65-9D91-7224C49458BB}"/>
          </c:extLst>
        </c:dLbl>
      </c:pivotFmt>
      <c:pivotFmt>
        <c:idx val="31"/>
        <c:dLbl>
          <c:idx val="0"/>
          <c:layout>
            <c:manualLayout>
              <c:x val="0.19224590619234963"/>
              <c:y val="-1.9154204023385529E-4"/>
            </c:manualLayout>
          </c:layout>
          <c:showLegendKey val="0"/>
          <c:showVal val="0"/>
          <c:showCatName val="1"/>
          <c:showSerName val="0"/>
          <c:showPercent val="1"/>
          <c:showBubbleSize val="0"/>
          <c:extLst>
            <c:ext xmlns:c15="http://schemas.microsoft.com/office/drawing/2012/chart" uri="{CE6537A1-D6FC-4f65-9D91-7224C49458BB}"/>
          </c:extLst>
        </c:dLbl>
      </c:pivotFmt>
      <c:pivotFmt>
        <c:idx val="32"/>
        <c:dLbl>
          <c:idx val="0"/>
          <c:layout>
            <c:manualLayout>
              <c:x val="-0.16625373400995333"/>
              <c:y val="-5.6032313540311784E-6"/>
            </c:manualLayout>
          </c:layout>
          <c:showLegendKey val="0"/>
          <c:showVal val="0"/>
          <c:showCatName val="1"/>
          <c:showSerName val="0"/>
          <c:showPercent val="1"/>
          <c:showBubbleSize val="0"/>
          <c:extLst>
            <c:ext xmlns:c15="http://schemas.microsoft.com/office/drawing/2012/chart" uri="{CE6537A1-D6FC-4f65-9D91-7224C49458BB}"/>
          </c:extLst>
        </c:dLbl>
      </c:pivotFmt>
      <c:pivotFmt>
        <c:idx val="33"/>
        <c:marker>
          <c:symbol val="none"/>
        </c:marker>
        <c:dLbl>
          <c:idx val="0"/>
          <c:numFmt formatCode="0.00%" sourceLinked="0"/>
          <c:spPr/>
          <c:txPr>
            <a:bodyPr/>
            <a:lstStyle/>
            <a:p>
              <a:pPr>
                <a:defRPr sz="1200" b="1"/>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34"/>
        <c:dLbl>
          <c:idx val="0"/>
          <c:layout>
            <c:manualLayout>
              <c:x val="-0.1141422178569655"/>
              <c:y val="1.7330464023750585E-2"/>
            </c:manualLayout>
          </c:layout>
          <c:showLegendKey val="0"/>
          <c:showVal val="0"/>
          <c:showCatName val="1"/>
          <c:showSerName val="0"/>
          <c:showPercent val="1"/>
          <c:showBubbleSize val="0"/>
          <c:extLst>
            <c:ext xmlns:c15="http://schemas.microsoft.com/office/drawing/2012/chart" uri="{CE6537A1-D6FC-4f65-9D91-7224C49458BB}"/>
          </c:extLst>
        </c:dLbl>
      </c:pivotFmt>
      <c:pivotFmt>
        <c:idx val="35"/>
        <c:dLbl>
          <c:idx val="0"/>
          <c:layout>
            <c:manualLayout>
              <c:x val="3.8058147426736411E-2"/>
              <c:y val="2.4560958316229425E-2"/>
            </c:manualLayout>
          </c:layout>
          <c:showLegendKey val="0"/>
          <c:showVal val="0"/>
          <c:showCatName val="1"/>
          <c:showSerName val="0"/>
          <c:showPercent val="1"/>
          <c:showBubbleSize val="0"/>
          <c:extLst>
            <c:ext xmlns:c15="http://schemas.microsoft.com/office/drawing/2012/chart" uri="{CE6537A1-D6FC-4f65-9D91-7224C49458BB}"/>
          </c:extLst>
        </c:dLbl>
      </c:pivotFmt>
      <c:pivotFmt>
        <c:idx val="36"/>
        <c:dLbl>
          <c:idx val="0"/>
          <c:layout>
            <c:manualLayout>
              <c:x val="0.19224590619234963"/>
              <c:y val="-1.9154204023385529E-4"/>
            </c:manualLayout>
          </c:layout>
          <c:showLegendKey val="0"/>
          <c:showVal val="0"/>
          <c:showCatName val="1"/>
          <c:showSerName val="0"/>
          <c:showPercent val="1"/>
          <c:showBubbleSize val="0"/>
          <c:extLst>
            <c:ext xmlns:c15="http://schemas.microsoft.com/office/drawing/2012/chart" uri="{CE6537A1-D6FC-4f65-9D91-7224C49458BB}"/>
          </c:extLst>
        </c:dLbl>
      </c:pivotFmt>
      <c:pivotFmt>
        <c:idx val="37"/>
        <c:dLbl>
          <c:idx val="0"/>
          <c:layout>
            <c:manualLayout>
              <c:x val="-0.16625373400995333"/>
              <c:y val="-5.6032313540311784E-6"/>
            </c:manualLayout>
          </c:layout>
          <c:showLegendKey val="0"/>
          <c:showVal val="0"/>
          <c:showCatName val="1"/>
          <c:showSerName val="0"/>
          <c:showPercent val="1"/>
          <c:showBubbleSize val="0"/>
          <c:extLst>
            <c:ext xmlns:c15="http://schemas.microsoft.com/office/drawing/2012/chart" uri="{CE6537A1-D6FC-4f65-9D91-7224C49458BB}"/>
          </c:extLst>
        </c:dLbl>
      </c:pivotFmt>
      <c:pivotFmt>
        <c:idx val="38"/>
        <c:marker>
          <c:symbol val="none"/>
        </c:marker>
        <c:dLbl>
          <c:idx val="0"/>
          <c:numFmt formatCode="0.00%" sourceLinked="0"/>
          <c:spPr/>
          <c:txPr>
            <a:bodyPr/>
            <a:lstStyle/>
            <a:p>
              <a:pPr>
                <a:defRPr sz="1200" b="1"/>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39"/>
        <c:dLbl>
          <c:idx val="0"/>
          <c:layout>
            <c:manualLayout>
              <c:x val="-0.1141422178569655"/>
              <c:y val="1.7330464023750585E-2"/>
            </c:manualLayout>
          </c:layout>
          <c:showLegendKey val="0"/>
          <c:showVal val="0"/>
          <c:showCatName val="1"/>
          <c:showSerName val="0"/>
          <c:showPercent val="1"/>
          <c:showBubbleSize val="0"/>
          <c:extLst>
            <c:ext xmlns:c15="http://schemas.microsoft.com/office/drawing/2012/chart" uri="{CE6537A1-D6FC-4f65-9D91-7224C49458BB}"/>
          </c:extLst>
        </c:dLbl>
      </c:pivotFmt>
      <c:pivotFmt>
        <c:idx val="40"/>
        <c:dLbl>
          <c:idx val="0"/>
          <c:layout>
            <c:manualLayout>
              <c:x val="3.8058147426736411E-2"/>
              <c:y val="2.4560958316229425E-2"/>
            </c:manualLayout>
          </c:layout>
          <c:showLegendKey val="0"/>
          <c:showVal val="0"/>
          <c:showCatName val="1"/>
          <c:showSerName val="0"/>
          <c:showPercent val="1"/>
          <c:showBubbleSize val="0"/>
          <c:extLst>
            <c:ext xmlns:c15="http://schemas.microsoft.com/office/drawing/2012/chart" uri="{CE6537A1-D6FC-4f65-9D91-7224C49458BB}"/>
          </c:extLst>
        </c:dLbl>
      </c:pivotFmt>
      <c:pivotFmt>
        <c:idx val="41"/>
        <c:dLbl>
          <c:idx val="0"/>
          <c:layout>
            <c:manualLayout>
              <c:x val="0.19224590619234963"/>
              <c:y val="-1.9154204023385529E-4"/>
            </c:manualLayout>
          </c:layout>
          <c:showLegendKey val="0"/>
          <c:showVal val="0"/>
          <c:showCatName val="1"/>
          <c:showSerName val="0"/>
          <c:showPercent val="1"/>
          <c:showBubbleSize val="0"/>
          <c:extLst>
            <c:ext xmlns:c15="http://schemas.microsoft.com/office/drawing/2012/chart" uri="{CE6537A1-D6FC-4f65-9D91-7224C49458BB}"/>
          </c:extLst>
        </c:dLbl>
      </c:pivotFmt>
      <c:pivotFmt>
        <c:idx val="42"/>
        <c:dLbl>
          <c:idx val="0"/>
          <c:layout>
            <c:manualLayout>
              <c:x val="-0.16625373400995333"/>
              <c:y val="-5.6032313540311784E-6"/>
            </c:manualLayout>
          </c:layout>
          <c:showLegendKey val="0"/>
          <c:showVal val="0"/>
          <c:showCatName val="1"/>
          <c:showSerName val="0"/>
          <c:showPercent val="1"/>
          <c:showBubbleSize val="0"/>
          <c:extLst>
            <c:ext xmlns:c15="http://schemas.microsoft.com/office/drawing/2012/chart" uri="{CE6537A1-D6FC-4f65-9D91-7224C49458BB}"/>
          </c:extLst>
        </c:dLbl>
      </c:pivotFmt>
      <c:pivotFmt>
        <c:idx val="43"/>
        <c:marker>
          <c:symbol val="none"/>
        </c:marker>
        <c:dLbl>
          <c:idx val="0"/>
          <c:numFmt formatCode="0.00%" sourceLinked="0"/>
          <c:spPr/>
          <c:txPr>
            <a:bodyPr/>
            <a:lstStyle/>
            <a:p>
              <a:pPr>
                <a:defRPr sz="1200" b="1"/>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44"/>
        <c:dLbl>
          <c:idx val="0"/>
          <c:layout>
            <c:manualLayout>
              <c:x val="-0.1141422178569655"/>
              <c:y val="1.7330464023750585E-2"/>
            </c:manualLayout>
          </c:layout>
          <c:showLegendKey val="0"/>
          <c:showVal val="0"/>
          <c:showCatName val="1"/>
          <c:showSerName val="0"/>
          <c:showPercent val="1"/>
          <c:showBubbleSize val="0"/>
          <c:extLst>
            <c:ext xmlns:c15="http://schemas.microsoft.com/office/drawing/2012/chart" uri="{CE6537A1-D6FC-4f65-9D91-7224C49458BB}"/>
          </c:extLst>
        </c:dLbl>
      </c:pivotFmt>
      <c:pivotFmt>
        <c:idx val="45"/>
        <c:dLbl>
          <c:idx val="0"/>
          <c:layout>
            <c:manualLayout>
              <c:x val="3.8058147426736411E-2"/>
              <c:y val="2.4560958316229425E-2"/>
            </c:manualLayout>
          </c:layout>
          <c:showLegendKey val="0"/>
          <c:showVal val="0"/>
          <c:showCatName val="1"/>
          <c:showSerName val="0"/>
          <c:showPercent val="1"/>
          <c:showBubbleSize val="0"/>
          <c:extLst>
            <c:ext xmlns:c15="http://schemas.microsoft.com/office/drawing/2012/chart" uri="{CE6537A1-D6FC-4f65-9D91-7224C49458BB}"/>
          </c:extLst>
        </c:dLbl>
      </c:pivotFmt>
      <c:pivotFmt>
        <c:idx val="46"/>
        <c:dLbl>
          <c:idx val="0"/>
          <c:layout>
            <c:manualLayout>
              <c:x val="0.19224590619234963"/>
              <c:y val="-1.9154204023385529E-4"/>
            </c:manualLayout>
          </c:layout>
          <c:showLegendKey val="0"/>
          <c:showVal val="0"/>
          <c:showCatName val="1"/>
          <c:showSerName val="0"/>
          <c:showPercent val="1"/>
          <c:showBubbleSize val="0"/>
          <c:extLst>
            <c:ext xmlns:c15="http://schemas.microsoft.com/office/drawing/2012/chart" uri="{CE6537A1-D6FC-4f65-9D91-7224C49458BB}"/>
          </c:extLst>
        </c:dLbl>
      </c:pivotFmt>
      <c:pivotFmt>
        <c:idx val="47"/>
        <c:dLbl>
          <c:idx val="0"/>
          <c:layout>
            <c:manualLayout>
              <c:x val="-0.16625373400995333"/>
              <c:y val="-5.6032313540311784E-6"/>
            </c:manualLayout>
          </c:layout>
          <c:showLegendKey val="0"/>
          <c:showVal val="0"/>
          <c:showCatName val="1"/>
          <c:showSerName val="0"/>
          <c:showPercent val="1"/>
          <c:showBubbleSize val="0"/>
          <c:extLst>
            <c:ext xmlns:c15="http://schemas.microsoft.com/office/drawing/2012/chart" uri="{CE6537A1-D6FC-4f65-9D91-7224C49458BB}"/>
          </c:extLst>
        </c:dLbl>
      </c:pivotFmt>
      <c:pivotFmt>
        <c:idx val="48"/>
        <c:marker>
          <c:symbol val="none"/>
        </c:marker>
      </c:pivotFmt>
      <c:pivotFmt>
        <c:idx val="49"/>
        <c:marker>
          <c:symbol val="none"/>
        </c:marker>
        <c:dLbl>
          <c:idx val="0"/>
          <c:numFmt formatCode="0.00%" sourceLinked="0"/>
          <c:spPr/>
          <c:txPr>
            <a:bodyPr/>
            <a:lstStyle/>
            <a:p>
              <a:pPr>
                <a:defRPr sz="1050" b="1"/>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50"/>
        <c:dLbl>
          <c:idx val="0"/>
          <c:layout>
            <c:manualLayout>
              <c:x val="-1.8645198140994364E-2"/>
              <c:y val="5.7326512529636317E-2"/>
            </c:manualLayout>
          </c:layout>
          <c:showLegendKey val="0"/>
          <c:showVal val="0"/>
          <c:showCatName val="1"/>
          <c:showSerName val="0"/>
          <c:showPercent val="1"/>
          <c:showBubbleSize val="0"/>
          <c:extLst>
            <c:ext xmlns:c15="http://schemas.microsoft.com/office/drawing/2012/chart" uri="{CE6537A1-D6FC-4f65-9D91-7224C49458BB}"/>
          </c:extLst>
        </c:dLbl>
      </c:pivotFmt>
      <c:pivotFmt>
        <c:idx val="51"/>
        <c:dLbl>
          <c:idx val="0"/>
          <c:layout>
            <c:manualLayout>
              <c:x val="-0.17900850573488503"/>
              <c:y val="3.3000968326850053E-2"/>
            </c:manualLayout>
          </c:layout>
          <c:showLegendKey val="0"/>
          <c:showVal val="0"/>
          <c:showCatName val="1"/>
          <c:showSerName val="0"/>
          <c:showPercent val="1"/>
          <c:showBubbleSize val="0"/>
          <c:extLst>
            <c:ext xmlns:c15="http://schemas.microsoft.com/office/drawing/2012/chart" uri="{CE6537A1-D6FC-4f65-9D91-7224C49458BB}"/>
          </c:extLst>
        </c:dLbl>
      </c:pivotFmt>
      <c:pivotFmt>
        <c:idx val="52"/>
        <c:dLbl>
          <c:idx val="0"/>
          <c:layout>
            <c:manualLayout>
              <c:x val="-0.13650555782606774"/>
              <c:y val="-1.9859768813623401E-2"/>
            </c:manualLayout>
          </c:layout>
          <c:showLegendKey val="0"/>
          <c:showVal val="0"/>
          <c:showCatName val="1"/>
          <c:showSerName val="0"/>
          <c:showPercent val="1"/>
          <c:showBubbleSize val="0"/>
          <c:extLst>
            <c:ext xmlns:c15="http://schemas.microsoft.com/office/drawing/2012/chart" uri="{CE6537A1-D6FC-4f65-9D91-7224C49458BB}"/>
          </c:extLst>
        </c:dLbl>
      </c:pivotFmt>
      <c:pivotFmt>
        <c:idx val="53"/>
        <c:dLbl>
          <c:idx val="0"/>
          <c:layout>
            <c:manualLayout>
              <c:x val="0.12196667110890461"/>
              <c:y val="2.1842575445667013E-2"/>
            </c:manualLayout>
          </c:layout>
          <c:showLegendKey val="0"/>
          <c:showVal val="0"/>
          <c:showCatName val="1"/>
          <c:showSerName val="0"/>
          <c:showPercent val="1"/>
          <c:showBubbleSize val="0"/>
          <c:extLst>
            <c:ext xmlns:c15="http://schemas.microsoft.com/office/drawing/2012/chart" uri="{CE6537A1-D6FC-4f65-9D91-7224C49458BB}"/>
          </c:extLst>
        </c:dLbl>
      </c:pivotFmt>
      <c:pivotFmt>
        <c:idx val="54"/>
        <c:dLbl>
          <c:idx val="0"/>
          <c:layout>
            <c:manualLayout>
              <c:x val="4.4481903429278422E-2"/>
              <c:y val="-1.688401060426279E-2"/>
            </c:manualLayout>
          </c:layout>
          <c:showLegendKey val="0"/>
          <c:showVal val="0"/>
          <c:showCatName val="1"/>
          <c:showSerName val="0"/>
          <c:showPercent val="1"/>
          <c:showBubbleSize val="0"/>
          <c:extLst>
            <c:ext xmlns:c15="http://schemas.microsoft.com/office/drawing/2012/chart" uri="{CE6537A1-D6FC-4f65-9D91-7224C49458BB}"/>
          </c:extLst>
        </c:dLbl>
      </c:pivotFmt>
      <c:pivotFmt>
        <c:idx val="55"/>
        <c:marker>
          <c:symbol val="none"/>
        </c:marker>
        <c:dLbl>
          <c:idx val="0"/>
          <c:numFmt formatCode="0.00%" sourceLinked="0"/>
          <c:spPr/>
          <c:txPr>
            <a:bodyPr/>
            <a:lstStyle/>
            <a:p>
              <a:pPr>
                <a:defRPr sz="1050" b="1"/>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56"/>
        <c:dLbl>
          <c:idx val="0"/>
          <c:layout>
            <c:manualLayout>
              <c:x val="-1.8645198140994364E-2"/>
              <c:y val="5.7326512529636317E-2"/>
            </c:manualLayout>
          </c:layout>
          <c:showLegendKey val="0"/>
          <c:showVal val="0"/>
          <c:showCatName val="1"/>
          <c:showSerName val="0"/>
          <c:showPercent val="1"/>
          <c:showBubbleSize val="0"/>
          <c:extLst>
            <c:ext xmlns:c15="http://schemas.microsoft.com/office/drawing/2012/chart" uri="{CE6537A1-D6FC-4f65-9D91-7224C49458BB}"/>
          </c:extLst>
        </c:dLbl>
      </c:pivotFmt>
      <c:pivotFmt>
        <c:idx val="57"/>
        <c:dLbl>
          <c:idx val="0"/>
          <c:layout>
            <c:manualLayout>
              <c:x val="-0.17900850573488503"/>
              <c:y val="3.3000968326850053E-2"/>
            </c:manualLayout>
          </c:layout>
          <c:showLegendKey val="0"/>
          <c:showVal val="0"/>
          <c:showCatName val="1"/>
          <c:showSerName val="0"/>
          <c:showPercent val="1"/>
          <c:showBubbleSize val="0"/>
          <c:extLst>
            <c:ext xmlns:c15="http://schemas.microsoft.com/office/drawing/2012/chart" uri="{CE6537A1-D6FC-4f65-9D91-7224C49458BB}"/>
          </c:extLst>
        </c:dLbl>
      </c:pivotFmt>
      <c:pivotFmt>
        <c:idx val="58"/>
        <c:dLbl>
          <c:idx val="0"/>
          <c:layout>
            <c:manualLayout>
              <c:x val="-0.13650555782606774"/>
              <c:y val="-1.9859768813623401E-2"/>
            </c:manualLayout>
          </c:layout>
          <c:showLegendKey val="0"/>
          <c:showVal val="0"/>
          <c:showCatName val="1"/>
          <c:showSerName val="0"/>
          <c:showPercent val="1"/>
          <c:showBubbleSize val="0"/>
          <c:extLst>
            <c:ext xmlns:c15="http://schemas.microsoft.com/office/drawing/2012/chart" uri="{CE6537A1-D6FC-4f65-9D91-7224C49458BB}"/>
          </c:extLst>
        </c:dLbl>
      </c:pivotFmt>
      <c:pivotFmt>
        <c:idx val="59"/>
        <c:dLbl>
          <c:idx val="0"/>
          <c:layout>
            <c:manualLayout>
              <c:x val="4.4481903429278422E-2"/>
              <c:y val="-1.688401060426279E-2"/>
            </c:manualLayout>
          </c:layout>
          <c:showLegendKey val="0"/>
          <c:showVal val="0"/>
          <c:showCatName val="1"/>
          <c:showSerName val="0"/>
          <c:showPercent val="1"/>
          <c:showBubbleSize val="0"/>
          <c:extLst>
            <c:ext xmlns:c15="http://schemas.microsoft.com/office/drawing/2012/chart" uri="{CE6537A1-D6FC-4f65-9D91-7224C49458BB}"/>
          </c:extLst>
        </c:dLbl>
      </c:pivotFmt>
      <c:pivotFmt>
        <c:idx val="60"/>
        <c:dLbl>
          <c:idx val="0"/>
          <c:layout>
            <c:manualLayout>
              <c:x val="0.12196667110890461"/>
              <c:y val="2.1842575445667013E-2"/>
            </c:manualLayout>
          </c:layout>
          <c:showLegendKey val="0"/>
          <c:showVal val="0"/>
          <c:showCatName val="1"/>
          <c:showSerName val="0"/>
          <c:showPercent val="1"/>
          <c:showBubbleSize val="0"/>
          <c:extLst>
            <c:ext xmlns:c15="http://schemas.microsoft.com/office/drawing/2012/chart" uri="{CE6537A1-D6FC-4f65-9D91-7224C49458BB}"/>
          </c:extLst>
        </c:dLbl>
      </c:pivotFmt>
      <c:pivotFmt>
        <c:idx val="61"/>
        <c:marker>
          <c:symbol val="none"/>
        </c:marker>
        <c:dLbl>
          <c:idx val="0"/>
          <c:numFmt formatCode="0.00%" sourceLinked="0"/>
          <c:spPr/>
          <c:txPr>
            <a:bodyPr/>
            <a:lstStyle/>
            <a:p>
              <a:pPr>
                <a:defRPr sz="1050" b="1"/>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62"/>
        <c:dLbl>
          <c:idx val="0"/>
          <c:layout>
            <c:manualLayout>
              <c:x val="-1.8645198140994364E-2"/>
              <c:y val="5.7326512529636317E-2"/>
            </c:manualLayout>
          </c:layout>
          <c:showLegendKey val="0"/>
          <c:showVal val="0"/>
          <c:showCatName val="1"/>
          <c:showSerName val="0"/>
          <c:showPercent val="1"/>
          <c:showBubbleSize val="0"/>
          <c:extLst>
            <c:ext xmlns:c15="http://schemas.microsoft.com/office/drawing/2012/chart" uri="{CE6537A1-D6FC-4f65-9D91-7224C49458BB}"/>
          </c:extLst>
        </c:dLbl>
      </c:pivotFmt>
      <c:pivotFmt>
        <c:idx val="63"/>
        <c:dLbl>
          <c:idx val="0"/>
          <c:layout>
            <c:manualLayout>
              <c:x val="-0.17900850573488503"/>
              <c:y val="3.3000968326850053E-2"/>
            </c:manualLayout>
          </c:layout>
          <c:showLegendKey val="0"/>
          <c:showVal val="0"/>
          <c:showCatName val="1"/>
          <c:showSerName val="0"/>
          <c:showPercent val="1"/>
          <c:showBubbleSize val="0"/>
          <c:extLst>
            <c:ext xmlns:c15="http://schemas.microsoft.com/office/drawing/2012/chart" uri="{CE6537A1-D6FC-4f65-9D91-7224C49458BB}"/>
          </c:extLst>
        </c:dLbl>
      </c:pivotFmt>
      <c:pivotFmt>
        <c:idx val="64"/>
        <c:dLbl>
          <c:idx val="0"/>
          <c:layout>
            <c:manualLayout>
              <c:x val="-0.13650555782606774"/>
              <c:y val="-1.9859768813623401E-2"/>
            </c:manualLayout>
          </c:layout>
          <c:showLegendKey val="0"/>
          <c:showVal val="0"/>
          <c:showCatName val="1"/>
          <c:showSerName val="0"/>
          <c:showPercent val="1"/>
          <c:showBubbleSize val="0"/>
          <c:extLst>
            <c:ext xmlns:c15="http://schemas.microsoft.com/office/drawing/2012/chart" uri="{CE6537A1-D6FC-4f65-9D91-7224C49458BB}"/>
          </c:extLst>
        </c:dLbl>
      </c:pivotFmt>
      <c:pivotFmt>
        <c:idx val="65"/>
        <c:dLbl>
          <c:idx val="0"/>
          <c:layout>
            <c:manualLayout>
              <c:x val="4.4481903429278422E-2"/>
              <c:y val="-1.688401060426279E-2"/>
            </c:manualLayout>
          </c:layout>
          <c:showLegendKey val="0"/>
          <c:showVal val="0"/>
          <c:showCatName val="1"/>
          <c:showSerName val="0"/>
          <c:showPercent val="1"/>
          <c:showBubbleSize val="0"/>
          <c:extLst>
            <c:ext xmlns:c15="http://schemas.microsoft.com/office/drawing/2012/chart" uri="{CE6537A1-D6FC-4f65-9D91-7224C49458BB}"/>
          </c:extLst>
        </c:dLbl>
      </c:pivotFmt>
      <c:pivotFmt>
        <c:idx val="66"/>
        <c:dLbl>
          <c:idx val="0"/>
          <c:layout>
            <c:manualLayout>
              <c:x val="0.12196667110890461"/>
              <c:y val="2.1842575445667013E-2"/>
            </c:manualLayout>
          </c:layout>
          <c:showLegendKey val="0"/>
          <c:showVal val="0"/>
          <c:showCatName val="1"/>
          <c:showSerName val="0"/>
          <c:showPercent val="1"/>
          <c:showBubbleSize val="0"/>
          <c:extLst>
            <c:ext xmlns:c15="http://schemas.microsoft.com/office/drawing/2012/chart" uri="{CE6537A1-D6FC-4f65-9D91-7224C49458BB}"/>
          </c:extLst>
        </c:dLbl>
      </c:pivotFmt>
      <c:pivotFmt>
        <c:idx val="67"/>
        <c:marker>
          <c:symbol val="none"/>
        </c:marker>
        <c:dLbl>
          <c:idx val="0"/>
          <c:numFmt formatCode="0.00%" sourceLinked="0"/>
          <c:spPr/>
          <c:txPr>
            <a:bodyPr/>
            <a:lstStyle/>
            <a:p>
              <a:pPr>
                <a:defRPr sz="1050" b="1"/>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68"/>
        <c:dLbl>
          <c:idx val="0"/>
          <c:layout>
            <c:manualLayout>
              <c:x val="-1.8645198140994364E-2"/>
              <c:y val="5.7326512529636317E-2"/>
            </c:manualLayout>
          </c:layout>
          <c:showLegendKey val="0"/>
          <c:showVal val="0"/>
          <c:showCatName val="1"/>
          <c:showSerName val="0"/>
          <c:showPercent val="1"/>
          <c:showBubbleSize val="0"/>
          <c:extLst>
            <c:ext xmlns:c15="http://schemas.microsoft.com/office/drawing/2012/chart" uri="{CE6537A1-D6FC-4f65-9D91-7224C49458BB}"/>
          </c:extLst>
        </c:dLbl>
      </c:pivotFmt>
      <c:pivotFmt>
        <c:idx val="69"/>
        <c:dLbl>
          <c:idx val="0"/>
          <c:layout>
            <c:manualLayout>
              <c:x val="-0.17900850573488503"/>
              <c:y val="3.3000968326850053E-2"/>
            </c:manualLayout>
          </c:layout>
          <c:showLegendKey val="0"/>
          <c:showVal val="0"/>
          <c:showCatName val="1"/>
          <c:showSerName val="0"/>
          <c:showPercent val="1"/>
          <c:showBubbleSize val="0"/>
          <c:extLst>
            <c:ext xmlns:c15="http://schemas.microsoft.com/office/drawing/2012/chart" uri="{CE6537A1-D6FC-4f65-9D91-7224C49458BB}"/>
          </c:extLst>
        </c:dLbl>
      </c:pivotFmt>
      <c:pivotFmt>
        <c:idx val="70"/>
        <c:dLbl>
          <c:idx val="0"/>
          <c:layout>
            <c:manualLayout>
              <c:x val="-0.13650555782606774"/>
              <c:y val="-1.9859768813623401E-2"/>
            </c:manualLayout>
          </c:layout>
          <c:showLegendKey val="0"/>
          <c:showVal val="0"/>
          <c:showCatName val="1"/>
          <c:showSerName val="0"/>
          <c:showPercent val="1"/>
          <c:showBubbleSize val="0"/>
          <c:extLst>
            <c:ext xmlns:c15="http://schemas.microsoft.com/office/drawing/2012/chart" uri="{CE6537A1-D6FC-4f65-9D91-7224C49458BB}"/>
          </c:extLst>
        </c:dLbl>
      </c:pivotFmt>
      <c:pivotFmt>
        <c:idx val="71"/>
        <c:dLbl>
          <c:idx val="0"/>
          <c:layout>
            <c:manualLayout>
              <c:x val="4.4481903429278422E-2"/>
              <c:y val="-1.688401060426279E-2"/>
            </c:manualLayout>
          </c:layout>
          <c:showLegendKey val="0"/>
          <c:showVal val="0"/>
          <c:showCatName val="1"/>
          <c:showSerName val="0"/>
          <c:showPercent val="1"/>
          <c:showBubbleSize val="0"/>
          <c:extLst>
            <c:ext xmlns:c15="http://schemas.microsoft.com/office/drawing/2012/chart" uri="{CE6537A1-D6FC-4f65-9D91-7224C49458BB}"/>
          </c:extLst>
        </c:dLbl>
      </c:pivotFmt>
      <c:pivotFmt>
        <c:idx val="72"/>
        <c:dLbl>
          <c:idx val="0"/>
          <c:layout>
            <c:manualLayout>
              <c:x val="0.12196667110890461"/>
              <c:y val="2.1842575445667013E-2"/>
            </c:manualLayout>
          </c:layout>
          <c:showLegendKey val="0"/>
          <c:showVal val="0"/>
          <c:showCatName val="1"/>
          <c:showSerName val="0"/>
          <c:showPercent val="1"/>
          <c:showBubbleSize val="0"/>
          <c:extLst>
            <c:ext xmlns:c15="http://schemas.microsoft.com/office/drawing/2012/chart" uri="{CE6537A1-D6FC-4f65-9D91-7224C49458BB}"/>
          </c:extLst>
        </c:dLbl>
      </c:pivotFmt>
      <c:pivotFmt>
        <c:idx val="73"/>
        <c:marker>
          <c:symbol val="none"/>
        </c:marker>
        <c:dLbl>
          <c:idx val="0"/>
          <c:numFmt formatCode="0.00%" sourceLinked="0"/>
          <c:spPr/>
          <c:txPr>
            <a:bodyPr/>
            <a:lstStyle/>
            <a:p>
              <a:pPr>
                <a:defRPr sz="1050" b="1"/>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74"/>
        <c:dLbl>
          <c:idx val="0"/>
          <c:layout>
            <c:manualLayout>
              <c:x val="-1.8645198140994364E-2"/>
              <c:y val="5.7326512529636317E-2"/>
            </c:manualLayout>
          </c:layout>
          <c:showLegendKey val="0"/>
          <c:showVal val="0"/>
          <c:showCatName val="1"/>
          <c:showSerName val="0"/>
          <c:showPercent val="1"/>
          <c:showBubbleSize val="0"/>
          <c:extLst>
            <c:ext xmlns:c15="http://schemas.microsoft.com/office/drawing/2012/chart" uri="{CE6537A1-D6FC-4f65-9D91-7224C49458BB}"/>
          </c:extLst>
        </c:dLbl>
      </c:pivotFmt>
      <c:pivotFmt>
        <c:idx val="75"/>
        <c:dLbl>
          <c:idx val="0"/>
          <c:layout>
            <c:manualLayout>
              <c:x val="-0.17900850573488503"/>
              <c:y val="3.3000968326850053E-2"/>
            </c:manualLayout>
          </c:layout>
          <c:showLegendKey val="0"/>
          <c:showVal val="0"/>
          <c:showCatName val="1"/>
          <c:showSerName val="0"/>
          <c:showPercent val="1"/>
          <c:showBubbleSize val="0"/>
          <c:extLst>
            <c:ext xmlns:c15="http://schemas.microsoft.com/office/drawing/2012/chart" uri="{CE6537A1-D6FC-4f65-9D91-7224C49458BB}"/>
          </c:extLst>
        </c:dLbl>
      </c:pivotFmt>
      <c:pivotFmt>
        <c:idx val="76"/>
        <c:dLbl>
          <c:idx val="0"/>
          <c:layout>
            <c:manualLayout>
              <c:x val="-0.13650555782606774"/>
              <c:y val="-1.9859768813623401E-2"/>
            </c:manualLayout>
          </c:layout>
          <c:showLegendKey val="0"/>
          <c:showVal val="0"/>
          <c:showCatName val="1"/>
          <c:showSerName val="0"/>
          <c:showPercent val="1"/>
          <c:showBubbleSize val="0"/>
          <c:extLst>
            <c:ext xmlns:c15="http://schemas.microsoft.com/office/drawing/2012/chart" uri="{CE6537A1-D6FC-4f65-9D91-7224C49458BB}"/>
          </c:extLst>
        </c:dLbl>
      </c:pivotFmt>
      <c:pivotFmt>
        <c:idx val="77"/>
        <c:dLbl>
          <c:idx val="0"/>
          <c:layout>
            <c:manualLayout>
              <c:x val="4.4481903429278422E-2"/>
              <c:y val="-1.688401060426279E-2"/>
            </c:manualLayout>
          </c:layout>
          <c:showLegendKey val="0"/>
          <c:showVal val="0"/>
          <c:showCatName val="1"/>
          <c:showSerName val="0"/>
          <c:showPercent val="1"/>
          <c:showBubbleSize val="0"/>
          <c:extLst>
            <c:ext xmlns:c15="http://schemas.microsoft.com/office/drawing/2012/chart" uri="{CE6537A1-D6FC-4f65-9D91-7224C49458BB}"/>
          </c:extLst>
        </c:dLbl>
      </c:pivotFmt>
      <c:pivotFmt>
        <c:idx val="78"/>
        <c:dLbl>
          <c:idx val="0"/>
          <c:layout>
            <c:manualLayout>
              <c:x val="0.12196667110890461"/>
              <c:y val="2.1842575445667013E-2"/>
            </c:manualLayout>
          </c:layout>
          <c:showLegendKey val="0"/>
          <c:showVal val="0"/>
          <c:showCatName val="1"/>
          <c:showSerName val="0"/>
          <c:showPercent val="1"/>
          <c:showBubbleSize val="0"/>
          <c:extLst>
            <c:ext xmlns:c15="http://schemas.microsoft.com/office/drawing/2012/chart" uri="{CE6537A1-D6FC-4f65-9D91-7224C49458BB}"/>
          </c:extLst>
        </c:dLbl>
      </c:pivotFmt>
      <c:pivotFmt>
        <c:idx val="79"/>
        <c:marker>
          <c:symbol val="none"/>
        </c:marker>
        <c:dLbl>
          <c:idx val="0"/>
          <c:numFmt formatCode="0.00%" sourceLinked="0"/>
          <c:spPr/>
          <c:txPr>
            <a:bodyPr/>
            <a:lstStyle/>
            <a:p>
              <a:pPr>
                <a:defRPr sz="1050" b="1"/>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80"/>
        <c:dLbl>
          <c:idx val="0"/>
          <c:layout>
            <c:manualLayout>
              <c:x val="-1.8645198140994364E-2"/>
              <c:y val="5.7326512529636317E-2"/>
            </c:manualLayout>
          </c:layout>
          <c:showLegendKey val="0"/>
          <c:showVal val="0"/>
          <c:showCatName val="1"/>
          <c:showSerName val="0"/>
          <c:showPercent val="1"/>
          <c:showBubbleSize val="0"/>
          <c:extLst>
            <c:ext xmlns:c15="http://schemas.microsoft.com/office/drawing/2012/chart" uri="{CE6537A1-D6FC-4f65-9D91-7224C49458BB}"/>
          </c:extLst>
        </c:dLbl>
      </c:pivotFmt>
      <c:pivotFmt>
        <c:idx val="81"/>
        <c:dLbl>
          <c:idx val="0"/>
          <c:layout>
            <c:manualLayout>
              <c:x val="-0.17900850573488503"/>
              <c:y val="3.3000968326850053E-2"/>
            </c:manualLayout>
          </c:layout>
          <c:showLegendKey val="0"/>
          <c:showVal val="0"/>
          <c:showCatName val="1"/>
          <c:showSerName val="0"/>
          <c:showPercent val="1"/>
          <c:showBubbleSize val="0"/>
          <c:extLst>
            <c:ext xmlns:c15="http://schemas.microsoft.com/office/drawing/2012/chart" uri="{CE6537A1-D6FC-4f65-9D91-7224C49458BB}"/>
          </c:extLst>
        </c:dLbl>
      </c:pivotFmt>
      <c:pivotFmt>
        <c:idx val="82"/>
        <c:dLbl>
          <c:idx val="0"/>
          <c:layout>
            <c:manualLayout>
              <c:x val="-0.13650555782606774"/>
              <c:y val="-1.9859768813623401E-2"/>
            </c:manualLayout>
          </c:layout>
          <c:showLegendKey val="0"/>
          <c:showVal val="0"/>
          <c:showCatName val="1"/>
          <c:showSerName val="0"/>
          <c:showPercent val="1"/>
          <c:showBubbleSize val="0"/>
          <c:extLst>
            <c:ext xmlns:c15="http://schemas.microsoft.com/office/drawing/2012/chart" uri="{CE6537A1-D6FC-4f65-9D91-7224C49458BB}"/>
          </c:extLst>
        </c:dLbl>
      </c:pivotFmt>
      <c:pivotFmt>
        <c:idx val="83"/>
        <c:dLbl>
          <c:idx val="0"/>
          <c:layout>
            <c:manualLayout>
              <c:x val="4.4481903429278422E-2"/>
              <c:y val="-1.688401060426279E-2"/>
            </c:manualLayout>
          </c:layout>
          <c:showLegendKey val="0"/>
          <c:showVal val="0"/>
          <c:showCatName val="1"/>
          <c:showSerName val="0"/>
          <c:showPercent val="1"/>
          <c:showBubbleSize val="0"/>
          <c:extLst>
            <c:ext xmlns:c15="http://schemas.microsoft.com/office/drawing/2012/chart" uri="{CE6537A1-D6FC-4f65-9D91-7224C49458BB}"/>
          </c:extLst>
        </c:dLbl>
      </c:pivotFmt>
      <c:pivotFmt>
        <c:idx val="84"/>
        <c:dLbl>
          <c:idx val="0"/>
          <c:layout>
            <c:manualLayout>
              <c:x val="0.12196667110890461"/>
              <c:y val="2.1842575445667013E-2"/>
            </c:manualLayout>
          </c:layout>
          <c:showLegendKey val="0"/>
          <c:showVal val="0"/>
          <c:showCatName val="1"/>
          <c:showSerName val="0"/>
          <c:showPercent val="1"/>
          <c:showBubbleSize val="0"/>
          <c:extLst>
            <c:ext xmlns:c15="http://schemas.microsoft.com/office/drawing/2012/chart" uri="{CE6537A1-D6FC-4f65-9D91-7224C49458BB}"/>
          </c:extLst>
        </c:dLbl>
      </c:pivotFmt>
      <c:pivotFmt>
        <c:idx val="85"/>
        <c:marker>
          <c:symbol val="none"/>
        </c:marker>
        <c:dLbl>
          <c:idx val="0"/>
          <c:numFmt formatCode="0.00%" sourceLinked="0"/>
          <c:spPr/>
          <c:txPr>
            <a:bodyPr/>
            <a:lstStyle/>
            <a:p>
              <a:pPr>
                <a:defRPr sz="1050" b="1"/>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86"/>
        <c:dLbl>
          <c:idx val="0"/>
          <c:layout>
            <c:manualLayout>
              <c:x val="-1.8645198140994364E-2"/>
              <c:y val="5.7326512529636317E-2"/>
            </c:manualLayout>
          </c:layout>
          <c:showLegendKey val="0"/>
          <c:showVal val="0"/>
          <c:showCatName val="1"/>
          <c:showSerName val="0"/>
          <c:showPercent val="1"/>
          <c:showBubbleSize val="0"/>
          <c:extLst>
            <c:ext xmlns:c15="http://schemas.microsoft.com/office/drawing/2012/chart" uri="{CE6537A1-D6FC-4f65-9D91-7224C49458BB}"/>
          </c:extLst>
        </c:dLbl>
      </c:pivotFmt>
      <c:pivotFmt>
        <c:idx val="87"/>
        <c:dLbl>
          <c:idx val="0"/>
          <c:layout>
            <c:manualLayout>
              <c:x val="-0.17900850573488503"/>
              <c:y val="3.3000968326850053E-2"/>
            </c:manualLayout>
          </c:layout>
          <c:showLegendKey val="0"/>
          <c:showVal val="0"/>
          <c:showCatName val="1"/>
          <c:showSerName val="0"/>
          <c:showPercent val="1"/>
          <c:showBubbleSize val="0"/>
          <c:extLst>
            <c:ext xmlns:c15="http://schemas.microsoft.com/office/drawing/2012/chart" uri="{CE6537A1-D6FC-4f65-9D91-7224C49458BB}"/>
          </c:extLst>
        </c:dLbl>
      </c:pivotFmt>
      <c:pivotFmt>
        <c:idx val="88"/>
        <c:dLbl>
          <c:idx val="0"/>
          <c:layout>
            <c:manualLayout>
              <c:x val="-0.13650555782606774"/>
              <c:y val="-1.9859768813623401E-2"/>
            </c:manualLayout>
          </c:layout>
          <c:showLegendKey val="0"/>
          <c:showVal val="0"/>
          <c:showCatName val="1"/>
          <c:showSerName val="0"/>
          <c:showPercent val="1"/>
          <c:showBubbleSize val="0"/>
          <c:extLst>
            <c:ext xmlns:c15="http://schemas.microsoft.com/office/drawing/2012/chart" uri="{CE6537A1-D6FC-4f65-9D91-7224C49458BB}"/>
          </c:extLst>
        </c:dLbl>
      </c:pivotFmt>
      <c:pivotFmt>
        <c:idx val="89"/>
        <c:dLbl>
          <c:idx val="0"/>
          <c:layout>
            <c:manualLayout>
              <c:x val="4.4481903429278422E-2"/>
              <c:y val="-1.688401060426279E-2"/>
            </c:manualLayout>
          </c:layout>
          <c:showLegendKey val="0"/>
          <c:showVal val="0"/>
          <c:showCatName val="1"/>
          <c:showSerName val="0"/>
          <c:showPercent val="1"/>
          <c:showBubbleSize val="0"/>
          <c:extLst>
            <c:ext xmlns:c15="http://schemas.microsoft.com/office/drawing/2012/chart" uri="{CE6537A1-D6FC-4f65-9D91-7224C49458BB}"/>
          </c:extLst>
        </c:dLbl>
      </c:pivotFmt>
      <c:pivotFmt>
        <c:idx val="90"/>
        <c:dLbl>
          <c:idx val="0"/>
          <c:layout>
            <c:manualLayout>
              <c:x val="0.12196667110890461"/>
              <c:y val="2.1842575445667013E-2"/>
            </c:manualLayout>
          </c:layout>
          <c:showLegendKey val="0"/>
          <c:showVal val="0"/>
          <c:showCatName val="1"/>
          <c:showSerName val="0"/>
          <c:showPercent val="1"/>
          <c:showBubbleSize val="0"/>
          <c:extLst>
            <c:ext xmlns:c15="http://schemas.microsoft.com/office/drawing/2012/chart" uri="{CE6537A1-D6FC-4f65-9D91-7224C49458BB}"/>
          </c:extLst>
        </c:dLbl>
      </c:pivotFmt>
      <c:pivotFmt>
        <c:idx val="91"/>
        <c:marker>
          <c:symbol val="none"/>
        </c:marker>
        <c:dLbl>
          <c:idx val="0"/>
          <c:numFmt formatCode="0.00%" sourceLinked="0"/>
          <c:spPr/>
          <c:txPr>
            <a:bodyPr/>
            <a:lstStyle/>
            <a:p>
              <a:pPr>
                <a:defRPr sz="1050" b="1"/>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92"/>
        <c:dLbl>
          <c:idx val="0"/>
          <c:layout>
            <c:manualLayout>
              <c:x val="-1.8645198140994364E-2"/>
              <c:y val="5.7326512529636317E-2"/>
            </c:manualLayout>
          </c:layout>
          <c:showLegendKey val="0"/>
          <c:showVal val="0"/>
          <c:showCatName val="1"/>
          <c:showSerName val="0"/>
          <c:showPercent val="1"/>
          <c:showBubbleSize val="0"/>
          <c:extLst>
            <c:ext xmlns:c15="http://schemas.microsoft.com/office/drawing/2012/chart" uri="{CE6537A1-D6FC-4f65-9D91-7224C49458BB}"/>
          </c:extLst>
        </c:dLbl>
      </c:pivotFmt>
      <c:pivotFmt>
        <c:idx val="93"/>
        <c:dLbl>
          <c:idx val="0"/>
          <c:layout>
            <c:manualLayout>
              <c:x val="-0.17900850573488503"/>
              <c:y val="3.3000968326850053E-2"/>
            </c:manualLayout>
          </c:layout>
          <c:showLegendKey val="0"/>
          <c:showVal val="0"/>
          <c:showCatName val="1"/>
          <c:showSerName val="0"/>
          <c:showPercent val="1"/>
          <c:showBubbleSize val="0"/>
          <c:extLst>
            <c:ext xmlns:c15="http://schemas.microsoft.com/office/drawing/2012/chart" uri="{CE6537A1-D6FC-4f65-9D91-7224C49458BB}"/>
          </c:extLst>
        </c:dLbl>
      </c:pivotFmt>
      <c:pivotFmt>
        <c:idx val="94"/>
        <c:dLbl>
          <c:idx val="0"/>
          <c:layout>
            <c:manualLayout>
              <c:x val="-0.13650555782606774"/>
              <c:y val="-1.9859768813623401E-2"/>
            </c:manualLayout>
          </c:layout>
          <c:showLegendKey val="0"/>
          <c:showVal val="0"/>
          <c:showCatName val="1"/>
          <c:showSerName val="0"/>
          <c:showPercent val="1"/>
          <c:showBubbleSize val="0"/>
          <c:extLst>
            <c:ext xmlns:c15="http://schemas.microsoft.com/office/drawing/2012/chart" uri="{CE6537A1-D6FC-4f65-9D91-7224C49458BB}"/>
          </c:extLst>
        </c:dLbl>
      </c:pivotFmt>
      <c:pivotFmt>
        <c:idx val="95"/>
        <c:dLbl>
          <c:idx val="0"/>
          <c:layout>
            <c:manualLayout>
              <c:x val="4.4481903429278422E-2"/>
              <c:y val="-1.688401060426279E-2"/>
            </c:manualLayout>
          </c:layout>
          <c:showLegendKey val="0"/>
          <c:showVal val="0"/>
          <c:showCatName val="1"/>
          <c:showSerName val="0"/>
          <c:showPercent val="1"/>
          <c:showBubbleSize val="0"/>
          <c:extLst>
            <c:ext xmlns:c15="http://schemas.microsoft.com/office/drawing/2012/chart" uri="{CE6537A1-D6FC-4f65-9D91-7224C49458BB}"/>
          </c:extLst>
        </c:dLbl>
      </c:pivotFmt>
      <c:pivotFmt>
        <c:idx val="96"/>
        <c:dLbl>
          <c:idx val="0"/>
          <c:layout>
            <c:manualLayout>
              <c:x val="0.12196667110890461"/>
              <c:y val="2.1842575445667013E-2"/>
            </c:manualLayout>
          </c:layout>
          <c:showLegendKey val="0"/>
          <c:showVal val="0"/>
          <c:showCatName val="1"/>
          <c:showSerName val="0"/>
          <c:showPercent val="1"/>
          <c:showBubbleSize val="0"/>
          <c:extLst>
            <c:ext xmlns:c15="http://schemas.microsoft.com/office/drawing/2012/chart" uri="{CE6537A1-D6FC-4f65-9D91-7224C49458BB}"/>
          </c:extLst>
        </c:dLbl>
      </c:pivotFmt>
      <c:pivotFmt>
        <c:idx val="97"/>
        <c:marker>
          <c:symbol val="none"/>
        </c:marker>
        <c:dLbl>
          <c:idx val="0"/>
          <c:spPr/>
          <c:txPr>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98"/>
        <c:marker>
          <c:symbol val="none"/>
        </c:marker>
        <c:dLbl>
          <c:idx val="0"/>
          <c:spPr/>
          <c:txPr>
            <a:bodyPr/>
            <a:lstStyle/>
            <a:p>
              <a:pPr>
                <a:defRPr sz="1200" b="1">
                  <a:solidFill>
                    <a:schemeClr val="bg1"/>
                  </a:solidFill>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99"/>
        <c:marker>
          <c:symbol val="none"/>
        </c:marker>
        <c:dLbl>
          <c:idx val="0"/>
          <c:spPr/>
          <c:txPr>
            <a:bodyPr/>
            <a:lstStyle/>
            <a:p>
              <a:pPr>
                <a:defRPr sz="1200" b="1">
                  <a:solidFill>
                    <a:schemeClr val="bg1"/>
                  </a:solidFill>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00"/>
        <c:marker>
          <c:symbol val="none"/>
        </c:marker>
        <c:dLbl>
          <c:idx val="0"/>
          <c:spPr/>
          <c:txPr>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01"/>
        <c:marker>
          <c:symbol val="none"/>
        </c:marker>
        <c:dLbl>
          <c:idx val="0"/>
          <c:spPr/>
          <c:txPr>
            <a:bodyPr/>
            <a:lstStyle/>
            <a:p>
              <a:pPr>
                <a:defRPr sz="1200" b="1">
                  <a:solidFill>
                    <a:schemeClr val="bg1"/>
                  </a:solidFill>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02"/>
      </c:pivotFmt>
      <c:pivotFmt>
        <c:idx val="103"/>
        <c:marker>
          <c:symbol val="none"/>
        </c:marker>
        <c:dLbl>
          <c:idx val="0"/>
          <c:spPr/>
          <c:txPr>
            <a:bodyPr/>
            <a:lstStyle/>
            <a:p>
              <a:pPr>
                <a:defRPr sz="1200" b="1">
                  <a:solidFill>
                    <a:schemeClr val="bg1"/>
                  </a:solidFill>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04"/>
        <c:marker>
          <c:symbol val="none"/>
        </c:marker>
        <c:dLbl>
          <c:idx val="0"/>
          <c:spPr/>
          <c:txPr>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05"/>
        <c:marker>
          <c:symbol val="none"/>
        </c:marker>
        <c:dLbl>
          <c:idx val="0"/>
          <c:spPr/>
          <c:txPr>
            <a:bodyPr/>
            <a:lstStyle/>
            <a:p>
              <a:pPr>
                <a:defRPr sz="1100" b="1">
                  <a:solidFill>
                    <a:sysClr val="windowText" lastClr="000000"/>
                  </a:solidFill>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06"/>
        <c:dLbl>
          <c:idx val="0"/>
          <c:layout>
            <c:manualLayout>
              <c:x val="-8.3908640978803146E-3"/>
              <c:y val="-9.5813781619366305E-3"/>
            </c:manualLayout>
          </c:layout>
          <c:showLegendKey val="0"/>
          <c:showVal val="0"/>
          <c:showCatName val="1"/>
          <c:showSerName val="0"/>
          <c:showPercent val="1"/>
          <c:showBubbleSize val="0"/>
          <c:extLst>
            <c:ext xmlns:c15="http://schemas.microsoft.com/office/drawing/2012/chart" uri="{CE6537A1-D6FC-4f65-9D91-7224C49458BB}"/>
          </c:extLst>
        </c:dLbl>
      </c:pivotFmt>
      <c:pivotFmt>
        <c:idx val="107"/>
        <c:marker>
          <c:symbol val="none"/>
        </c:marker>
        <c:dLbl>
          <c:idx val="0"/>
          <c:spPr/>
          <c:txPr>
            <a:bodyPr/>
            <a:lstStyle/>
            <a:p>
              <a:pPr>
                <a:defRPr sz="1100" b="1">
                  <a:solidFill>
                    <a:sysClr val="windowText" lastClr="000000"/>
                  </a:solidFill>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08"/>
        <c:dLbl>
          <c:idx val="0"/>
          <c:layout>
            <c:manualLayout>
              <c:x val="-8.3908640978803146E-3"/>
              <c:y val="-9.5813781619366305E-3"/>
            </c:manualLayout>
          </c:layout>
          <c:showLegendKey val="0"/>
          <c:showVal val="0"/>
          <c:showCatName val="1"/>
          <c:showSerName val="0"/>
          <c:showPercent val="1"/>
          <c:showBubbleSize val="0"/>
          <c:extLst>
            <c:ext xmlns:c15="http://schemas.microsoft.com/office/drawing/2012/chart" uri="{CE6537A1-D6FC-4f65-9D91-7224C49458BB}"/>
          </c:extLst>
        </c:dLbl>
      </c:pivotFmt>
      <c:pivotFmt>
        <c:idx val="109"/>
        <c:marker>
          <c:symbol val="none"/>
        </c:marker>
        <c:dLbl>
          <c:idx val="0"/>
          <c:spPr/>
          <c:txPr>
            <a:bodyPr/>
            <a:lstStyle/>
            <a:p>
              <a:pPr>
                <a:defRPr sz="1100" b="1">
                  <a:solidFill>
                    <a:sysClr val="windowText" lastClr="000000"/>
                  </a:solidFill>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10"/>
        <c:dLbl>
          <c:idx val="0"/>
          <c:layout>
            <c:manualLayout>
              <c:x val="-8.3908640978803146E-3"/>
              <c:y val="-9.5813781619366305E-3"/>
            </c:manualLayout>
          </c:layout>
          <c:showLegendKey val="0"/>
          <c:showVal val="0"/>
          <c:showCatName val="1"/>
          <c:showSerName val="0"/>
          <c:showPercent val="1"/>
          <c:showBubbleSize val="0"/>
          <c:extLst>
            <c:ext xmlns:c15="http://schemas.microsoft.com/office/drawing/2012/chart" uri="{CE6537A1-D6FC-4f65-9D91-7224C49458BB}"/>
          </c:extLst>
        </c:dLbl>
      </c:pivotFmt>
    </c:pivotFmts>
    <c:view3D>
      <c:rotX val="30"/>
      <c:rotY val="0"/>
      <c:rAngAx val="0"/>
      <c:perspective val="0"/>
    </c:view3D>
    <c:floor>
      <c:thickness val="0"/>
    </c:floor>
    <c:sideWall>
      <c:thickness val="0"/>
    </c:sideWall>
    <c:backWall>
      <c:thickness val="0"/>
    </c:backWall>
    <c:plotArea>
      <c:layout>
        <c:manualLayout>
          <c:layoutTarget val="inner"/>
          <c:xMode val="edge"/>
          <c:yMode val="edge"/>
          <c:x val="1.7746913580246913E-2"/>
          <c:y val="9.8447583757912613E-2"/>
          <c:w val="0.90277777777777779"/>
          <c:h val="0.86192836189593958"/>
        </c:manualLayout>
      </c:layout>
      <c:pie3DChart>
        <c:varyColors val="1"/>
        <c:ser>
          <c:idx val="0"/>
          <c:order val="0"/>
          <c:tx>
            <c:strRef>
              <c:f>'Work Location'!$B$8:$B$9</c:f>
              <c:strCache>
                <c:ptCount val="1"/>
                <c:pt idx="0">
                  <c:v>Total</c:v>
                </c:pt>
              </c:strCache>
            </c:strRef>
          </c:tx>
          <c:dLbls>
            <c:dLbl>
              <c:idx val="0"/>
              <c:layout>
                <c:manualLayout>
                  <c:x val="0.19839931466899971"/>
                  <c:y val="1.9607843137254902E-2"/>
                </c:manualLayout>
              </c:layout>
              <c:showLegendKey val="0"/>
              <c:showVal val="0"/>
              <c:showCatName val="1"/>
              <c:showSerName val="0"/>
              <c:showPercent val="1"/>
              <c:showBubbleSize val="0"/>
              <c:extLst>
                <c:ext xmlns:c15="http://schemas.microsoft.com/office/drawing/2012/chart" uri="{CE6537A1-D6FC-4f65-9D91-7224C49458BB}"/>
              </c:extLst>
            </c:dLbl>
            <c:spPr>
              <a:noFill/>
              <a:ln>
                <a:noFill/>
              </a:ln>
              <a:effectLst/>
            </c:spPr>
            <c:txPr>
              <a:bodyPr/>
              <a:lstStyle/>
              <a:p>
                <a:pPr>
                  <a:defRPr sz="1600" b="1">
                    <a:solidFill>
                      <a:sysClr val="windowText" lastClr="000000"/>
                    </a:solidFill>
                  </a:defRPr>
                </a:pPr>
                <a:endParaRPr lang="en-US"/>
              </a:p>
            </c:txPr>
            <c:showLegendKey val="0"/>
            <c:showVal val="0"/>
            <c:showCatName val="1"/>
            <c:showSerName val="0"/>
            <c:showPercent val="1"/>
            <c:showBubbleSize val="0"/>
            <c:showLeaderLines val="1"/>
            <c:extLst>
              <c:ext xmlns:c15="http://schemas.microsoft.com/office/drawing/2012/chart" uri="{CE6537A1-D6FC-4f65-9D91-7224C49458BB}"/>
            </c:extLst>
          </c:dLbls>
          <c:cat>
            <c:strRef>
              <c:f>'Work Location'!$A$10:$A$14</c:f>
              <c:strCache>
                <c:ptCount val="4"/>
                <c:pt idx="0">
                  <c:v>At a combination Facility</c:v>
                </c:pt>
                <c:pt idx="1">
                  <c:v>At a Government Facility</c:v>
                </c:pt>
                <c:pt idx="2">
                  <c:v>At a NPA Facility</c:v>
                </c:pt>
                <c:pt idx="3">
                  <c:v>In the Community</c:v>
                </c:pt>
              </c:strCache>
            </c:strRef>
          </c:cat>
          <c:val>
            <c:numRef>
              <c:f>'Work Location'!$B$10:$B$14</c:f>
              <c:numCache>
                <c:formatCode>0.00%</c:formatCode>
                <c:ptCount val="4"/>
                <c:pt idx="0">
                  <c:v>6.5851693579459872E-3</c:v>
                </c:pt>
                <c:pt idx="1">
                  <c:v>0.60972363305194577</c:v>
                </c:pt>
                <c:pt idx="2">
                  <c:v>0.33160531016848227</c:v>
                </c:pt>
                <c:pt idx="3">
                  <c:v>5.2085887421625975E-2</c:v>
                </c:pt>
              </c:numCache>
            </c:numRef>
          </c:val>
        </c:ser>
        <c:dLbls>
          <c:showLegendKey val="0"/>
          <c:showVal val="0"/>
          <c:showCatName val="1"/>
          <c:showSerName val="0"/>
          <c:showPercent val="1"/>
          <c:showBubbleSize val="0"/>
          <c:showLeaderLines val="1"/>
        </c:dLbls>
      </c:pie3DChart>
    </c:plotArea>
    <c:plotVisOnly val="1"/>
    <c:dispBlanksAs val="gap"/>
    <c:showDLblsOverMax val="0"/>
  </c:chart>
  <c:externalData r:id="rId2">
    <c:autoUpdate val="0"/>
  </c:externalData>
  <c:extLst>
    <c:ext xmlns:c14="http://schemas.microsoft.com/office/drawing/2007/8/2/chart" uri="{781A3756-C4B2-4CAC-9D66-4F8BD8637D16}">
      <c14:pivotOptions>
        <c14:dropZoneFilter val="1"/>
        <c14:dropZoneData val="1"/>
        <c14:dropZoneSeries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lrMapOvr bg1="lt1" tx1="dk1" bg2="lt2" tx2="dk2" accent1="accent1" accent2="accent2" accent3="accent3" accent4="accent4" accent5="accent5" accent6="accent6" hlink="hlink" folHlink="folHlink"/>
  <c:pivotSource>
    <c:name>[ERS Q1 FY 2015 - Part 2.xls]Avg Hr Wage!PivotTable1</c:name>
    <c:fmtId val="-1"/>
  </c:pivotSource>
  <c:chart>
    <c:autoTitleDeleted val="1"/>
    <c:pivotFmts>
      <c:pivotFmt>
        <c:idx val="0"/>
        <c:spPr>
          <a:solidFill>
            <a:schemeClr val="tx2"/>
          </a:solidFill>
        </c:spPr>
      </c:pivotFmt>
      <c:pivotFmt>
        <c:idx val="1"/>
        <c:spPr>
          <a:solidFill>
            <a:schemeClr val="tx2"/>
          </a:solidFill>
        </c:spPr>
        <c:marker>
          <c:symbol val="none"/>
        </c:marker>
      </c:pivotFmt>
      <c:pivotFmt>
        <c:idx val="2"/>
        <c:spPr>
          <a:solidFill>
            <a:schemeClr val="tx2"/>
          </a:solidFill>
        </c:spPr>
        <c:marker>
          <c:symbol val="none"/>
        </c:marker>
      </c:pivotFmt>
    </c:pivotFmts>
    <c:view3D>
      <c:rotX val="0"/>
      <c:rotY val="0"/>
      <c:depthPercent val="100"/>
      <c:rAngAx val="0"/>
      <c:perspective val="50"/>
    </c:view3D>
    <c:floor>
      <c:thickness val="0"/>
    </c:floor>
    <c:sideWall>
      <c:thickness val="0"/>
    </c:sideWall>
    <c:backWall>
      <c:thickness val="0"/>
    </c:backWall>
    <c:plotArea>
      <c:layout/>
      <c:bar3DChart>
        <c:barDir val="col"/>
        <c:grouping val="clustered"/>
        <c:varyColors val="0"/>
        <c:ser>
          <c:idx val="0"/>
          <c:order val="0"/>
          <c:tx>
            <c:strRef>
              <c:f>'Avg Hr Wage'!$C$8:$C$9</c:f>
              <c:strCache>
                <c:ptCount val="1"/>
                <c:pt idx="0">
                  <c:v>Total</c:v>
                </c:pt>
              </c:strCache>
            </c:strRef>
          </c:tx>
          <c:spPr>
            <a:solidFill>
              <a:schemeClr val="tx2"/>
            </a:solidFill>
          </c:spPr>
          <c:invertIfNegative val="0"/>
          <c:dLbls>
            <c:dLbl>
              <c:idx val="0"/>
              <c:layout>
                <c:manualLayout>
                  <c:x val="1.5151515151515152E-2"/>
                  <c:y val="-9.6230954290296711E-3"/>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9.0909090909090905E-3"/>
                  <c:y val="-9.6230954290296711E-3"/>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1.5151515151515152E-3"/>
                  <c:y val="-9.6230954290296711E-3"/>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sz="16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'Avg Hr Wage'!$A$10:$B$18</c:f>
              <c:strCache>
                <c:ptCount val="8"/>
                <c:pt idx="0">
                  <c:v>$0.00 - $5.00</c:v>
                </c:pt>
                <c:pt idx="1">
                  <c:v>$5.01 - $7.24</c:v>
                </c:pt>
                <c:pt idx="2">
                  <c:v>$7.25 - $8.50</c:v>
                </c:pt>
                <c:pt idx="3">
                  <c:v>$8.51 - $10.09</c:v>
                </c:pt>
                <c:pt idx="4">
                  <c:v>$10.10 - $12.50</c:v>
                </c:pt>
                <c:pt idx="5">
                  <c:v>$12.51 - $15.50</c:v>
                </c:pt>
                <c:pt idx="6">
                  <c:v>$15.51 - $18.50</c:v>
                </c:pt>
                <c:pt idx="7">
                  <c:v>$18.51+</c:v>
                </c:pt>
              </c:strCache>
            </c:strRef>
          </c:cat>
          <c:val>
            <c:numRef>
              <c:f>'Avg Hr Wage'!$C$10:$C$18</c:f>
              <c:numCache>
                <c:formatCode>0.00%</c:formatCode>
                <c:ptCount val="8"/>
                <c:pt idx="0">
                  <c:v>6.1663869575641336E-2</c:v>
                </c:pt>
                <c:pt idx="1">
                  <c:v>5.2409494126108847E-2</c:v>
                </c:pt>
                <c:pt idx="2">
                  <c:v>8.933109566051306E-2</c:v>
                </c:pt>
                <c:pt idx="3">
                  <c:v>0.12184128506353392</c:v>
                </c:pt>
                <c:pt idx="4">
                  <c:v>0.32558139534883723</c:v>
                </c:pt>
                <c:pt idx="5">
                  <c:v>0.20848717333972669</c:v>
                </c:pt>
                <c:pt idx="6">
                  <c:v>6.0656916806521216E-2</c:v>
                </c:pt>
                <c:pt idx="7">
                  <c:v>8.0028770079117711E-2</c:v>
                </c:pt>
              </c:numCache>
            </c:numRef>
          </c:val>
        </c:ser>
        <c:dLbls>
          <c:showLegendKey val="0"/>
          <c:showVal val="0"/>
          <c:showCatName val="0"/>
          <c:showSerName val="0"/>
          <c:showPercent val="0"/>
          <c:showBubbleSize val="0"/>
        </c:dLbls>
        <c:gapWidth val="95"/>
        <c:gapDepth val="95"/>
        <c:shape val="box"/>
        <c:axId val="205622672"/>
        <c:axId val="205893472"/>
        <c:axId val="0"/>
      </c:bar3DChart>
      <c:catAx>
        <c:axId val="205622672"/>
        <c:scaling>
          <c:orientation val="minMax"/>
        </c:scaling>
        <c:delete val="0"/>
        <c:axPos val="b"/>
        <c:numFmt formatCode="General" sourceLinked="1"/>
        <c:majorTickMark val="none"/>
        <c:minorTickMark val="none"/>
        <c:tickLblPos val="nextTo"/>
        <c:txPr>
          <a:bodyPr/>
          <a:lstStyle/>
          <a:p>
            <a:pPr>
              <a:defRPr sz="1600" b="1"/>
            </a:pPr>
            <a:endParaRPr lang="en-US"/>
          </a:p>
        </c:txPr>
        <c:crossAx val="205893472"/>
        <c:crosses val="autoZero"/>
        <c:auto val="0"/>
        <c:lblAlgn val="ctr"/>
        <c:lblOffset val="100"/>
        <c:noMultiLvlLbl val="0"/>
      </c:catAx>
      <c:valAx>
        <c:axId val="205893472"/>
        <c:scaling>
          <c:orientation val="minMax"/>
        </c:scaling>
        <c:delete val="0"/>
        <c:axPos val="l"/>
        <c:majorGridlines/>
        <c:numFmt formatCode="0%" sourceLinked="0"/>
        <c:majorTickMark val="none"/>
        <c:minorTickMark val="none"/>
        <c:tickLblPos val="nextTo"/>
        <c:txPr>
          <a:bodyPr/>
          <a:lstStyle/>
          <a:p>
            <a:pPr>
              <a:defRPr sz="1600" b="1"/>
            </a:pPr>
            <a:endParaRPr lang="en-US"/>
          </a:p>
        </c:txPr>
        <c:crossAx val="205622672"/>
        <c:crosses val="autoZero"/>
        <c:crossBetween val="between"/>
      </c:valAx>
    </c:plotArea>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53443A-3D98-444A-994C-2D8DA5772C6F}" type="datetimeFigureOut">
              <a:rPr lang="en-US" smtClean="0"/>
              <a:t>7/17/2015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DFD0B6-ECE1-4D97-87AA-824841AA9A67}" type="slidenum">
              <a:rPr lang="en-US" smtClean="0"/>
              <a:t>‹#›</a:t>
            </a:fld>
            <a:endParaRPr lang="en-US" dirty="0"/>
          </a:p>
        </p:txBody>
      </p:sp>
    </p:spTree>
    <p:extLst>
      <p:ext uri="{BB962C8B-B14F-4D97-AF65-F5344CB8AC3E}">
        <p14:creationId xmlns:p14="http://schemas.microsoft.com/office/powerpoint/2010/main" val="3019121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DFD0B6-ECE1-4D97-87AA-824841AA9A67}" type="slidenum">
              <a:rPr lang="en-US" smtClean="0"/>
              <a:t>3</a:t>
            </a:fld>
            <a:endParaRPr lang="en-US" dirty="0"/>
          </a:p>
        </p:txBody>
      </p:sp>
    </p:spTree>
    <p:extLst>
      <p:ext uri="{BB962C8B-B14F-4D97-AF65-F5344CB8AC3E}">
        <p14:creationId xmlns:p14="http://schemas.microsoft.com/office/powerpoint/2010/main" val="580331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DFD0B6-ECE1-4D97-87AA-824841AA9A67}" type="slidenum">
              <a:rPr lang="en-US" smtClean="0"/>
              <a:t>4</a:t>
            </a:fld>
            <a:endParaRPr lang="en-US" dirty="0"/>
          </a:p>
        </p:txBody>
      </p:sp>
    </p:spTree>
    <p:extLst>
      <p:ext uri="{BB962C8B-B14F-4D97-AF65-F5344CB8AC3E}">
        <p14:creationId xmlns:p14="http://schemas.microsoft.com/office/powerpoint/2010/main" val="3549448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DFD0B6-ECE1-4D97-87AA-824841AA9A67}" type="slidenum">
              <a:rPr lang="en-US" smtClean="0"/>
              <a:t>5</a:t>
            </a:fld>
            <a:endParaRPr lang="en-US" dirty="0"/>
          </a:p>
        </p:txBody>
      </p:sp>
    </p:spTree>
    <p:extLst>
      <p:ext uri="{BB962C8B-B14F-4D97-AF65-F5344CB8AC3E}">
        <p14:creationId xmlns:p14="http://schemas.microsoft.com/office/powerpoint/2010/main" val="3352080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a:t>
            </a:r>
            <a:r>
              <a:rPr lang="en-US" baseline="0" dirty="0" smtClean="0"/>
              <a:t> agencies have specific guidance.]</a:t>
            </a:r>
            <a:endParaRPr lang="en-US" dirty="0"/>
          </a:p>
        </p:txBody>
      </p:sp>
      <p:sp>
        <p:nvSpPr>
          <p:cNvPr id="4" name="Slide Number Placeholder 3"/>
          <p:cNvSpPr>
            <a:spLocks noGrp="1"/>
          </p:cNvSpPr>
          <p:nvPr>
            <p:ph type="sldNum" sz="quarter" idx="10"/>
          </p:nvPr>
        </p:nvSpPr>
        <p:spPr/>
        <p:txBody>
          <a:bodyPr/>
          <a:lstStyle/>
          <a:p>
            <a:fld id="{A3DFD0B6-ECE1-4D97-87AA-824841AA9A67}" type="slidenum">
              <a:rPr lang="en-US" smtClean="0"/>
              <a:t>6</a:t>
            </a:fld>
            <a:endParaRPr lang="en-US" dirty="0"/>
          </a:p>
        </p:txBody>
      </p:sp>
    </p:spTree>
    <p:extLst>
      <p:ext uri="{BB962C8B-B14F-4D97-AF65-F5344CB8AC3E}">
        <p14:creationId xmlns:p14="http://schemas.microsoft.com/office/powerpoint/2010/main" val="297858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DFD0B6-ECE1-4D97-87AA-824841AA9A67}" type="slidenum">
              <a:rPr lang="en-US" smtClean="0"/>
              <a:t>7</a:t>
            </a:fld>
            <a:endParaRPr lang="en-US" dirty="0"/>
          </a:p>
        </p:txBody>
      </p:sp>
    </p:spTree>
    <p:extLst>
      <p:ext uri="{BB962C8B-B14F-4D97-AF65-F5344CB8AC3E}">
        <p14:creationId xmlns:p14="http://schemas.microsoft.com/office/powerpoint/2010/main" val="856864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19 Locations: </a:t>
            </a:r>
          </a:p>
          <a:p>
            <a:pPr defTabSz="897189" fontAlgn="base">
              <a:spcBef>
                <a:spcPct val="0"/>
              </a:spcBef>
              <a:spcAft>
                <a:spcPct val="0"/>
              </a:spcAft>
              <a:buFontTx/>
              <a:buChar char="•"/>
              <a:tabLst>
                <a:tab pos="448595" algn="l"/>
              </a:tabLst>
            </a:pPr>
            <a:r>
              <a:rPr lang="en-US" dirty="0">
                <a:solidFill>
                  <a:srgbClr val="1F497D"/>
                </a:solidFill>
                <a:latin typeface="Arial" pitchFamily="34" charset="0"/>
                <a:ea typeface="Calibri" pitchFamily="34" charset="0"/>
                <a:cs typeface="Times New Roman" pitchFamily="18" charset="0"/>
              </a:rPr>
              <a:t>Orlando, FL – Lighthouse Central Florida</a:t>
            </a:r>
            <a:endParaRPr lang="en-US" sz="1000" dirty="0">
              <a:latin typeface="Arial" pitchFamily="34" charset="0"/>
              <a:cs typeface="Arial" pitchFamily="34" charset="0"/>
            </a:endParaRPr>
          </a:p>
          <a:p>
            <a:pPr defTabSz="897189" eaLnBrk="0" fontAlgn="base" hangingPunct="0">
              <a:spcBef>
                <a:spcPct val="0"/>
              </a:spcBef>
              <a:spcAft>
                <a:spcPct val="0"/>
              </a:spcAft>
              <a:buFontTx/>
              <a:buChar char="•"/>
              <a:tabLst>
                <a:tab pos="448595" algn="l"/>
              </a:tabLst>
            </a:pPr>
            <a:r>
              <a:rPr lang="en-US" dirty="0">
                <a:solidFill>
                  <a:srgbClr val="1F497D"/>
                </a:solidFill>
                <a:latin typeface="Arial" pitchFamily="34" charset="0"/>
                <a:ea typeface="Calibri" pitchFamily="34" charset="0"/>
                <a:cs typeface="Times New Roman" pitchFamily="18" charset="0"/>
              </a:rPr>
              <a:t>Atlanta, GA -  Center For The Visually Impaired</a:t>
            </a:r>
            <a:endParaRPr lang="en-US" sz="1000" dirty="0">
              <a:latin typeface="Arial" pitchFamily="34" charset="0"/>
              <a:cs typeface="Arial" pitchFamily="34" charset="0"/>
            </a:endParaRPr>
          </a:p>
          <a:p>
            <a:pPr defTabSz="897189" eaLnBrk="0" fontAlgn="base" hangingPunct="0">
              <a:spcBef>
                <a:spcPct val="0"/>
              </a:spcBef>
              <a:spcAft>
                <a:spcPct val="0"/>
              </a:spcAft>
              <a:buFontTx/>
              <a:buChar char="•"/>
              <a:tabLst>
                <a:tab pos="448595" algn="l"/>
              </a:tabLst>
            </a:pPr>
            <a:r>
              <a:rPr lang="en-US" dirty="0">
                <a:solidFill>
                  <a:srgbClr val="1F497D"/>
                </a:solidFill>
                <a:latin typeface="Arial" pitchFamily="34" charset="0"/>
                <a:ea typeface="Calibri" pitchFamily="34" charset="0"/>
                <a:cs typeface="Times New Roman" pitchFamily="18" charset="0"/>
              </a:rPr>
              <a:t>Chicago, IL - The Chicago Lighthouse for People Who Are Blind or Visually Impaired</a:t>
            </a:r>
            <a:endParaRPr lang="en-US" sz="1000" dirty="0">
              <a:latin typeface="Arial" pitchFamily="34" charset="0"/>
              <a:cs typeface="Arial" pitchFamily="34" charset="0"/>
            </a:endParaRPr>
          </a:p>
          <a:p>
            <a:pPr defTabSz="897189" eaLnBrk="0" fontAlgn="base" hangingPunct="0">
              <a:spcBef>
                <a:spcPct val="0"/>
              </a:spcBef>
              <a:spcAft>
                <a:spcPct val="0"/>
              </a:spcAft>
              <a:buFontTx/>
              <a:buChar char="•"/>
              <a:tabLst>
                <a:tab pos="448595" algn="l"/>
              </a:tabLst>
            </a:pPr>
            <a:r>
              <a:rPr lang="en-US" dirty="0">
                <a:solidFill>
                  <a:srgbClr val="1F497D"/>
                </a:solidFill>
                <a:latin typeface="Arial" pitchFamily="34" charset="0"/>
                <a:ea typeface="Calibri" pitchFamily="34" charset="0"/>
                <a:cs typeface="Times New Roman" pitchFamily="18" charset="0"/>
              </a:rPr>
              <a:t>Buffalo, NY - Elizabeth Pierce Olmsted, M.D. Center for the Visually Impaired</a:t>
            </a:r>
            <a:endParaRPr lang="en-US" sz="1000" dirty="0">
              <a:latin typeface="Arial" pitchFamily="34" charset="0"/>
              <a:cs typeface="Arial" pitchFamily="34" charset="0"/>
            </a:endParaRPr>
          </a:p>
          <a:p>
            <a:pPr defTabSz="897189" eaLnBrk="0" fontAlgn="base" hangingPunct="0">
              <a:spcBef>
                <a:spcPct val="0"/>
              </a:spcBef>
              <a:spcAft>
                <a:spcPct val="0"/>
              </a:spcAft>
              <a:buFontTx/>
              <a:buChar char="•"/>
              <a:tabLst>
                <a:tab pos="448595" algn="l"/>
              </a:tabLst>
            </a:pPr>
            <a:r>
              <a:rPr lang="en-US" dirty="0">
                <a:solidFill>
                  <a:srgbClr val="1F497D"/>
                </a:solidFill>
                <a:latin typeface="Arial" pitchFamily="34" charset="0"/>
                <a:ea typeface="Calibri" pitchFamily="34" charset="0"/>
                <a:cs typeface="Times New Roman" pitchFamily="18" charset="0"/>
              </a:rPr>
              <a:t>Baltimore, MD - Blind Industries and Services of Maryland</a:t>
            </a:r>
            <a:endParaRPr lang="en-US" sz="1000" dirty="0">
              <a:latin typeface="Arial" pitchFamily="34" charset="0"/>
              <a:cs typeface="Arial" pitchFamily="34" charset="0"/>
            </a:endParaRPr>
          </a:p>
          <a:p>
            <a:pPr defTabSz="897189" eaLnBrk="0" fontAlgn="base" hangingPunct="0">
              <a:spcBef>
                <a:spcPct val="0"/>
              </a:spcBef>
              <a:spcAft>
                <a:spcPct val="0"/>
              </a:spcAft>
              <a:buFontTx/>
              <a:buChar char="•"/>
              <a:tabLst>
                <a:tab pos="448595" algn="l"/>
              </a:tabLst>
            </a:pPr>
            <a:r>
              <a:rPr lang="en-US" dirty="0">
                <a:solidFill>
                  <a:srgbClr val="1F497D"/>
                </a:solidFill>
                <a:latin typeface="Arial" pitchFamily="34" charset="0"/>
                <a:ea typeface="Calibri" pitchFamily="34" charset="0"/>
                <a:cs typeface="Times New Roman" pitchFamily="18" charset="0"/>
              </a:rPr>
              <a:t>Indianapolis, IN - Bosma Enterprises</a:t>
            </a:r>
            <a:endParaRPr lang="en-US" sz="1000" dirty="0">
              <a:latin typeface="Arial" pitchFamily="34" charset="0"/>
              <a:cs typeface="Arial" pitchFamily="34" charset="0"/>
            </a:endParaRPr>
          </a:p>
          <a:p>
            <a:pPr defTabSz="897189" eaLnBrk="0" fontAlgn="base" hangingPunct="0">
              <a:spcBef>
                <a:spcPct val="0"/>
              </a:spcBef>
              <a:spcAft>
                <a:spcPct val="0"/>
              </a:spcAft>
              <a:buFontTx/>
              <a:buChar char="•"/>
              <a:tabLst>
                <a:tab pos="448595" algn="l"/>
              </a:tabLst>
            </a:pPr>
            <a:r>
              <a:rPr lang="en-US" dirty="0">
                <a:solidFill>
                  <a:srgbClr val="1F497D"/>
                </a:solidFill>
                <a:latin typeface="Arial" pitchFamily="34" charset="0"/>
                <a:ea typeface="Calibri" pitchFamily="34" charset="0"/>
                <a:cs typeface="Times New Roman" pitchFamily="18" charset="0"/>
              </a:rPr>
              <a:t>Utica, NY - Central Association for the Blind and Visually Impaired</a:t>
            </a:r>
            <a:endParaRPr lang="en-US" sz="1000" dirty="0">
              <a:latin typeface="Arial" pitchFamily="34" charset="0"/>
              <a:cs typeface="Arial" pitchFamily="34" charset="0"/>
            </a:endParaRPr>
          </a:p>
          <a:p>
            <a:pPr defTabSz="897189" eaLnBrk="0" fontAlgn="base" hangingPunct="0">
              <a:spcBef>
                <a:spcPct val="0"/>
              </a:spcBef>
              <a:spcAft>
                <a:spcPct val="0"/>
              </a:spcAft>
              <a:buFontTx/>
              <a:buChar char="•"/>
              <a:tabLst>
                <a:tab pos="448595" algn="l"/>
              </a:tabLst>
            </a:pPr>
            <a:r>
              <a:rPr lang="en-US" dirty="0">
                <a:solidFill>
                  <a:srgbClr val="1F497D"/>
                </a:solidFill>
                <a:latin typeface="Arial" pitchFamily="34" charset="0"/>
                <a:ea typeface="Calibri" pitchFamily="34" charset="0"/>
                <a:cs typeface="Times New Roman" pitchFamily="18" charset="0"/>
              </a:rPr>
              <a:t>Raleigh, NC - RLCB, Inc. </a:t>
            </a:r>
            <a:endParaRPr lang="en-US" sz="1000" dirty="0">
              <a:latin typeface="Arial" pitchFamily="34" charset="0"/>
              <a:cs typeface="Arial" pitchFamily="34" charset="0"/>
            </a:endParaRPr>
          </a:p>
          <a:p>
            <a:pPr defTabSz="897189" eaLnBrk="0" fontAlgn="base" hangingPunct="0">
              <a:spcBef>
                <a:spcPct val="0"/>
              </a:spcBef>
              <a:spcAft>
                <a:spcPct val="0"/>
              </a:spcAft>
              <a:buFontTx/>
              <a:buChar char="•"/>
              <a:tabLst>
                <a:tab pos="448595" algn="l"/>
              </a:tabLst>
            </a:pPr>
            <a:r>
              <a:rPr lang="en-US" dirty="0">
                <a:solidFill>
                  <a:srgbClr val="1F497D"/>
                </a:solidFill>
                <a:latin typeface="Arial" pitchFamily="34" charset="0"/>
                <a:ea typeface="Calibri" pitchFamily="34" charset="0"/>
                <a:cs typeface="Times New Roman" pitchFamily="18" charset="0"/>
              </a:rPr>
              <a:t>Rochester, NY - Association for the Blind and Visually Impaired - Goodwill</a:t>
            </a:r>
            <a:endParaRPr lang="en-US" sz="1000" dirty="0">
              <a:latin typeface="Arial" pitchFamily="34" charset="0"/>
              <a:cs typeface="Arial" pitchFamily="34" charset="0"/>
            </a:endParaRPr>
          </a:p>
          <a:p>
            <a:pPr defTabSz="897189" eaLnBrk="0" fontAlgn="base" hangingPunct="0">
              <a:spcBef>
                <a:spcPct val="0"/>
              </a:spcBef>
              <a:spcAft>
                <a:spcPct val="0"/>
              </a:spcAft>
              <a:buFontTx/>
              <a:buChar char="•"/>
              <a:tabLst>
                <a:tab pos="448595" algn="l"/>
              </a:tabLst>
            </a:pPr>
            <a:r>
              <a:rPr lang="en-US" dirty="0">
                <a:solidFill>
                  <a:srgbClr val="1F497D"/>
                </a:solidFill>
                <a:latin typeface="Arial" pitchFamily="34" charset="0"/>
                <a:ea typeface="Calibri" pitchFamily="34" charset="0"/>
                <a:cs typeface="Times New Roman" pitchFamily="18" charset="0"/>
              </a:rPr>
              <a:t>Milwaukee, WI - Associated Industries for the Blind, Inc.</a:t>
            </a:r>
            <a:endParaRPr lang="en-US" sz="1000" dirty="0">
              <a:latin typeface="Arial" pitchFamily="34" charset="0"/>
              <a:cs typeface="Arial" pitchFamily="34" charset="0"/>
            </a:endParaRPr>
          </a:p>
          <a:p>
            <a:pPr defTabSz="897189" eaLnBrk="0" fontAlgn="base" hangingPunct="0">
              <a:spcBef>
                <a:spcPct val="0"/>
              </a:spcBef>
              <a:spcAft>
                <a:spcPct val="0"/>
              </a:spcAft>
              <a:buFontTx/>
              <a:buChar char="•"/>
              <a:tabLst>
                <a:tab pos="448595" algn="l"/>
              </a:tabLst>
            </a:pPr>
            <a:r>
              <a:rPr lang="en-US" dirty="0">
                <a:solidFill>
                  <a:srgbClr val="1F497D"/>
                </a:solidFill>
                <a:latin typeface="Arial" pitchFamily="34" charset="0"/>
                <a:ea typeface="Calibri" pitchFamily="34" charset="0"/>
                <a:cs typeface="Times New Roman" pitchFamily="18" charset="0"/>
              </a:rPr>
              <a:t>Jackson, MS - Mississippi Industries for the Blind</a:t>
            </a:r>
            <a:endParaRPr lang="en-US" sz="1000" dirty="0">
              <a:latin typeface="Arial" pitchFamily="34" charset="0"/>
              <a:cs typeface="Arial" pitchFamily="34" charset="0"/>
            </a:endParaRPr>
          </a:p>
          <a:p>
            <a:pPr defTabSz="897189" eaLnBrk="0" fontAlgn="base" hangingPunct="0">
              <a:spcBef>
                <a:spcPct val="0"/>
              </a:spcBef>
              <a:spcAft>
                <a:spcPct val="0"/>
              </a:spcAft>
              <a:buFontTx/>
              <a:buChar char="•"/>
              <a:tabLst>
                <a:tab pos="448595" algn="l"/>
              </a:tabLst>
            </a:pPr>
            <a:r>
              <a:rPr lang="en-US" dirty="0">
                <a:solidFill>
                  <a:srgbClr val="1F497D"/>
                </a:solidFill>
                <a:latin typeface="Arial" pitchFamily="34" charset="0"/>
                <a:ea typeface="Calibri" pitchFamily="34" charset="0"/>
                <a:cs typeface="Times New Roman" pitchFamily="18" charset="0"/>
              </a:rPr>
              <a:t>Little Rock, AR - Arkansas Lighthouse for the Blind</a:t>
            </a:r>
            <a:endParaRPr lang="en-US" sz="1000" dirty="0">
              <a:latin typeface="Arial" pitchFamily="34" charset="0"/>
              <a:cs typeface="Arial" pitchFamily="34" charset="0"/>
            </a:endParaRPr>
          </a:p>
          <a:p>
            <a:pPr defTabSz="897189" eaLnBrk="0" fontAlgn="base" hangingPunct="0">
              <a:spcBef>
                <a:spcPct val="0"/>
              </a:spcBef>
              <a:spcAft>
                <a:spcPct val="0"/>
              </a:spcAft>
              <a:buFontTx/>
              <a:buChar char="•"/>
              <a:tabLst>
                <a:tab pos="448595" algn="l"/>
              </a:tabLst>
            </a:pPr>
            <a:r>
              <a:rPr lang="en-US" dirty="0">
                <a:solidFill>
                  <a:srgbClr val="1F497D"/>
                </a:solidFill>
                <a:latin typeface="Arial" pitchFamily="34" charset="0"/>
                <a:ea typeface="Calibri" pitchFamily="34" charset="0"/>
                <a:cs typeface="Times New Roman" pitchFamily="18" charset="0"/>
              </a:rPr>
              <a:t>Morristown, TN - Lions Volunteer Blind Industries, Inc.</a:t>
            </a:r>
            <a:endParaRPr lang="en-US" sz="1000" dirty="0">
              <a:latin typeface="Arial" pitchFamily="34" charset="0"/>
              <a:cs typeface="Arial" pitchFamily="34" charset="0"/>
            </a:endParaRPr>
          </a:p>
          <a:p>
            <a:pPr defTabSz="897189" eaLnBrk="0" fontAlgn="base" hangingPunct="0">
              <a:spcBef>
                <a:spcPct val="0"/>
              </a:spcBef>
              <a:spcAft>
                <a:spcPct val="0"/>
              </a:spcAft>
              <a:buFontTx/>
              <a:buChar char="•"/>
              <a:tabLst>
                <a:tab pos="448595" algn="l"/>
              </a:tabLst>
            </a:pPr>
            <a:r>
              <a:rPr lang="en-US" dirty="0">
                <a:solidFill>
                  <a:srgbClr val="1F497D"/>
                </a:solidFill>
                <a:latin typeface="Arial" pitchFamily="34" charset="0"/>
                <a:ea typeface="Calibri" pitchFamily="34" charset="0"/>
                <a:cs typeface="Times New Roman" pitchFamily="18" charset="0"/>
              </a:rPr>
              <a:t>Cleveland, OH - Cleveland Sight Center</a:t>
            </a:r>
            <a:endParaRPr lang="en-US" sz="1000" dirty="0">
              <a:latin typeface="Arial" pitchFamily="34" charset="0"/>
              <a:cs typeface="Arial" pitchFamily="34" charset="0"/>
            </a:endParaRPr>
          </a:p>
          <a:p>
            <a:pPr defTabSz="897189" eaLnBrk="0" fontAlgn="base" hangingPunct="0">
              <a:spcBef>
                <a:spcPct val="0"/>
              </a:spcBef>
              <a:spcAft>
                <a:spcPct val="0"/>
              </a:spcAft>
              <a:buFontTx/>
              <a:buChar char="•"/>
              <a:tabLst>
                <a:tab pos="448595" algn="l"/>
              </a:tabLst>
            </a:pPr>
            <a:r>
              <a:rPr lang="en-US" dirty="0">
                <a:solidFill>
                  <a:srgbClr val="1F497D"/>
                </a:solidFill>
                <a:latin typeface="Arial" pitchFamily="34" charset="0"/>
                <a:ea typeface="Calibri" pitchFamily="34" charset="0"/>
                <a:cs typeface="Times New Roman" pitchFamily="18" charset="0"/>
              </a:rPr>
              <a:t>Seattle, WA - The Lighthouse for the Blind, Inc.</a:t>
            </a:r>
            <a:endParaRPr lang="en-US" sz="1000" dirty="0">
              <a:latin typeface="Arial" pitchFamily="34" charset="0"/>
              <a:cs typeface="Arial" pitchFamily="34" charset="0"/>
            </a:endParaRPr>
          </a:p>
          <a:p>
            <a:pPr defTabSz="897189" eaLnBrk="0" fontAlgn="base" hangingPunct="0">
              <a:spcBef>
                <a:spcPct val="0"/>
              </a:spcBef>
              <a:spcAft>
                <a:spcPct val="0"/>
              </a:spcAft>
              <a:buFontTx/>
              <a:buChar char="•"/>
              <a:tabLst>
                <a:tab pos="448595" algn="l"/>
              </a:tabLst>
            </a:pPr>
            <a:r>
              <a:rPr lang="en-US" dirty="0">
                <a:solidFill>
                  <a:srgbClr val="1F497D"/>
                </a:solidFill>
                <a:latin typeface="Arial" pitchFamily="34" charset="0"/>
                <a:ea typeface="Calibri" pitchFamily="34" charset="0"/>
                <a:cs typeface="Times New Roman" pitchFamily="18" charset="0"/>
              </a:rPr>
              <a:t>Dallas, TX - Dallas Lighthouse for the Blind, Inc.</a:t>
            </a:r>
            <a:endParaRPr lang="en-US" sz="1000" dirty="0">
              <a:latin typeface="Arial" pitchFamily="34" charset="0"/>
              <a:cs typeface="Arial" pitchFamily="34" charset="0"/>
            </a:endParaRPr>
          </a:p>
          <a:p>
            <a:pPr defTabSz="897189" eaLnBrk="0" fontAlgn="base" hangingPunct="0">
              <a:spcBef>
                <a:spcPct val="0"/>
              </a:spcBef>
              <a:spcAft>
                <a:spcPct val="0"/>
              </a:spcAft>
              <a:buFontTx/>
              <a:buChar char="•"/>
              <a:tabLst>
                <a:tab pos="448595" algn="l"/>
              </a:tabLst>
            </a:pPr>
            <a:r>
              <a:rPr lang="en-US" dirty="0">
                <a:solidFill>
                  <a:srgbClr val="1F497D"/>
                </a:solidFill>
                <a:latin typeface="Arial" pitchFamily="34" charset="0"/>
                <a:ea typeface="Calibri" pitchFamily="34" charset="0"/>
                <a:cs typeface="Times New Roman" pitchFamily="18" charset="0"/>
              </a:rPr>
              <a:t>San Antonio, TX - San Antonio Lighthouse for the Blind</a:t>
            </a:r>
            <a:endParaRPr lang="en-US" sz="1000" dirty="0">
              <a:latin typeface="Arial" pitchFamily="34" charset="0"/>
              <a:cs typeface="Arial" pitchFamily="34" charset="0"/>
            </a:endParaRPr>
          </a:p>
          <a:p>
            <a:pPr defTabSz="897189" eaLnBrk="0" fontAlgn="base" hangingPunct="0">
              <a:spcBef>
                <a:spcPct val="0"/>
              </a:spcBef>
              <a:spcAft>
                <a:spcPct val="0"/>
              </a:spcAft>
              <a:buFontTx/>
              <a:buChar char="•"/>
              <a:tabLst>
                <a:tab pos="448595" algn="l"/>
              </a:tabLst>
            </a:pPr>
            <a:r>
              <a:rPr lang="en-US" dirty="0">
                <a:solidFill>
                  <a:srgbClr val="1F497D"/>
                </a:solidFill>
                <a:latin typeface="Arial" pitchFamily="34" charset="0"/>
                <a:ea typeface="Calibri" pitchFamily="34" charset="0"/>
                <a:cs typeface="Times New Roman" pitchFamily="18" charset="0"/>
              </a:rPr>
              <a:t>Winston-Salem, NC - Winston-Salem Industries for the Blind, Inc.</a:t>
            </a:r>
            <a:endParaRPr lang="en-US" sz="1000" dirty="0">
              <a:latin typeface="Arial" pitchFamily="34" charset="0"/>
              <a:cs typeface="Arial" pitchFamily="34" charset="0"/>
            </a:endParaRPr>
          </a:p>
          <a:p>
            <a:pPr defTabSz="897189" eaLnBrk="0" fontAlgn="base" hangingPunct="0">
              <a:spcBef>
                <a:spcPct val="0"/>
              </a:spcBef>
              <a:spcAft>
                <a:spcPct val="0"/>
              </a:spcAft>
              <a:buFontTx/>
              <a:buChar char="•"/>
              <a:tabLst>
                <a:tab pos="448595" algn="l"/>
              </a:tabLst>
            </a:pPr>
            <a:r>
              <a:rPr lang="en-US" dirty="0">
                <a:solidFill>
                  <a:srgbClr val="1F497D"/>
                </a:solidFill>
                <a:latin typeface="Arial" pitchFamily="34" charset="0"/>
                <a:ea typeface="Calibri" pitchFamily="34" charset="0"/>
                <a:cs typeface="Times New Roman" pitchFamily="18" charset="0"/>
              </a:rPr>
              <a:t>Kansas, MO - Alphapointe Association for the Blind</a:t>
            </a:r>
            <a:endParaRPr lang="en-US" sz="2000" dirty="0">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E5EB84F6-66A1-9F40-A706-9F07361E4F75}" type="slidenum">
              <a:rPr lang="en-US" smtClean="0"/>
              <a:pPr/>
              <a:t>15</a:t>
            </a:fld>
            <a:endParaRPr lang="en-US" dirty="0"/>
          </a:p>
        </p:txBody>
      </p:sp>
    </p:spTree>
    <p:extLst>
      <p:ext uri="{BB962C8B-B14F-4D97-AF65-F5344CB8AC3E}">
        <p14:creationId xmlns:p14="http://schemas.microsoft.com/office/powerpoint/2010/main" val="437401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EB84F6-66A1-9F40-A706-9F07361E4F75}" type="slidenum">
              <a:rPr lang="en-US" smtClean="0"/>
              <a:pPr/>
              <a:t>16</a:t>
            </a:fld>
            <a:endParaRPr lang="en-US" dirty="0"/>
          </a:p>
        </p:txBody>
      </p:sp>
    </p:spTree>
    <p:extLst>
      <p:ext uri="{BB962C8B-B14F-4D97-AF65-F5344CB8AC3E}">
        <p14:creationId xmlns:p14="http://schemas.microsoft.com/office/powerpoint/2010/main" val="2027574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EB84F6-66A1-9F40-A706-9F07361E4F75}" type="slidenum">
              <a:rPr lang="en-US" smtClean="0"/>
              <a:pPr/>
              <a:t>17</a:t>
            </a:fld>
            <a:endParaRPr lang="en-US" dirty="0"/>
          </a:p>
        </p:txBody>
      </p:sp>
    </p:spTree>
    <p:extLst>
      <p:ext uri="{BB962C8B-B14F-4D97-AF65-F5344CB8AC3E}">
        <p14:creationId xmlns:p14="http://schemas.microsoft.com/office/powerpoint/2010/main" val="20275743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10" name="Picture 9" descr="cover.jpg"/>
          <p:cNvPicPr>
            <a:picLocks noChangeAspect="1"/>
          </p:cNvPicPr>
          <p:nvPr userDrawn="1"/>
        </p:nvPicPr>
        <p:blipFill>
          <a:blip r:embed="rId2"/>
          <a:stretch>
            <a:fillRect/>
          </a:stretch>
        </p:blipFill>
        <p:spPr>
          <a:xfrm>
            <a:off x="0" y="0"/>
            <a:ext cx="9144000" cy="6858000"/>
          </a:xfrm>
          <a:prstGeom prst="rect">
            <a:avLst/>
          </a:prstGeom>
        </p:spPr>
      </p:pic>
      <p:sp>
        <p:nvSpPr>
          <p:cNvPr id="9" name="TextBox 8"/>
          <p:cNvSpPr txBox="1"/>
          <p:nvPr/>
        </p:nvSpPr>
        <p:spPr>
          <a:xfrm>
            <a:off x="4572001" y="5876165"/>
            <a:ext cx="4114800" cy="123111"/>
          </a:xfrm>
          <a:prstGeom prst="rect">
            <a:avLst/>
          </a:prstGeom>
          <a:noFill/>
        </p:spPr>
        <p:txBody>
          <a:bodyPr wrap="square" lIns="0" tIns="0" rIns="0" bIns="0" rtlCol="0" anchor="ctr" anchorCtr="0">
            <a:noAutofit/>
          </a:bodyPr>
          <a:lstStyle/>
          <a:p>
            <a:pPr algn="r" defTabSz="457200"/>
            <a:r>
              <a:rPr lang="en-US" sz="800" dirty="0" smtClean="0">
                <a:solidFill>
                  <a:srgbClr val="303D3B"/>
                </a:solidFill>
                <a:cs typeface="Franklin Gothic Book"/>
              </a:rPr>
              <a:t>Jeffrey Birch, </a:t>
            </a:r>
            <a:r>
              <a:rPr lang="en-US" sz="800" i="1" dirty="0" smtClean="0">
                <a:solidFill>
                  <a:srgbClr val="303D3B"/>
                </a:solidFill>
                <a:cs typeface="Franklin Gothic Book"/>
              </a:rPr>
              <a:t>Acting Director  </a:t>
            </a:r>
            <a:r>
              <a:rPr lang="en-US" sz="800" b="1" dirty="0" err="1" smtClean="0">
                <a:solidFill>
                  <a:srgbClr val="303D3B"/>
                </a:solidFill>
                <a:cs typeface="Franklin Gothic Book"/>
              </a:rPr>
              <a:t>www.fai.gov</a:t>
            </a:r>
            <a:endParaRPr lang="en-US" sz="800" dirty="0">
              <a:solidFill>
                <a:srgbClr val="303D3B"/>
              </a:solidFill>
              <a:cs typeface="Franklin Gothic Book"/>
            </a:endParaRPr>
          </a:p>
        </p:txBody>
      </p:sp>
      <p:sp>
        <p:nvSpPr>
          <p:cNvPr id="12" name="Title 11"/>
          <p:cNvSpPr>
            <a:spLocks noGrp="1"/>
          </p:cNvSpPr>
          <p:nvPr>
            <p:ph type="title" hasCustomPrompt="1"/>
          </p:nvPr>
        </p:nvSpPr>
        <p:spPr>
          <a:xfrm>
            <a:off x="463550" y="3294014"/>
            <a:ext cx="8223250" cy="631636"/>
          </a:xfrm>
        </p:spPr>
        <p:txBody>
          <a:bodyPr/>
          <a:lstStyle>
            <a:lvl1pPr>
              <a:defRPr>
                <a:solidFill>
                  <a:schemeClr val="tx1"/>
                </a:solidFill>
              </a:defRPr>
            </a:lvl1pPr>
          </a:lstStyle>
          <a:p>
            <a:r>
              <a:rPr lang="en-US" dirty="0" smtClean="0"/>
              <a:t>Presentation Title</a:t>
            </a:r>
            <a:endParaRPr lang="en-US" dirty="0"/>
          </a:p>
        </p:txBody>
      </p:sp>
      <p:sp>
        <p:nvSpPr>
          <p:cNvPr id="14" name="Text Placeholder 13"/>
          <p:cNvSpPr>
            <a:spLocks noGrp="1"/>
          </p:cNvSpPr>
          <p:nvPr>
            <p:ph type="body" sz="quarter" idx="10" hasCustomPrompt="1"/>
          </p:nvPr>
        </p:nvSpPr>
        <p:spPr>
          <a:xfrm>
            <a:off x="455613" y="3925888"/>
            <a:ext cx="8231187" cy="1240677"/>
          </a:xfrm>
        </p:spPr>
        <p:txBody>
          <a:bodyPr>
            <a:noAutofit/>
          </a:bodyPr>
          <a:lstStyle>
            <a:lvl1pPr>
              <a:buNone/>
              <a:defRPr sz="2400">
                <a:solidFill>
                  <a:schemeClr val="tx2"/>
                </a:solidFill>
              </a:defRPr>
            </a:lvl1pPr>
          </a:lstStyle>
          <a:p>
            <a:pPr lvl="0"/>
            <a:r>
              <a:rPr lang="en-US" dirty="0" smtClean="0"/>
              <a:t>Presentation Subhead</a:t>
            </a:r>
            <a:endParaRPr lang="en-US" dirty="0"/>
          </a:p>
        </p:txBody>
      </p:sp>
      <p:sp>
        <p:nvSpPr>
          <p:cNvPr id="15" name="Text Placeholder 13"/>
          <p:cNvSpPr>
            <a:spLocks noGrp="1"/>
          </p:cNvSpPr>
          <p:nvPr>
            <p:ph type="body" sz="quarter" idx="11" hasCustomPrompt="1"/>
          </p:nvPr>
        </p:nvSpPr>
        <p:spPr>
          <a:xfrm>
            <a:off x="455613" y="5502594"/>
            <a:ext cx="4116387" cy="300141"/>
          </a:xfrm>
        </p:spPr>
        <p:txBody>
          <a:bodyPr>
            <a:noAutofit/>
          </a:bodyPr>
          <a:lstStyle>
            <a:lvl1pPr>
              <a:buNone/>
              <a:defRPr sz="1400">
                <a:solidFill>
                  <a:schemeClr val="tx2"/>
                </a:solidFill>
              </a:defRPr>
            </a:lvl1pPr>
          </a:lstStyle>
          <a:p>
            <a:pPr lvl="0"/>
            <a:r>
              <a:rPr lang="en-US" dirty="0" smtClean="0"/>
              <a:t>Presenter Name</a:t>
            </a:r>
            <a:endParaRPr lang="en-US" dirty="0"/>
          </a:p>
        </p:txBody>
      </p:sp>
      <p:sp>
        <p:nvSpPr>
          <p:cNvPr id="16" name="Text Placeholder 13"/>
          <p:cNvSpPr>
            <a:spLocks noGrp="1"/>
          </p:cNvSpPr>
          <p:nvPr>
            <p:ph type="body" sz="quarter" idx="12" hasCustomPrompt="1"/>
          </p:nvPr>
        </p:nvSpPr>
        <p:spPr>
          <a:xfrm>
            <a:off x="455613" y="5802735"/>
            <a:ext cx="4116387" cy="300141"/>
          </a:xfrm>
        </p:spPr>
        <p:txBody>
          <a:bodyPr>
            <a:noAutofit/>
          </a:bodyPr>
          <a:lstStyle>
            <a:lvl1pPr>
              <a:buNone/>
              <a:defRPr sz="1400">
                <a:solidFill>
                  <a:schemeClr val="tx2"/>
                </a:solidFill>
              </a:defRPr>
            </a:lvl1pPr>
          </a:lstStyle>
          <a:p>
            <a:pPr lvl="0"/>
            <a:r>
              <a:rPr lang="en-US" dirty="0" smtClean="0"/>
              <a:t>Date</a:t>
            </a:r>
            <a:endParaRPr lang="en-US" dirty="0"/>
          </a:p>
        </p:txBody>
      </p:sp>
    </p:spTree>
    <p:extLst>
      <p:ext uri="{BB962C8B-B14F-4D97-AF65-F5344CB8AC3E}">
        <p14:creationId xmlns:p14="http://schemas.microsoft.com/office/powerpoint/2010/main" val="202150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Text – 2 Columns</a:t>
            </a:r>
            <a:endParaRPr lang="en-US" dirty="0"/>
          </a:p>
        </p:txBody>
      </p:sp>
      <p:sp>
        <p:nvSpPr>
          <p:cNvPr id="5" name="Content Placeholder 4"/>
          <p:cNvSpPr>
            <a:spLocks noGrp="1"/>
          </p:cNvSpPr>
          <p:nvPr>
            <p:ph sz="quarter" idx="11" hasCustomPrompt="1"/>
          </p:nvPr>
        </p:nvSpPr>
        <p:spPr>
          <a:xfrm>
            <a:off x="463550" y="1282700"/>
            <a:ext cx="8223250" cy="5119689"/>
          </a:xfrm>
        </p:spPr>
        <p:txBody>
          <a:bodyPr numCol="2" spcCol="457200">
            <a:normAutofit/>
          </a:bodyPr>
          <a:lstStyle>
            <a:lvl1pPr marL="0" marR="0" indent="0" algn="l" defTabSz="457200" rtl="0" eaLnBrk="1" fontAlgn="auto" latinLnBrk="0" hangingPunct="1">
              <a:lnSpc>
                <a:spcPct val="100000"/>
              </a:lnSpc>
              <a:spcBef>
                <a:spcPts val="1800"/>
              </a:spcBef>
              <a:spcAft>
                <a:spcPts val="0"/>
              </a:spcAft>
              <a:buClrTx/>
              <a:buSzPct val="100000"/>
              <a:buFont typeface="Arial"/>
              <a:buNone/>
              <a:tabLst/>
              <a:defRPr sz="2500"/>
            </a:lvl1pPr>
          </a:lstStyle>
          <a:p>
            <a:pPr lvl="0"/>
            <a:r>
              <a:rPr lang="en-US" dirty="0" err="1" smtClean="0"/>
              <a:t>Que</a:t>
            </a:r>
            <a:r>
              <a:rPr lang="en-US" dirty="0" smtClean="0"/>
              <a:t> </a:t>
            </a:r>
            <a:r>
              <a:rPr lang="pt-BR" dirty="0" err="1" smtClean="0"/>
              <a:t>rererib</a:t>
            </a:r>
            <a:r>
              <a:rPr lang="pt-BR" dirty="0" smtClean="0"/>
              <a:t> </a:t>
            </a:r>
            <a:r>
              <a:rPr lang="pt-BR" dirty="0" err="1" smtClean="0"/>
              <a:t>earcipsunt</a:t>
            </a:r>
            <a:r>
              <a:rPr lang="pt-BR" dirty="0" smtClean="0"/>
              <a:t> et </a:t>
            </a:r>
            <a:r>
              <a:rPr lang="pt-BR" dirty="0" err="1" smtClean="0"/>
              <a:t>moluptas</a:t>
            </a:r>
            <a:r>
              <a:rPr lang="pt-BR" dirty="0" smtClean="0"/>
              <a:t> </a:t>
            </a:r>
            <a:r>
              <a:rPr lang="pt-BR" dirty="0" err="1" smtClean="0"/>
              <a:t>explantibus</a:t>
            </a:r>
            <a:r>
              <a:rPr lang="pt-BR" dirty="0" smtClean="0"/>
              <a:t> mil et </a:t>
            </a:r>
            <a:r>
              <a:rPr lang="pt-BR" dirty="0" err="1" smtClean="0"/>
              <a:t>laudit</a:t>
            </a:r>
            <a:r>
              <a:rPr lang="pt-BR" dirty="0" smtClean="0"/>
              <a:t> </a:t>
            </a:r>
            <a:r>
              <a:rPr lang="pt-BR" dirty="0" err="1" smtClean="0"/>
              <a:t>to</a:t>
            </a:r>
            <a:r>
              <a:rPr lang="pt-BR" dirty="0" smtClean="0"/>
              <a:t> </a:t>
            </a:r>
            <a:r>
              <a:rPr lang="pt-BR" dirty="0" err="1" smtClean="0"/>
              <a:t>omnimus</a:t>
            </a:r>
            <a:r>
              <a:rPr lang="pt-BR" dirty="0" smtClean="0"/>
              <a:t> </a:t>
            </a:r>
            <a:r>
              <a:rPr lang="pt-BR" dirty="0" err="1" smtClean="0"/>
              <a:t>simil</a:t>
            </a:r>
            <a:r>
              <a:rPr lang="pt-BR" dirty="0" smtClean="0"/>
              <a:t> </a:t>
            </a:r>
            <a:r>
              <a:rPr lang="pt-BR" dirty="0" err="1" smtClean="0"/>
              <a:t>ipiciam</a:t>
            </a:r>
            <a:r>
              <a:rPr lang="pt-BR" dirty="0" smtClean="0"/>
              <a:t> </a:t>
            </a:r>
            <a:r>
              <a:rPr lang="pt-BR" dirty="0" err="1" smtClean="0"/>
              <a:t>conseque</a:t>
            </a:r>
            <a:r>
              <a:rPr lang="pt-BR" dirty="0" smtClean="0"/>
              <a:t> que </a:t>
            </a:r>
            <a:r>
              <a:rPr lang="pt-BR" dirty="0" err="1" smtClean="0"/>
              <a:t>voloreped</a:t>
            </a:r>
            <a:r>
              <a:rPr lang="pt-BR" dirty="0" smtClean="0"/>
              <a:t> </a:t>
            </a:r>
            <a:r>
              <a:rPr lang="pt-BR" dirty="0" err="1" smtClean="0"/>
              <a:t>quia</a:t>
            </a:r>
            <a:r>
              <a:rPr lang="pt-BR" dirty="0" smtClean="0"/>
              <a:t> </a:t>
            </a:r>
            <a:r>
              <a:rPr lang="pt-BR" dirty="0" err="1" smtClean="0"/>
              <a:t>quuntium</a:t>
            </a:r>
            <a:r>
              <a:rPr lang="pt-BR" dirty="0" smtClean="0"/>
              <a:t> </a:t>
            </a:r>
            <a:r>
              <a:rPr lang="pt-BR" dirty="0" err="1" smtClean="0"/>
              <a:t>eum</a:t>
            </a:r>
            <a:r>
              <a:rPr lang="pt-BR" dirty="0" smtClean="0"/>
              <a:t> </a:t>
            </a:r>
            <a:r>
              <a:rPr lang="pt-BR" dirty="0" err="1" smtClean="0"/>
              <a:t>re</a:t>
            </a:r>
            <a:r>
              <a:rPr lang="pt-BR" dirty="0" smtClean="0"/>
              <a:t> nos </a:t>
            </a:r>
            <a:r>
              <a:rPr lang="pt-BR" dirty="0" err="1" smtClean="0"/>
              <a:t>nusandam</a:t>
            </a:r>
            <a:r>
              <a:rPr lang="pt-BR" dirty="0" smtClean="0"/>
              <a:t> </a:t>
            </a:r>
            <a:r>
              <a:rPr lang="pt-BR" dirty="0" err="1" smtClean="0"/>
              <a:t>sincia</a:t>
            </a:r>
            <a:r>
              <a:rPr lang="pt-BR" dirty="0" smtClean="0"/>
              <a:t> </a:t>
            </a:r>
            <a:r>
              <a:rPr lang="pt-BR" dirty="0" err="1" smtClean="0"/>
              <a:t>sam</a:t>
            </a:r>
            <a:r>
              <a:rPr lang="pt-BR" dirty="0" smtClean="0"/>
              <a:t> </a:t>
            </a:r>
            <a:r>
              <a:rPr lang="pt-BR" dirty="0" err="1" smtClean="0"/>
              <a:t>aliqui</a:t>
            </a:r>
            <a:r>
              <a:rPr lang="pt-BR" dirty="0" smtClean="0"/>
              <a:t> te </a:t>
            </a:r>
            <a:r>
              <a:rPr lang="pt-BR" dirty="0" err="1" smtClean="0"/>
              <a:t>enihitatia</a:t>
            </a:r>
            <a:r>
              <a:rPr lang="pt-BR" dirty="0" smtClean="0"/>
              <a:t> </a:t>
            </a:r>
            <a:r>
              <a:rPr lang="pt-BR" dirty="0" err="1" smtClean="0"/>
              <a:t>sit</a:t>
            </a:r>
            <a:r>
              <a:rPr lang="pt-BR" dirty="0" smtClean="0"/>
              <a:t> </a:t>
            </a:r>
            <a:r>
              <a:rPr lang="pt-BR" dirty="0" err="1" smtClean="0"/>
              <a:t>volest</a:t>
            </a:r>
            <a:r>
              <a:rPr lang="pt-BR" dirty="0" smtClean="0"/>
              <a:t> </a:t>
            </a:r>
            <a:r>
              <a:rPr lang="pt-BR" dirty="0" err="1" smtClean="0"/>
              <a:t>velento</a:t>
            </a:r>
            <a:r>
              <a:rPr lang="pt-BR" dirty="0" smtClean="0"/>
              <a:t> </a:t>
            </a:r>
            <a:r>
              <a:rPr lang="pt-BR" dirty="0" err="1" smtClean="0"/>
              <a:t>tempor</a:t>
            </a:r>
            <a:r>
              <a:rPr lang="pt-BR" dirty="0" smtClean="0"/>
              <a:t> rem que </a:t>
            </a:r>
            <a:r>
              <a:rPr lang="pt-BR" dirty="0" err="1" smtClean="0"/>
              <a:t>libus</a:t>
            </a:r>
            <a:r>
              <a:rPr lang="pt-BR" dirty="0" smtClean="0"/>
              <a:t> </a:t>
            </a:r>
            <a:r>
              <a:rPr lang="pt-BR" dirty="0" err="1" smtClean="0"/>
              <a:t>eserupt</a:t>
            </a:r>
            <a:r>
              <a:rPr lang="pt-BR" dirty="0" smtClean="0"/>
              <a:t> </a:t>
            </a:r>
            <a:r>
              <a:rPr lang="pt-BR" dirty="0" err="1" smtClean="0"/>
              <a:t>atiori</a:t>
            </a:r>
            <a:r>
              <a:rPr lang="pt-BR" dirty="0" smtClean="0"/>
              <a:t> </a:t>
            </a:r>
            <a:r>
              <a:rPr lang="pt-BR" dirty="0" err="1" smtClean="0"/>
              <a:t>sequo</a:t>
            </a:r>
            <a:r>
              <a:rPr lang="pt-BR" dirty="0" smtClean="0"/>
              <a:t> omnis et </a:t>
            </a:r>
            <a:r>
              <a:rPr lang="pt-BR" dirty="0" err="1" smtClean="0"/>
              <a:t>audis</a:t>
            </a:r>
            <a:r>
              <a:rPr lang="pt-BR" dirty="0" smtClean="0"/>
              <a:t> </a:t>
            </a:r>
            <a:r>
              <a:rPr lang="pt-BR" dirty="0" err="1" smtClean="0"/>
              <a:t>am</a:t>
            </a:r>
            <a:r>
              <a:rPr lang="pt-BR" dirty="0" smtClean="0"/>
              <a:t> </a:t>
            </a:r>
            <a:r>
              <a:rPr lang="pt-BR" dirty="0" err="1" smtClean="0"/>
              <a:t>aut</a:t>
            </a:r>
            <a:r>
              <a:rPr lang="pt-BR" dirty="0" smtClean="0"/>
              <a:t> </a:t>
            </a:r>
            <a:r>
              <a:rPr lang="pt-BR" dirty="0" err="1" smtClean="0"/>
              <a:t>molor</a:t>
            </a:r>
            <a:r>
              <a:rPr lang="pt-BR" dirty="0" smtClean="0"/>
              <a:t> </a:t>
            </a:r>
            <a:r>
              <a:rPr lang="pt-BR" dirty="0" err="1" smtClean="0"/>
              <a:t>magnatiae</a:t>
            </a:r>
            <a:r>
              <a:rPr lang="pt-BR" dirty="0" smtClean="0"/>
              <a:t> </a:t>
            </a:r>
            <a:r>
              <a:rPr lang="pt-BR" dirty="0" err="1" smtClean="0"/>
              <a:t>quiamus</a:t>
            </a:r>
            <a:r>
              <a:rPr lang="pt-BR" dirty="0" smtClean="0"/>
              <a:t> </a:t>
            </a:r>
            <a:r>
              <a:rPr lang="pt-BR" dirty="0" err="1" smtClean="0"/>
              <a:t>sectur</a:t>
            </a:r>
            <a:r>
              <a:rPr lang="pt-BR" dirty="0" smtClean="0"/>
              <a:t> </a:t>
            </a:r>
            <a:r>
              <a:rPr lang="pt-BR" dirty="0" err="1" smtClean="0"/>
              <a:t>istiant</a:t>
            </a:r>
            <a:r>
              <a:rPr lang="pt-BR" dirty="0" smtClean="0"/>
              <a:t> </a:t>
            </a:r>
            <a:r>
              <a:rPr lang="pt-BR" dirty="0" err="1" smtClean="0"/>
              <a:t>orporei</a:t>
            </a:r>
            <a:r>
              <a:rPr lang="pt-BR" dirty="0" smtClean="0"/>
              <a:t> </a:t>
            </a:r>
            <a:r>
              <a:rPr lang="pt-BR" dirty="0" err="1" smtClean="0"/>
              <a:t>cipsam</a:t>
            </a:r>
            <a:r>
              <a:rPr lang="pt-BR" dirty="0" smtClean="0"/>
              <a:t> est es </a:t>
            </a:r>
            <a:r>
              <a:rPr lang="pt-BR" dirty="0" err="1" smtClean="0"/>
              <a:t>ilitia</a:t>
            </a:r>
            <a:r>
              <a:rPr lang="pt-BR" dirty="0" smtClean="0"/>
              <a:t> </a:t>
            </a:r>
            <a:r>
              <a:rPr lang="pt-BR" dirty="0" err="1" smtClean="0"/>
              <a:t>ditat</a:t>
            </a:r>
            <a:r>
              <a:rPr lang="pt-BR" dirty="0" smtClean="0"/>
              <a:t> </a:t>
            </a:r>
            <a:r>
              <a:rPr lang="pt-BR" dirty="0" err="1" smtClean="0"/>
              <a:t>vid</a:t>
            </a:r>
            <a:r>
              <a:rPr lang="pt-BR" dirty="0" smtClean="0"/>
              <a:t> quo </a:t>
            </a:r>
            <a:r>
              <a:rPr lang="pt-BR" dirty="0" err="1" smtClean="0"/>
              <a:t>ipit</a:t>
            </a:r>
            <a:r>
              <a:rPr lang="pt-BR" dirty="0" smtClean="0"/>
              <a:t> </a:t>
            </a:r>
            <a:r>
              <a:rPr lang="pt-BR" dirty="0" err="1" smtClean="0"/>
              <a:t>volorerum</a:t>
            </a:r>
            <a:r>
              <a:rPr lang="pt-BR" dirty="0" smtClean="0"/>
              <a:t> est </a:t>
            </a:r>
            <a:r>
              <a:rPr lang="pt-BR" dirty="0" err="1" smtClean="0"/>
              <a:t>aut</a:t>
            </a:r>
            <a:r>
              <a:rPr lang="pt-BR" dirty="0" smtClean="0"/>
              <a:t> </a:t>
            </a:r>
            <a:r>
              <a:rPr lang="pt-BR" dirty="0" err="1" smtClean="0"/>
              <a:t>experibus</a:t>
            </a:r>
            <a:r>
              <a:rPr lang="pt-BR" dirty="0" smtClean="0"/>
              <a:t> </a:t>
            </a:r>
            <a:r>
              <a:rPr lang="pt-BR" dirty="0" err="1" smtClean="0"/>
              <a:t>etur</a:t>
            </a:r>
            <a:r>
              <a:rPr lang="pt-BR" dirty="0" smtClean="0"/>
              <a:t> </a:t>
            </a:r>
            <a:r>
              <a:rPr lang="pt-BR" dirty="0" err="1" smtClean="0"/>
              <a:t>tenestis</a:t>
            </a:r>
            <a:r>
              <a:rPr lang="pt-BR" dirty="0" smtClean="0"/>
              <a:t> </a:t>
            </a:r>
            <a:r>
              <a:rPr lang="pt-BR" dirty="0" err="1" smtClean="0"/>
              <a:t>mo</a:t>
            </a:r>
            <a:r>
              <a:rPr lang="pt-BR" dirty="0" smtClean="0"/>
              <a:t> </a:t>
            </a:r>
            <a:r>
              <a:rPr lang="pt-BR" dirty="0" err="1" smtClean="0"/>
              <a:t>endi</a:t>
            </a:r>
            <a:r>
              <a:rPr lang="pt-BR" dirty="0" smtClean="0"/>
              <a:t> </a:t>
            </a:r>
            <a:r>
              <a:rPr lang="pt-BR" dirty="0" err="1" smtClean="0"/>
              <a:t>omnim</a:t>
            </a:r>
            <a:r>
              <a:rPr lang="pt-BR" dirty="0" smtClean="0"/>
              <a:t> </a:t>
            </a:r>
            <a:r>
              <a:rPr lang="pt-BR" dirty="0" err="1" smtClean="0"/>
              <a:t>quam</a:t>
            </a:r>
            <a:r>
              <a:rPr lang="pt-BR" dirty="0" smtClean="0"/>
              <a:t> </a:t>
            </a:r>
            <a:r>
              <a:rPr lang="pt-BR" dirty="0" err="1" smtClean="0"/>
              <a:t>aliquo</a:t>
            </a:r>
            <a:r>
              <a:rPr lang="pt-BR" dirty="0" smtClean="0"/>
              <a:t> te </a:t>
            </a:r>
            <a:r>
              <a:rPr lang="pt-BR" dirty="0" err="1" smtClean="0"/>
              <a:t>coreici</a:t>
            </a:r>
            <a:r>
              <a:rPr lang="pt-BR" dirty="0" smtClean="0"/>
              <a:t> ut </a:t>
            </a:r>
            <a:r>
              <a:rPr lang="pt-BR" dirty="0" err="1" smtClean="0"/>
              <a:t>venecea</a:t>
            </a:r>
            <a:r>
              <a:rPr lang="pt-BR" dirty="0" smtClean="0"/>
              <a:t> </a:t>
            </a:r>
            <a:r>
              <a:rPr lang="pt-BR" dirty="0" err="1" smtClean="0"/>
              <a:t>eat</a:t>
            </a:r>
            <a:r>
              <a:rPr lang="pt-BR" dirty="0" smtClean="0"/>
              <a:t> </a:t>
            </a:r>
            <a:r>
              <a:rPr lang="pt-BR" dirty="0" err="1" smtClean="0"/>
              <a:t>volore</a:t>
            </a:r>
            <a:r>
              <a:rPr lang="pt-BR" dirty="0" smtClean="0"/>
              <a:t> </a:t>
            </a:r>
            <a:r>
              <a:rPr lang="pt-BR" dirty="0" err="1" smtClean="0"/>
              <a:t>dem</a:t>
            </a:r>
            <a:r>
              <a:rPr lang="pt-BR" dirty="0" smtClean="0"/>
              <a:t> res </a:t>
            </a:r>
            <a:r>
              <a:rPr lang="pt-BR" dirty="0" err="1" smtClean="0"/>
              <a:t>alit</a:t>
            </a:r>
            <a:r>
              <a:rPr lang="pt-BR" dirty="0" smtClean="0"/>
              <a:t> </a:t>
            </a:r>
            <a:r>
              <a:rPr lang="pt-BR" dirty="0" err="1" smtClean="0"/>
              <a:t>plit</a:t>
            </a:r>
            <a:r>
              <a:rPr lang="pt-BR" dirty="0" smtClean="0"/>
              <a:t> te </a:t>
            </a:r>
            <a:r>
              <a:rPr lang="pt-BR" dirty="0" err="1" smtClean="0"/>
              <a:t>vellaut</a:t>
            </a:r>
            <a:r>
              <a:rPr lang="pt-BR" dirty="0" smtClean="0"/>
              <a:t> es </a:t>
            </a:r>
            <a:r>
              <a:rPr lang="pt-BR" dirty="0" err="1" smtClean="0"/>
              <a:t>eos</a:t>
            </a:r>
            <a:r>
              <a:rPr lang="pt-BR" dirty="0" smtClean="0"/>
              <a:t> </a:t>
            </a:r>
            <a:r>
              <a:rPr lang="pt-BR" dirty="0" err="1" smtClean="0"/>
              <a:t>dit</a:t>
            </a:r>
            <a:r>
              <a:rPr lang="pt-BR" dirty="0" smtClean="0"/>
              <a:t> </a:t>
            </a:r>
            <a:r>
              <a:rPr lang="pt-BR" dirty="0" err="1" smtClean="0"/>
              <a:t>aut</a:t>
            </a:r>
            <a:r>
              <a:rPr lang="pt-BR" dirty="0" smtClean="0"/>
              <a:t> labores </a:t>
            </a:r>
            <a:r>
              <a:rPr lang="pt-BR" dirty="0" err="1" smtClean="0"/>
              <a:t>sit</a:t>
            </a:r>
            <a:r>
              <a:rPr lang="pt-BR" dirty="0" smtClean="0"/>
              <a:t> rem </a:t>
            </a:r>
            <a:r>
              <a:rPr lang="pt-BR" dirty="0" err="1" smtClean="0"/>
              <a:t>qui</a:t>
            </a:r>
            <a:r>
              <a:rPr lang="pt-BR" dirty="0" smtClean="0"/>
              <a:t> </a:t>
            </a:r>
            <a:r>
              <a:rPr lang="pt-BR" dirty="0" err="1" smtClean="0"/>
              <a:t>tendisi</a:t>
            </a:r>
            <a:r>
              <a:rPr lang="pt-BR" dirty="0" smtClean="0"/>
              <a:t> </a:t>
            </a:r>
            <a:r>
              <a:rPr lang="pt-BR" dirty="0" err="1" smtClean="0"/>
              <a:t>volorib</a:t>
            </a:r>
            <a:r>
              <a:rPr lang="pt-BR" dirty="0" smtClean="0"/>
              <a:t> </a:t>
            </a:r>
            <a:r>
              <a:rPr lang="pt-BR" dirty="0" err="1" smtClean="0"/>
              <a:t>uscimin</a:t>
            </a:r>
            <a:r>
              <a:rPr lang="pt-BR" dirty="0" smtClean="0"/>
              <a:t> </a:t>
            </a:r>
            <a:r>
              <a:rPr lang="pt-BR" dirty="0" err="1" smtClean="0"/>
              <a:t>cimpos</a:t>
            </a:r>
            <a:r>
              <a:rPr lang="pt-BR" dirty="0" smtClean="0"/>
              <a:t> sitio </a:t>
            </a:r>
            <a:r>
              <a:rPr lang="pt-BR" dirty="0" err="1" smtClean="0"/>
              <a:t>blaborem</a:t>
            </a:r>
            <a:r>
              <a:rPr lang="pt-BR" dirty="0" smtClean="0"/>
              <a:t> </a:t>
            </a:r>
            <a:r>
              <a:rPr lang="pt-BR" dirty="0" err="1" smtClean="0"/>
              <a:t>eum</a:t>
            </a:r>
            <a:r>
              <a:rPr lang="pt-BR" dirty="0" smtClean="0"/>
              <a:t> ne </a:t>
            </a:r>
            <a:r>
              <a:rPr lang="pt-BR" dirty="0" err="1" smtClean="0"/>
              <a:t>volupta</a:t>
            </a:r>
            <a:r>
              <a:rPr lang="pt-BR" dirty="0" smtClean="0"/>
              <a:t> </a:t>
            </a:r>
            <a:r>
              <a:rPr lang="pt-BR" dirty="0" err="1" smtClean="0"/>
              <a:t>temporior</a:t>
            </a:r>
            <a:r>
              <a:rPr lang="pt-BR" dirty="0" smtClean="0"/>
              <a:t> a </a:t>
            </a:r>
            <a:r>
              <a:rPr lang="pt-BR" dirty="0" err="1" smtClean="0"/>
              <a:t>dignis</a:t>
            </a:r>
            <a:r>
              <a:rPr lang="pt-BR" dirty="0" smtClean="0"/>
              <a:t> </a:t>
            </a:r>
            <a:r>
              <a:rPr lang="pt-BR" dirty="0" err="1" smtClean="0"/>
              <a:t>volesci</a:t>
            </a:r>
            <a:r>
              <a:rPr lang="pt-BR" dirty="0" smtClean="0"/>
              <a:t> </a:t>
            </a:r>
            <a:r>
              <a:rPr lang="pt-BR" dirty="0" err="1" smtClean="0"/>
              <a:t>liquam</a:t>
            </a:r>
            <a:r>
              <a:rPr lang="pt-BR" dirty="0" smtClean="0"/>
              <a:t> </a:t>
            </a:r>
            <a:r>
              <a:rPr lang="pt-BR" dirty="0" err="1" smtClean="0"/>
              <a:t>hil</a:t>
            </a:r>
            <a:r>
              <a:rPr lang="pt-BR" dirty="0" smtClean="0"/>
              <a:t> et </a:t>
            </a:r>
            <a:r>
              <a:rPr lang="pt-BR" dirty="0" err="1" smtClean="0"/>
              <a:t>inverum</a:t>
            </a:r>
            <a:r>
              <a:rPr lang="pt-BR" dirty="0" smtClean="0"/>
              <a:t> res </a:t>
            </a:r>
            <a:r>
              <a:rPr lang="pt-BR" dirty="0" err="1" smtClean="0"/>
              <a:t>sit</a:t>
            </a:r>
            <a:r>
              <a:rPr lang="pt-BR" dirty="0" smtClean="0"/>
              <a:t> </a:t>
            </a:r>
            <a:r>
              <a:rPr lang="pt-BR" dirty="0" err="1" smtClean="0"/>
              <a:t>quae</a:t>
            </a:r>
            <a:r>
              <a:rPr lang="pt-BR" dirty="0" smtClean="0"/>
              <a:t> </a:t>
            </a:r>
            <a:r>
              <a:rPr lang="pt-BR" dirty="0" err="1" smtClean="0"/>
              <a:t>veliquiae</a:t>
            </a:r>
            <a:r>
              <a:rPr lang="pt-BR" dirty="0" smtClean="0"/>
              <a:t> </a:t>
            </a:r>
            <a:r>
              <a:rPr lang="pt-BR" dirty="0" err="1" smtClean="0"/>
              <a:t>volo</a:t>
            </a:r>
            <a:endParaRPr lang="en-US" dirty="0" smtClean="0"/>
          </a:p>
        </p:txBody>
      </p:sp>
      <p:sp>
        <p:nvSpPr>
          <p:cNvPr id="4" name="Slide Number Placeholder 3"/>
          <p:cNvSpPr>
            <a:spLocks noGrp="1"/>
          </p:cNvSpPr>
          <p:nvPr>
            <p:ph type="sldNum" sz="quarter" idx="4"/>
          </p:nvPr>
        </p:nvSpPr>
        <p:spPr>
          <a:xfrm>
            <a:off x="8686800" y="6402389"/>
            <a:ext cx="457200" cy="455611"/>
          </a:xfrm>
          <a:prstGeom prst="rect">
            <a:avLst/>
          </a:prstGeom>
        </p:spPr>
        <p:txBody>
          <a:bodyPr vert="horz" lIns="91440" tIns="45720" rIns="91440" bIns="45720" rtlCol="0" anchor="ctr"/>
          <a:lstStyle>
            <a:lvl1pPr algn="ctr">
              <a:defRPr sz="1200">
                <a:solidFill>
                  <a:schemeClr val="tx1">
                    <a:tint val="75000"/>
                  </a:schemeClr>
                </a:solidFill>
              </a:defRPr>
            </a:lvl1pPr>
          </a:lstStyle>
          <a:p>
            <a:fld id="{881063F8-5AD5-8C4E-9551-67F09626B657}" type="slidenum">
              <a:rPr lang="en-US" smtClean="0">
                <a:solidFill>
                  <a:srgbClr val="0B1111">
                    <a:tint val="75000"/>
                  </a:srgbClr>
                </a:solidFill>
              </a:rPr>
              <a:pPr/>
              <a:t>‹#›</a:t>
            </a:fld>
            <a:endParaRPr lang="en-US" dirty="0">
              <a:solidFill>
                <a:srgbClr val="0B1111">
                  <a:tint val="75000"/>
                </a:srgbClr>
              </a:solidFill>
            </a:endParaRPr>
          </a:p>
        </p:txBody>
      </p:sp>
    </p:spTree>
    <p:extLst>
      <p:ext uri="{BB962C8B-B14F-4D97-AF65-F5344CB8AC3E}">
        <p14:creationId xmlns:p14="http://schemas.microsoft.com/office/powerpoint/2010/main" val="2889203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PICTURE -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Text and Picture – 2 Columns</a:t>
            </a:r>
            <a:endParaRPr lang="en-US" dirty="0"/>
          </a:p>
        </p:txBody>
      </p:sp>
      <p:sp>
        <p:nvSpPr>
          <p:cNvPr id="5" name="Content Placeholder 4"/>
          <p:cNvSpPr>
            <a:spLocks noGrp="1"/>
          </p:cNvSpPr>
          <p:nvPr>
            <p:ph sz="quarter" idx="11" hasCustomPrompt="1"/>
          </p:nvPr>
        </p:nvSpPr>
        <p:spPr>
          <a:xfrm>
            <a:off x="463550" y="1282701"/>
            <a:ext cx="3921125" cy="5119688"/>
          </a:xfrm>
        </p:spPr>
        <p:txBody>
          <a:bodyPr>
            <a:normAutofit/>
          </a:bodyPr>
          <a:lstStyle>
            <a:lvl1pPr marL="0" indent="0">
              <a:spcBef>
                <a:spcPts val="1800"/>
              </a:spcBef>
              <a:buNone/>
              <a:defRPr sz="2400"/>
            </a:lvl1pPr>
          </a:lstStyle>
          <a:p>
            <a:pPr lvl="0"/>
            <a:r>
              <a:rPr lang="pt-BR" dirty="0" err="1" smtClean="0"/>
              <a:t>Sincia</a:t>
            </a:r>
            <a:r>
              <a:rPr lang="pt-BR" dirty="0" smtClean="0"/>
              <a:t> </a:t>
            </a:r>
            <a:r>
              <a:rPr lang="pt-BR" dirty="0" err="1" smtClean="0"/>
              <a:t>sam</a:t>
            </a:r>
            <a:r>
              <a:rPr lang="pt-BR" dirty="0" smtClean="0"/>
              <a:t> </a:t>
            </a:r>
            <a:r>
              <a:rPr lang="pt-BR" dirty="0" err="1" smtClean="0"/>
              <a:t>aliqui</a:t>
            </a:r>
            <a:r>
              <a:rPr lang="pt-BR" dirty="0" smtClean="0"/>
              <a:t> te </a:t>
            </a:r>
            <a:r>
              <a:rPr lang="pt-BR" dirty="0" err="1" smtClean="0"/>
              <a:t>enihitatia</a:t>
            </a:r>
            <a:r>
              <a:rPr lang="pt-BR" dirty="0" smtClean="0"/>
              <a:t> </a:t>
            </a:r>
            <a:r>
              <a:rPr lang="pt-BR" dirty="0" err="1" smtClean="0"/>
              <a:t>sit</a:t>
            </a:r>
            <a:r>
              <a:rPr lang="pt-BR" dirty="0" smtClean="0"/>
              <a:t> </a:t>
            </a:r>
            <a:r>
              <a:rPr lang="pt-BR" dirty="0" err="1" smtClean="0"/>
              <a:t>volest</a:t>
            </a:r>
            <a:r>
              <a:rPr lang="pt-BR" dirty="0" smtClean="0"/>
              <a:t> </a:t>
            </a:r>
            <a:r>
              <a:rPr lang="pt-BR" dirty="0" err="1" smtClean="0"/>
              <a:t>velento</a:t>
            </a:r>
            <a:r>
              <a:rPr lang="pt-BR" dirty="0" smtClean="0"/>
              <a:t> </a:t>
            </a:r>
            <a:r>
              <a:rPr lang="pt-BR" dirty="0" err="1" smtClean="0"/>
              <a:t>tempor</a:t>
            </a:r>
            <a:r>
              <a:rPr lang="pt-BR" dirty="0" smtClean="0"/>
              <a:t> rem que </a:t>
            </a:r>
            <a:r>
              <a:rPr lang="pt-BR" dirty="0" err="1" smtClean="0"/>
              <a:t>libus</a:t>
            </a:r>
            <a:r>
              <a:rPr lang="pt-BR" dirty="0" smtClean="0"/>
              <a:t> </a:t>
            </a:r>
            <a:r>
              <a:rPr lang="pt-BR" dirty="0" err="1" smtClean="0"/>
              <a:t>eserupt</a:t>
            </a:r>
            <a:r>
              <a:rPr lang="pt-BR" dirty="0" smtClean="0"/>
              <a:t> </a:t>
            </a:r>
            <a:r>
              <a:rPr lang="pt-BR" dirty="0" err="1" smtClean="0"/>
              <a:t>atiori</a:t>
            </a:r>
            <a:r>
              <a:rPr lang="pt-BR" dirty="0" smtClean="0"/>
              <a:t> </a:t>
            </a:r>
            <a:r>
              <a:rPr lang="pt-BR" dirty="0" err="1" smtClean="0"/>
              <a:t>sequo</a:t>
            </a:r>
            <a:r>
              <a:rPr lang="pt-BR" dirty="0" smtClean="0"/>
              <a:t> omnis et </a:t>
            </a:r>
            <a:r>
              <a:rPr lang="pt-BR" dirty="0" err="1" smtClean="0"/>
              <a:t>audis</a:t>
            </a:r>
            <a:r>
              <a:rPr lang="pt-BR" dirty="0" smtClean="0"/>
              <a:t> </a:t>
            </a:r>
            <a:r>
              <a:rPr lang="pt-BR" dirty="0" err="1" smtClean="0"/>
              <a:t>am</a:t>
            </a:r>
            <a:r>
              <a:rPr lang="pt-BR" dirty="0" smtClean="0"/>
              <a:t> </a:t>
            </a:r>
            <a:r>
              <a:rPr lang="pt-BR" dirty="0" err="1" smtClean="0"/>
              <a:t>aut</a:t>
            </a:r>
            <a:r>
              <a:rPr lang="pt-BR" dirty="0" smtClean="0"/>
              <a:t> </a:t>
            </a:r>
            <a:r>
              <a:rPr lang="pt-BR" dirty="0" err="1" smtClean="0"/>
              <a:t>molor</a:t>
            </a:r>
            <a:r>
              <a:rPr lang="pt-BR" dirty="0" smtClean="0"/>
              <a:t> </a:t>
            </a:r>
            <a:endParaRPr lang="en-US" dirty="0"/>
          </a:p>
        </p:txBody>
      </p:sp>
      <p:sp>
        <p:nvSpPr>
          <p:cNvPr id="7" name="Picture Placeholder 6"/>
          <p:cNvSpPr>
            <a:spLocks noGrp="1"/>
          </p:cNvSpPr>
          <p:nvPr>
            <p:ph type="pic" sz="quarter" idx="12" hasCustomPrompt="1"/>
          </p:nvPr>
        </p:nvSpPr>
        <p:spPr>
          <a:xfrm>
            <a:off x="4570413" y="1282700"/>
            <a:ext cx="4116387" cy="5119688"/>
          </a:xfrm>
        </p:spPr>
        <p:txBody>
          <a:bodyPr/>
          <a:lstStyle>
            <a:lvl1pPr marL="0" indent="0">
              <a:buNone/>
              <a:defRPr/>
            </a:lvl1pPr>
          </a:lstStyle>
          <a:p>
            <a:r>
              <a:rPr lang="en-US" dirty="0" smtClean="0"/>
              <a:t>Picture</a:t>
            </a:r>
            <a:endParaRPr lang="en-US" dirty="0"/>
          </a:p>
        </p:txBody>
      </p:sp>
      <p:sp>
        <p:nvSpPr>
          <p:cNvPr id="6" name="Slide Number Placeholder 3"/>
          <p:cNvSpPr>
            <a:spLocks noGrp="1"/>
          </p:cNvSpPr>
          <p:nvPr>
            <p:ph type="sldNum" sz="quarter" idx="4"/>
          </p:nvPr>
        </p:nvSpPr>
        <p:spPr>
          <a:xfrm>
            <a:off x="8686800" y="6402389"/>
            <a:ext cx="457200" cy="455611"/>
          </a:xfrm>
          <a:prstGeom prst="rect">
            <a:avLst/>
          </a:prstGeom>
        </p:spPr>
        <p:txBody>
          <a:bodyPr vert="horz" lIns="91440" tIns="45720" rIns="91440" bIns="45720" rtlCol="0" anchor="ctr"/>
          <a:lstStyle>
            <a:lvl1pPr algn="ctr">
              <a:defRPr sz="1200">
                <a:solidFill>
                  <a:schemeClr val="tx1">
                    <a:tint val="75000"/>
                  </a:schemeClr>
                </a:solidFill>
              </a:defRPr>
            </a:lvl1pPr>
          </a:lstStyle>
          <a:p>
            <a:fld id="{881063F8-5AD5-8C4E-9551-67F09626B657}" type="slidenum">
              <a:rPr lang="en-US" smtClean="0">
                <a:solidFill>
                  <a:srgbClr val="0B1111">
                    <a:tint val="75000"/>
                  </a:srgbClr>
                </a:solidFill>
              </a:rPr>
              <a:pPr/>
              <a:t>‹#›</a:t>
            </a:fld>
            <a:endParaRPr lang="en-US" dirty="0">
              <a:solidFill>
                <a:srgbClr val="0B1111">
                  <a:tint val="75000"/>
                </a:srgbClr>
              </a:solidFill>
            </a:endParaRPr>
          </a:p>
        </p:txBody>
      </p:sp>
    </p:spTree>
    <p:extLst>
      <p:ext uri="{BB962C8B-B14F-4D97-AF65-F5344CB8AC3E}">
        <p14:creationId xmlns:p14="http://schemas.microsoft.com/office/powerpoint/2010/main" val="927071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LIST -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Text and List – 2 Column</a:t>
            </a:r>
            <a:endParaRPr lang="en-US" dirty="0"/>
          </a:p>
        </p:txBody>
      </p:sp>
      <p:sp>
        <p:nvSpPr>
          <p:cNvPr id="4" name="Content Placeholder 4"/>
          <p:cNvSpPr>
            <a:spLocks noGrp="1"/>
          </p:cNvSpPr>
          <p:nvPr>
            <p:ph sz="quarter" idx="11" hasCustomPrompt="1"/>
          </p:nvPr>
        </p:nvSpPr>
        <p:spPr>
          <a:xfrm>
            <a:off x="463550" y="1282700"/>
            <a:ext cx="3921125" cy="5119688"/>
          </a:xfrm>
        </p:spPr>
        <p:txBody>
          <a:bodyPr>
            <a:normAutofit/>
          </a:bodyPr>
          <a:lstStyle>
            <a:lvl1pPr marL="0" indent="0">
              <a:spcBef>
                <a:spcPts val="1800"/>
              </a:spcBef>
              <a:buNone/>
              <a:defRPr sz="2400" baseline="0"/>
            </a:lvl1pPr>
          </a:lstStyle>
          <a:p>
            <a:pPr lvl="0"/>
            <a:r>
              <a:rPr lang="pt-BR" dirty="0" err="1" smtClean="0"/>
              <a:t>Aliqua</a:t>
            </a:r>
            <a:r>
              <a:rPr lang="pt-BR" dirty="0" smtClean="0"/>
              <a:t> te </a:t>
            </a:r>
            <a:r>
              <a:rPr lang="pt-BR" dirty="0" err="1" smtClean="0"/>
              <a:t>enihitatia</a:t>
            </a:r>
            <a:r>
              <a:rPr lang="pt-BR" dirty="0" smtClean="0"/>
              <a:t> </a:t>
            </a:r>
            <a:r>
              <a:rPr lang="pt-BR" dirty="0" err="1" smtClean="0"/>
              <a:t>sit</a:t>
            </a:r>
            <a:r>
              <a:rPr lang="pt-BR" dirty="0" smtClean="0"/>
              <a:t> </a:t>
            </a:r>
            <a:r>
              <a:rPr lang="pt-BR" dirty="0" err="1" smtClean="0"/>
              <a:t>volest</a:t>
            </a:r>
            <a:r>
              <a:rPr lang="pt-BR" dirty="0" smtClean="0"/>
              <a:t> </a:t>
            </a:r>
            <a:r>
              <a:rPr lang="pt-BR" dirty="0" err="1" smtClean="0"/>
              <a:t>velento</a:t>
            </a:r>
            <a:r>
              <a:rPr lang="pt-BR" dirty="0" smtClean="0"/>
              <a:t> </a:t>
            </a:r>
            <a:r>
              <a:rPr lang="pt-BR" dirty="0" err="1" smtClean="0"/>
              <a:t>tempor</a:t>
            </a:r>
            <a:r>
              <a:rPr lang="pt-BR" dirty="0" smtClean="0"/>
              <a:t> rem que </a:t>
            </a:r>
            <a:r>
              <a:rPr lang="pt-BR" dirty="0" err="1" smtClean="0"/>
              <a:t>libus</a:t>
            </a:r>
            <a:r>
              <a:rPr lang="pt-BR" dirty="0" smtClean="0"/>
              <a:t> </a:t>
            </a:r>
            <a:r>
              <a:rPr lang="pt-BR" dirty="0" err="1" smtClean="0"/>
              <a:t>eserupt</a:t>
            </a:r>
            <a:r>
              <a:rPr lang="pt-BR" dirty="0" smtClean="0"/>
              <a:t> </a:t>
            </a:r>
            <a:r>
              <a:rPr lang="pt-BR" dirty="0" err="1" smtClean="0"/>
              <a:t>atiori</a:t>
            </a:r>
            <a:r>
              <a:rPr lang="pt-BR" dirty="0" smtClean="0"/>
              <a:t> </a:t>
            </a:r>
            <a:r>
              <a:rPr lang="pt-BR" dirty="0" err="1" smtClean="0"/>
              <a:t>sequo</a:t>
            </a:r>
            <a:r>
              <a:rPr lang="pt-BR" dirty="0" smtClean="0"/>
              <a:t> omnis et </a:t>
            </a:r>
            <a:r>
              <a:rPr lang="pt-BR" dirty="0" err="1" smtClean="0"/>
              <a:t>audis</a:t>
            </a:r>
            <a:r>
              <a:rPr lang="pt-BR" dirty="0" smtClean="0"/>
              <a:t> </a:t>
            </a:r>
            <a:r>
              <a:rPr lang="pt-BR" dirty="0" err="1" smtClean="0"/>
              <a:t>am</a:t>
            </a:r>
            <a:r>
              <a:rPr lang="pt-BR" dirty="0" smtClean="0"/>
              <a:t> </a:t>
            </a:r>
            <a:r>
              <a:rPr lang="pt-BR" dirty="0" err="1" smtClean="0"/>
              <a:t>aut</a:t>
            </a:r>
            <a:r>
              <a:rPr lang="pt-BR" dirty="0" smtClean="0"/>
              <a:t> </a:t>
            </a:r>
            <a:r>
              <a:rPr lang="pt-BR" dirty="0" err="1" smtClean="0"/>
              <a:t>molor</a:t>
            </a:r>
            <a:r>
              <a:rPr lang="pt-BR" dirty="0" smtClean="0"/>
              <a:t> </a:t>
            </a:r>
            <a:endParaRPr lang="en-US" dirty="0"/>
          </a:p>
        </p:txBody>
      </p:sp>
      <p:sp>
        <p:nvSpPr>
          <p:cNvPr id="6" name="Content Placeholder 8"/>
          <p:cNvSpPr>
            <a:spLocks noGrp="1"/>
          </p:cNvSpPr>
          <p:nvPr>
            <p:ph sz="quarter" idx="12" hasCustomPrompt="1"/>
          </p:nvPr>
        </p:nvSpPr>
        <p:spPr>
          <a:xfrm>
            <a:off x="4769201" y="1282700"/>
            <a:ext cx="3917599" cy="5119688"/>
          </a:xfrm>
        </p:spPr>
        <p:txBody>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3"/>
          <p:cNvSpPr>
            <a:spLocks noGrp="1"/>
          </p:cNvSpPr>
          <p:nvPr>
            <p:ph type="sldNum" sz="quarter" idx="4"/>
          </p:nvPr>
        </p:nvSpPr>
        <p:spPr>
          <a:xfrm>
            <a:off x="8686800" y="6402389"/>
            <a:ext cx="457200" cy="455611"/>
          </a:xfrm>
          <a:prstGeom prst="rect">
            <a:avLst/>
          </a:prstGeom>
        </p:spPr>
        <p:txBody>
          <a:bodyPr vert="horz" lIns="91440" tIns="45720" rIns="91440" bIns="45720" rtlCol="0" anchor="ctr"/>
          <a:lstStyle>
            <a:lvl1pPr algn="ctr">
              <a:defRPr sz="1200">
                <a:solidFill>
                  <a:schemeClr val="tx1">
                    <a:tint val="75000"/>
                  </a:schemeClr>
                </a:solidFill>
              </a:defRPr>
            </a:lvl1pPr>
          </a:lstStyle>
          <a:p>
            <a:fld id="{881063F8-5AD5-8C4E-9551-67F09626B657}" type="slidenum">
              <a:rPr lang="en-US" smtClean="0">
                <a:solidFill>
                  <a:srgbClr val="0B1111">
                    <a:tint val="75000"/>
                  </a:srgbClr>
                </a:solidFill>
              </a:rPr>
              <a:pPr/>
              <a:t>‹#›</a:t>
            </a:fld>
            <a:endParaRPr lang="en-US" dirty="0">
              <a:solidFill>
                <a:srgbClr val="0B1111">
                  <a:tint val="75000"/>
                </a:srgbClr>
              </a:solidFill>
            </a:endParaRPr>
          </a:p>
        </p:txBody>
      </p:sp>
    </p:spTree>
    <p:extLst>
      <p:ext uri="{BB962C8B-B14F-4D97-AF65-F5344CB8AC3E}">
        <p14:creationId xmlns:p14="http://schemas.microsoft.com/office/powerpoint/2010/main" val="112613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Chart</a:t>
            </a:r>
            <a:endParaRPr lang="en-US" dirty="0"/>
          </a:p>
        </p:txBody>
      </p:sp>
      <p:sp>
        <p:nvSpPr>
          <p:cNvPr id="3" name="Slide Number Placeholder 3"/>
          <p:cNvSpPr>
            <a:spLocks noGrp="1"/>
          </p:cNvSpPr>
          <p:nvPr>
            <p:ph type="sldNum" sz="quarter" idx="4"/>
          </p:nvPr>
        </p:nvSpPr>
        <p:spPr>
          <a:xfrm>
            <a:off x="8686800" y="6402389"/>
            <a:ext cx="457200" cy="455611"/>
          </a:xfrm>
          <a:prstGeom prst="rect">
            <a:avLst/>
          </a:prstGeom>
        </p:spPr>
        <p:txBody>
          <a:bodyPr vert="horz" lIns="91440" tIns="45720" rIns="91440" bIns="45720" rtlCol="0" anchor="ctr"/>
          <a:lstStyle>
            <a:lvl1pPr algn="ctr">
              <a:defRPr sz="1200">
                <a:solidFill>
                  <a:schemeClr val="tx1">
                    <a:tint val="75000"/>
                  </a:schemeClr>
                </a:solidFill>
              </a:defRPr>
            </a:lvl1pPr>
          </a:lstStyle>
          <a:p>
            <a:fld id="{881063F8-5AD5-8C4E-9551-67F09626B657}" type="slidenum">
              <a:rPr lang="en-US" smtClean="0">
                <a:solidFill>
                  <a:srgbClr val="0B1111">
                    <a:tint val="75000"/>
                  </a:srgbClr>
                </a:solidFill>
              </a:rPr>
              <a:pPr/>
              <a:t>‹#›</a:t>
            </a:fld>
            <a:endParaRPr lang="en-US" dirty="0">
              <a:solidFill>
                <a:srgbClr val="0B1111">
                  <a:tint val="75000"/>
                </a:srgbClr>
              </a:solidFill>
            </a:endParaRPr>
          </a:p>
        </p:txBody>
      </p:sp>
      <p:sp>
        <p:nvSpPr>
          <p:cNvPr id="9" name="Text Placeholder 8"/>
          <p:cNvSpPr>
            <a:spLocks noGrp="1"/>
          </p:cNvSpPr>
          <p:nvPr>
            <p:ph type="body" sz="quarter" idx="11" hasCustomPrompt="1"/>
          </p:nvPr>
        </p:nvSpPr>
        <p:spPr>
          <a:xfrm>
            <a:off x="463550" y="5433102"/>
            <a:ext cx="8223250" cy="727075"/>
          </a:xfrm>
        </p:spPr>
        <p:txBody>
          <a:bodyPr>
            <a:normAutofit/>
          </a:bodyPr>
          <a:lstStyle>
            <a:lvl1pPr marL="0" indent="0">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Caption</a:t>
            </a:r>
            <a:endParaRPr lang="en-US" dirty="0"/>
          </a:p>
        </p:txBody>
      </p:sp>
    </p:spTree>
    <p:extLst>
      <p:ext uri="{BB962C8B-B14F-4D97-AF65-F5344CB8AC3E}">
        <p14:creationId xmlns:p14="http://schemas.microsoft.com/office/powerpoint/2010/main" val="3063836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Slide Number Placeholder 3"/>
          <p:cNvSpPr>
            <a:spLocks noGrp="1"/>
          </p:cNvSpPr>
          <p:nvPr>
            <p:ph type="sldNum" sz="quarter" idx="4"/>
          </p:nvPr>
        </p:nvSpPr>
        <p:spPr>
          <a:xfrm>
            <a:off x="8686800" y="6402389"/>
            <a:ext cx="457200" cy="455611"/>
          </a:xfrm>
          <a:prstGeom prst="rect">
            <a:avLst/>
          </a:prstGeom>
        </p:spPr>
        <p:txBody>
          <a:bodyPr vert="horz" lIns="91440" tIns="45720" rIns="91440" bIns="45720" rtlCol="0" anchor="ctr"/>
          <a:lstStyle>
            <a:lvl1pPr algn="ctr">
              <a:defRPr sz="1200">
                <a:solidFill>
                  <a:schemeClr val="tx1">
                    <a:tint val="75000"/>
                  </a:schemeClr>
                </a:solidFill>
              </a:defRPr>
            </a:lvl1pPr>
          </a:lstStyle>
          <a:p>
            <a:fld id="{881063F8-5AD5-8C4E-9551-67F09626B657}" type="slidenum">
              <a:rPr lang="en-US" smtClean="0">
                <a:solidFill>
                  <a:srgbClr val="0B1111">
                    <a:tint val="75000"/>
                  </a:srgbClr>
                </a:solidFill>
              </a:rPr>
              <a:pPr/>
              <a:t>‹#›</a:t>
            </a:fld>
            <a:endParaRPr lang="en-US" dirty="0">
              <a:solidFill>
                <a:srgbClr val="0B1111">
                  <a:tint val="75000"/>
                </a:srgbClr>
              </a:solidFill>
            </a:endParaRPr>
          </a:p>
        </p:txBody>
      </p:sp>
      <p:sp>
        <p:nvSpPr>
          <p:cNvPr id="6" name="Title 1"/>
          <p:cNvSpPr>
            <a:spLocks noGrp="1"/>
          </p:cNvSpPr>
          <p:nvPr>
            <p:ph type="title" hasCustomPrompt="1"/>
          </p:nvPr>
        </p:nvSpPr>
        <p:spPr>
          <a:xfrm>
            <a:off x="463550" y="460375"/>
            <a:ext cx="8223250" cy="730197"/>
          </a:xfrm>
        </p:spPr>
        <p:txBody>
          <a:bodyPr/>
          <a:lstStyle>
            <a:lvl1pPr>
              <a:defRPr baseline="0"/>
            </a:lvl1pPr>
          </a:lstStyle>
          <a:p>
            <a:r>
              <a:rPr lang="en-US" dirty="0" smtClean="0"/>
              <a:t>Table</a:t>
            </a:r>
            <a:endParaRPr lang="en-US" dirty="0"/>
          </a:p>
        </p:txBody>
      </p:sp>
    </p:spTree>
    <p:extLst>
      <p:ext uri="{BB962C8B-B14F-4D97-AF65-F5344CB8AC3E}">
        <p14:creationId xmlns:p14="http://schemas.microsoft.com/office/powerpoint/2010/main" val="353144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Picture</a:t>
            </a:r>
            <a:endParaRPr lang="en-US" dirty="0"/>
          </a:p>
        </p:txBody>
      </p:sp>
      <p:sp>
        <p:nvSpPr>
          <p:cNvPr id="3" name="Slide Number Placeholder 2"/>
          <p:cNvSpPr>
            <a:spLocks noGrp="1"/>
          </p:cNvSpPr>
          <p:nvPr>
            <p:ph type="sldNum" sz="quarter" idx="10"/>
          </p:nvPr>
        </p:nvSpPr>
        <p:spPr/>
        <p:txBody>
          <a:bodyPr/>
          <a:lstStyle/>
          <a:p>
            <a:fld id="{881063F8-5AD5-8C4E-9551-67F09626B657}" type="slidenum">
              <a:rPr lang="en-US" smtClean="0">
                <a:solidFill>
                  <a:srgbClr val="0B1111">
                    <a:tint val="75000"/>
                  </a:srgbClr>
                </a:solidFill>
              </a:rPr>
              <a:pPr/>
              <a:t>‹#›</a:t>
            </a:fld>
            <a:endParaRPr lang="en-US" dirty="0">
              <a:solidFill>
                <a:srgbClr val="0B1111">
                  <a:tint val="75000"/>
                </a:srgbClr>
              </a:solidFill>
            </a:endParaRPr>
          </a:p>
        </p:txBody>
      </p:sp>
      <p:sp>
        <p:nvSpPr>
          <p:cNvPr id="4" name="Text Placeholder 8"/>
          <p:cNvSpPr>
            <a:spLocks noGrp="1"/>
          </p:cNvSpPr>
          <p:nvPr>
            <p:ph type="body" sz="quarter" idx="11" hasCustomPrompt="1"/>
          </p:nvPr>
        </p:nvSpPr>
        <p:spPr>
          <a:xfrm>
            <a:off x="463550" y="5439648"/>
            <a:ext cx="8223250" cy="727075"/>
          </a:xfrm>
        </p:spPr>
        <p:txBody>
          <a:bodyPr>
            <a:normAutofit/>
          </a:bodyPr>
          <a:lstStyle>
            <a:lvl1pPr marL="0" indent="0">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Caption</a:t>
            </a:r>
            <a:endParaRPr lang="en-US" dirty="0"/>
          </a:p>
        </p:txBody>
      </p:sp>
      <p:sp>
        <p:nvSpPr>
          <p:cNvPr id="6" name="Picture Placeholder 5"/>
          <p:cNvSpPr>
            <a:spLocks noGrp="1"/>
          </p:cNvSpPr>
          <p:nvPr>
            <p:ph type="pic" sz="quarter" idx="12"/>
          </p:nvPr>
        </p:nvSpPr>
        <p:spPr>
          <a:xfrm>
            <a:off x="463550" y="1276351"/>
            <a:ext cx="8151813" cy="4163298"/>
          </a:xfrm>
        </p:spPr>
        <p:txBody>
          <a:bodyPr/>
          <a:lstStyle>
            <a:lvl1pPr marL="0" indent="0">
              <a:buNone/>
              <a:defRPr/>
            </a:lvl1pPr>
          </a:lstStyle>
          <a:p>
            <a:endParaRPr lang="en-US" dirty="0"/>
          </a:p>
        </p:txBody>
      </p:sp>
    </p:spTree>
    <p:extLst>
      <p:ext uri="{BB962C8B-B14F-4D97-AF65-F5344CB8AC3E}">
        <p14:creationId xmlns:p14="http://schemas.microsoft.com/office/powerpoint/2010/main" val="3289085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FRONT">
    <p:spTree>
      <p:nvGrpSpPr>
        <p:cNvPr id="1" name=""/>
        <p:cNvGrpSpPr/>
        <p:nvPr/>
      </p:nvGrpSpPr>
      <p:grpSpPr>
        <a:xfrm>
          <a:off x="0" y="0"/>
          <a:ext cx="0" cy="0"/>
          <a:chOff x="0" y="0"/>
          <a:chExt cx="0" cy="0"/>
        </a:xfrm>
      </p:grpSpPr>
      <p:pic>
        <p:nvPicPr>
          <p:cNvPr id="7" name="Picture 6" descr="title.jpg"/>
          <p:cNvPicPr>
            <a:picLocks noChangeAspect="1"/>
          </p:cNvPicPr>
          <p:nvPr userDrawn="1"/>
        </p:nvPicPr>
        <p:blipFill>
          <a:blip r:embed="rId2"/>
          <a:stretch>
            <a:fillRect/>
          </a:stretch>
        </p:blipFill>
        <p:spPr>
          <a:xfrm>
            <a:off x="-1" y="0"/>
            <a:ext cx="9144001" cy="6858000"/>
          </a:xfrm>
          <a:prstGeom prst="rect">
            <a:avLst/>
          </a:prstGeom>
        </p:spPr>
      </p:pic>
      <p:sp>
        <p:nvSpPr>
          <p:cNvPr id="5" name="Title 6"/>
          <p:cNvSpPr>
            <a:spLocks noGrp="1"/>
          </p:cNvSpPr>
          <p:nvPr>
            <p:ph type="title" hasCustomPrompt="1"/>
          </p:nvPr>
        </p:nvSpPr>
        <p:spPr>
          <a:xfrm>
            <a:off x="455613" y="2919074"/>
            <a:ext cx="8231187" cy="735374"/>
          </a:xfrm>
          <a:prstGeom prst="rect">
            <a:avLst/>
          </a:prstGeom>
        </p:spPr>
        <p:txBody>
          <a:bodyPr vert="horz" lIns="0" tIns="0" rIns="0" bIns="0">
            <a:noAutofit/>
          </a:bodyPr>
          <a:lstStyle>
            <a:lvl1pPr marL="0" indent="0" algn="l">
              <a:lnSpc>
                <a:spcPct val="100000"/>
              </a:lnSpc>
              <a:buClr>
                <a:schemeClr val="tx1"/>
              </a:buClr>
              <a:buSzPct val="65000"/>
              <a:buFont typeface="Arial"/>
              <a:buNone/>
              <a:defRPr sz="4500">
                <a:solidFill>
                  <a:schemeClr val="tx2"/>
                </a:solidFill>
                <a:latin typeface="Cambria"/>
                <a:cs typeface="Cambria"/>
              </a:defRPr>
            </a:lvl1pPr>
          </a:lstStyle>
          <a:p>
            <a:r>
              <a:rPr lang="en-US" dirty="0" smtClean="0"/>
              <a:t>Section Title</a:t>
            </a:r>
            <a:endParaRPr lang="en-US" dirty="0"/>
          </a:p>
        </p:txBody>
      </p:sp>
      <p:sp>
        <p:nvSpPr>
          <p:cNvPr id="3" name="Content Placeholder 2"/>
          <p:cNvSpPr>
            <a:spLocks noGrp="1"/>
          </p:cNvSpPr>
          <p:nvPr>
            <p:ph sz="quarter" idx="10" hasCustomPrompt="1"/>
          </p:nvPr>
        </p:nvSpPr>
        <p:spPr>
          <a:xfrm>
            <a:off x="455613" y="3654425"/>
            <a:ext cx="8231187" cy="2552700"/>
          </a:xfrm>
        </p:spPr>
        <p:txBody>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39606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ED OUTLINE">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63550" y="460375"/>
            <a:ext cx="8223250" cy="730197"/>
          </a:xfrm>
          <a:prstGeom prst="rect">
            <a:avLst/>
          </a:prstGeom>
        </p:spPr>
        <p:txBody>
          <a:bodyPr vert="horz" lIns="0" tIns="0" rIns="0" bIns="0" rtlCol="0" anchor="t" anchorCtr="0">
            <a:noAutofit/>
          </a:bodyPr>
          <a:lstStyle/>
          <a:p>
            <a:r>
              <a:rPr lang="en-US" dirty="0" smtClean="0"/>
              <a:t>Bulleted Outline</a:t>
            </a:r>
            <a:endParaRPr lang="en-US" dirty="0"/>
          </a:p>
        </p:txBody>
      </p:sp>
      <p:sp>
        <p:nvSpPr>
          <p:cNvPr id="9" name="Content Placeholder 8"/>
          <p:cNvSpPr>
            <a:spLocks noGrp="1"/>
          </p:cNvSpPr>
          <p:nvPr>
            <p:ph sz="quarter" idx="11" hasCustomPrompt="1"/>
          </p:nvPr>
        </p:nvSpPr>
        <p:spPr>
          <a:xfrm>
            <a:off x="463550" y="1282700"/>
            <a:ext cx="8223250" cy="5119688"/>
          </a:xfrm>
        </p:spPr>
        <p:txBody>
          <a:bodyPr/>
          <a:lstStyle>
            <a:lvl1pPr marL="457200">
              <a:defRPr/>
            </a:lvl1pPr>
            <a:lvl2pPr marL="914400">
              <a:defRPr/>
            </a:lvl2pPr>
            <a:lvl3pPr marL="1371600">
              <a:defRPr/>
            </a:lvl3pPr>
            <a:lvl4pPr marL="1828800">
              <a:defRPr/>
            </a:lvl4pPr>
            <a:lvl5pPr marL="2286000">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Slide Number Placeholder 3"/>
          <p:cNvSpPr>
            <a:spLocks noGrp="1"/>
          </p:cNvSpPr>
          <p:nvPr>
            <p:ph type="sldNum" sz="quarter" idx="4"/>
          </p:nvPr>
        </p:nvSpPr>
        <p:spPr>
          <a:xfrm>
            <a:off x="8686800" y="6402389"/>
            <a:ext cx="457200" cy="455611"/>
          </a:xfrm>
          <a:prstGeom prst="rect">
            <a:avLst/>
          </a:prstGeom>
        </p:spPr>
        <p:txBody>
          <a:bodyPr vert="horz" lIns="91440" tIns="45720" rIns="91440" bIns="45720" rtlCol="0" anchor="ctr"/>
          <a:lstStyle>
            <a:lvl1pPr algn="ctr">
              <a:defRPr sz="1200">
                <a:solidFill>
                  <a:schemeClr val="tx1">
                    <a:tint val="75000"/>
                  </a:schemeClr>
                </a:solidFill>
              </a:defRPr>
            </a:lvl1pPr>
          </a:lstStyle>
          <a:p>
            <a:fld id="{881063F8-5AD5-8C4E-9551-67F09626B657}" type="slidenum">
              <a:rPr lang="en-US" smtClean="0">
                <a:solidFill>
                  <a:srgbClr val="0B1111">
                    <a:tint val="75000"/>
                  </a:srgbClr>
                </a:solidFill>
              </a:rPr>
              <a:pPr/>
              <a:t>‹#›</a:t>
            </a:fld>
            <a:endParaRPr lang="en-US" dirty="0">
              <a:solidFill>
                <a:srgbClr val="0B1111">
                  <a:tint val="75000"/>
                </a:srgbClr>
              </a:solidFill>
            </a:endParaRPr>
          </a:p>
        </p:txBody>
      </p:sp>
    </p:spTree>
    <p:extLst>
      <p:ext uri="{BB962C8B-B14F-4D97-AF65-F5344CB8AC3E}">
        <p14:creationId xmlns:p14="http://schemas.microsoft.com/office/powerpoint/2010/main" val="152482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OMAN NUMERAL OUTLIN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81063F8-5AD5-8C4E-9551-67F09626B657}" type="slidenum">
              <a:rPr lang="en-US" smtClean="0">
                <a:solidFill>
                  <a:srgbClr val="0B1111">
                    <a:tint val="75000"/>
                  </a:srgbClr>
                </a:solidFill>
              </a:rPr>
              <a:pPr/>
              <a:t>‹#›</a:t>
            </a:fld>
            <a:endParaRPr lang="en-US" dirty="0">
              <a:solidFill>
                <a:srgbClr val="0B1111">
                  <a:tint val="75000"/>
                </a:srgbClr>
              </a:solidFill>
            </a:endParaRPr>
          </a:p>
        </p:txBody>
      </p:sp>
      <p:sp>
        <p:nvSpPr>
          <p:cNvPr id="4" name="Title 1"/>
          <p:cNvSpPr>
            <a:spLocks noGrp="1"/>
          </p:cNvSpPr>
          <p:nvPr>
            <p:ph type="title" hasCustomPrompt="1"/>
          </p:nvPr>
        </p:nvSpPr>
        <p:spPr>
          <a:xfrm>
            <a:off x="463550" y="460375"/>
            <a:ext cx="8223250" cy="730197"/>
          </a:xfrm>
        </p:spPr>
        <p:txBody>
          <a:bodyPr/>
          <a:lstStyle/>
          <a:p>
            <a:r>
              <a:rPr lang="en-US" dirty="0" smtClean="0"/>
              <a:t>Roman Numeral Outline</a:t>
            </a:r>
            <a:endParaRPr lang="en-US" dirty="0"/>
          </a:p>
        </p:txBody>
      </p:sp>
      <p:sp>
        <p:nvSpPr>
          <p:cNvPr id="5" name="Content Placeholder 4"/>
          <p:cNvSpPr>
            <a:spLocks noGrp="1"/>
          </p:cNvSpPr>
          <p:nvPr>
            <p:ph sz="quarter" idx="11" hasCustomPrompt="1"/>
          </p:nvPr>
        </p:nvSpPr>
        <p:spPr>
          <a:xfrm>
            <a:off x="463550" y="1282700"/>
            <a:ext cx="8223250" cy="5119688"/>
          </a:xfrm>
        </p:spPr>
        <p:txBody>
          <a:bodyPr/>
          <a:lstStyle>
            <a:lvl1pPr marL="457200" marR="0" indent="-457200" algn="l" defTabSz="457200" rtl="0" eaLnBrk="1" fontAlgn="auto" latinLnBrk="0" hangingPunct="1">
              <a:lnSpc>
                <a:spcPct val="100000"/>
              </a:lnSpc>
              <a:spcBef>
                <a:spcPts val="600"/>
              </a:spcBef>
              <a:spcAft>
                <a:spcPts val="0"/>
              </a:spcAft>
              <a:buClrTx/>
              <a:buSzPct val="100000"/>
              <a:buFont typeface="+mj-lt"/>
              <a:buAutoNum type="romanUcPeriod"/>
              <a:tabLst/>
              <a:defRPr/>
            </a:lvl1pPr>
            <a:lvl2pPr marL="914400" indent="-457200">
              <a:buSzPct val="100000"/>
              <a:buFont typeface="+mj-lt"/>
              <a:buAutoNum type="alphaUcPeriod"/>
              <a:defRPr/>
            </a:lvl2pPr>
            <a:lvl3pPr marL="1371600" indent="-457200">
              <a:buSzPct val="100000"/>
              <a:buFont typeface="+mj-lt"/>
              <a:buAutoNum type="arabicPeriod"/>
              <a:defRPr/>
            </a:lvl3pPr>
            <a:lvl4pPr marL="1828800" indent="-457200">
              <a:buSzPct val="100000"/>
              <a:buFont typeface="+mj-lt"/>
              <a:buAutoNum type="alphaLcPeriod"/>
              <a:defRPr/>
            </a:lvl4pPr>
            <a:lvl5pPr marL="2286000" indent="-457200">
              <a:buSzPct val="100000"/>
              <a:buFont typeface="+mj-lt"/>
              <a:buAutoNum type="arabicParenR"/>
              <a:defRPr/>
            </a:lvl5pPr>
          </a:lstStyle>
          <a:p>
            <a:pPr marL="514350" marR="0" lvl="0" indent="-514350" algn="l" defTabSz="457200" rtl="0" eaLnBrk="1" fontAlgn="auto" latinLnBrk="0" hangingPunct="1">
              <a:lnSpc>
                <a:spcPct val="100000"/>
              </a:lnSpc>
              <a:spcBef>
                <a:spcPts val="600"/>
              </a:spcBef>
              <a:spcAft>
                <a:spcPts val="0"/>
              </a:spcAft>
              <a:buClrTx/>
              <a:buSzPct val="100000"/>
              <a:tabLst/>
              <a:defRPr/>
            </a:pPr>
            <a:r>
              <a:rPr lang="en-US" dirty="0" smtClean="0"/>
              <a:t>First level, line one</a:t>
            </a:r>
          </a:p>
          <a:p>
            <a:pPr marL="514350" marR="0" lvl="0" indent="-514350" algn="l" defTabSz="457200" rtl="0" eaLnBrk="1" fontAlgn="auto" latinLnBrk="0" hangingPunct="1">
              <a:lnSpc>
                <a:spcPct val="100000"/>
              </a:lnSpc>
              <a:spcBef>
                <a:spcPts val="600"/>
              </a:spcBef>
              <a:spcAft>
                <a:spcPts val="0"/>
              </a:spcAft>
              <a:buClrTx/>
              <a:buSzPct val="100000"/>
              <a:tabLst/>
              <a:defRPr/>
            </a:pPr>
            <a:r>
              <a:rPr lang="en-US" dirty="0" smtClean="0"/>
              <a:t>First level, line two</a:t>
            </a:r>
          </a:p>
          <a:p>
            <a:pPr lvl="1"/>
            <a:r>
              <a:rPr lang="en-US" dirty="0" smtClean="0"/>
              <a:t>Second level, line one</a:t>
            </a:r>
          </a:p>
          <a:p>
            <a:pPr lvl="1"/>
            <a:r>
              <a:rPr lang="en-US" dirty="0" smtClean="0"/>
              <a:t>Second level, line two</a:t>
            </a:r>
          </a:p>
          <a:p>
            <a:pPr lvl="2"/>
            <a:r>
              <a:rPr lang="en-US" dirty="0" smtClean="0"/>
              <a:t>Third level, line one</a:t>
            </a:r>
          </a:p>
          <a:p>
            <a:pPr lvl="2"/>
            <a:r>
              <a:rPr lang="en-US" dirty="0" smtClean="0"/>
              <a:t>Third level, line two</a:t>
            </a:r>
          </a:p>
          <a:p>
            <a:pPr lvl="3"/>
            <a:r>
              <a:rPr lang="en-US" dirty="0" smtClean="0"/>
              <a:t>Fourth level, line one</a:t>
            </a:r>
          </a:p>
          <a:p>
            <a:pPr lvl="3"/>
            <a:r>
              <a:rPr lang="en-US" dirty="0" smtClean="0"/>
              <a:t>Fourth level, line two</a:t>
            </a:r>
          </a:p>
          <a:p>
            <a:pPr lvl="4"/>
            <a:r>
              <a:rPr lang="en-US" dirty="0" smtClean="0"/>
              <a:t>Fifth level, line one</a:t>
            </a:r>
          </a:p>
          <a:p>
            <a:pPr lvl="4"/>
            <a:r>
              <a:rPr lang="en-US" dirty="0" smtClean="0"/>
              <a:t>Fifth level, line two</a:t>
            </a:r>
            <a:endParaRPr lang="en-US" dirty="0"/>
          </a:p>
        </p:txBody>
      </p:sp>
    </p:spTree>
    <p:extLst>
      <p:ext uri="{BB962C8B-B14F-4D97-AF65-F5344CB8AC3E}">
        <p14:creationId xmlns:p14="http://schemas.microsoft.com/office/powerpoint/2010/main" val="1660419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63550" y="460375"/>
            <a:ext cx="8223250" cy="730197"/>
          </a:xfrm>
          <a:prstGeom prst="rect">
            <a:avLst/>
          </a:prstGeom>
        </p:spPr>
        <p:txBody>
          <a:bodyPr vert="horz" lIns="0" tIns="0" rIns="0" bIns="0" rtlCol="0" anchor="t" anchorCtr="0">
            <a:noAutofit/>
          </a:bodyPr>
          <a:lstStyle/>
          <a:p>
            <a:r>
              <a:rPr lang="en-US" dirty="0" smtClean="0"/>
              <a:t>Numbered List</a:t>
            </a:r>
            <a:endParaRPr lang="en-US" dirty="0"/>
          </a:p>
        </p:txBody>
      </p:sp>
      <p:sp>
        <p:nvSpPr>
          <p:cNvPr id="5" name="Content Placeholder 4"/>
          <p:cNvSpPr>
            <a:spLocks noGrp="1"/>
          </p:cNvSpPr>
          <p:nvPr>
            <p:ph sz="quarter" idx="11" hasCustomPrompt="1"/>
          </p:nvPr>
        </p:nvSpPr>
        <p:spPr>
          <a:xfrm>
            <a:off x="463550" y="1282700"/>
            <a:ext cx="8223250" cy="5119688"/>
          </a:xfrm>
        </p:spPr>
        <p:txBody>
          <a:bodyPr/>
          <a:lstStyle>
            <a:lvl1pPr marL="457200" marR="0" indent="-457200" algn="l" defTabSz="457200" rtl="0" eaLnBrk="1" fontAlgn="auto" latinLnBrk="0" hangingPunct="1">
              <a:lnSpc>
                <a:spcPct val="100000"/>
              </a:lnSpc>
              <a:spcBef>
                <a:spcPts val="600"/>
              </a:spcBef>
              <a:spcAft>
                <a:spcPts val="0"/>
              </a:spcAft>
              <a:buClrTx/>
              <a:buSzPct val="100000"/>
              <a:buFont typeface="+mj-lt"/>
              <a:buAutoNum type="arabicPeriod"/>
              <a:tabLst/>
              <a:defRPr/>
            </a:lvl1pPr>
            <a:lvl2pPr marL="914400" indent="-457200">
              <a:buFont typeface="+mj-lt"/>
              <a:buAutoNum type="arabicPeriod"/>
              <a:defRPr/>
            </a:lvl2pPr>
            <a:lvl3pPr marL="1371600" indent="-457200">
              <a:buSzPct val="100000"/>
              <a:buFont typeface="+mj-lt"/>
              <a:buAutoNum type="arabicPeriod"/>
              <a:defRPr/>
            </a:lvl3pPr>
            <a:lvl4pPr marL="1828800" indent="-457200">
              <a:buFont typeface="+mj-lt"/>
              <a:buAutoNum type="arabicPeriod"/>
              <a:defRPr baseline="0"/>
            </a:lvl4pPr>
            <a:lvl5pPr marL="2286000" indent="-457200">
              <a:buSzPct val="100000"/>
              <a:buFont typeface="+mj-lt"/>
              <a:buAutoNum type="arabicPeriod"/>
              <a:defRPr/>
            </a:lvl5pPr>
          </a:lstStyle>
          <a:p>
            <a:pPr marL="514350" marR="0" lvl="0" indent="-514350" algn="l" defTabSz="457200" rtl="0" eaLnBrk="1" fontAlgn="auto" latinLnBrk="0" hangingPunct="1">
              <a:lnSpc>
                <a:spcPct val="100000"/>
              </a:lnSpc>
              <a:spcBef>
                <a:spcPts val="600"/>
              </a:spcBef>
              <a:spcAft>
                <a:spcPts val="0"/>
              </a:spcAft>
              <a:buClrTx/>
              <a:buSzPct val="100000"/>
              <a:tabLst/>
              <a:defRPr/>
            </a:pPr>
            <a:r>
              <a:rPr lang="en-US" dirty="0" smtClean="0"/>
              <a:t>First level, line one</a:t>
            </a:r>
          </a:p>
          <a:p>
            <a:pPr marL="514350" marR="0" lvl="0" indent="-514350" algn="l" defTabSz="457200" rtl="0" eaLnBrk="1" fontAlgn="auto" latinLnBrk="0" hangingPunct="1">
              <a:lnSpc>
                <a:spcPct val="100000"/>
              </a:lnSpc>
              <a:spcBef>
                <a:spcPts val="600"/>
              </a:spcBef>
              <a:spcAft>
                <a:spcPts val="0"/>
              </a:spcAft>
              <a:buClrTx/>
              <a:buSzPct val="100000"/>
              <a:tabLst/>
              <a:defRPr/>
            </a:pPr>
            <a:r>
              <a:rPr lang="en-US" dirty="0" smtClean="0"/>
              <a:t>First level, line two</a:t>
            </a:r>
          </a:p>
          <a:p>
            <a:pPr lvl="1"/>
            <a:r>
              <a:rPr lang="en-US" dirty="0" smtClean="0"/>
              <a:t>Second level, line one</a:t>
            </a:r>
          </a:p>
          <a:p>
            <a:pPr lvl="1"/>
            <a:r>
              <a:rPr lang="en-US" dirty="0" smtClean="0"/>
              <a:t>Second level, line two</a:t>
            </a:r>
          </a:p>
          <a:p>
            <a:pPr lvl="2"/>
            <a:r>
              <a:rPr lang="en-US" dirty="0" smtClean="0"/>
              <a:t>Third level, line one</a:t>
            </a:r>
          </a:p>
          <a:p>
            <a:pPr lvl="2"/>
            <a:r>
              <a:rPr lang="en-US" dirty="0" smtClean="0"/>
              <a:t>Third level, line two</a:t>
            </a:r>
          </a:p>
          <a:p>
            <a:pPr lvl="3"/>
            <a:r>
              <a:rPr lang="en-US" dirty="0" smtClean="0"/>
              <a:t>Fourth level, line one</a:t>
            </a:r>
          </a:p>
          <a:p>
            <a:pPr lvl="3"/>
            <a:r>
              <a:rPr lang="en-US" dirty="0" smtClean="0"/>
              <a:t>Fourth level, line two</a:t>
            </a:r>
          </a:p>
          <a:p>
            <a:pPr lvl="4"/>
            <a:r>
              <a:rPr lang="en-US" dirty="0" smtClean="0"/>
              <a:t>Fifth level, line 1</a:t>
            </a:r>
          </a:p>
          <a:p>
            <a:pPr lvl="4"/>
            <a:r>
              <a:rPr lang="en-US" dirty="0" smtClean="0"/>
              <a:t>Fifth level, line 2</a:t>
            </a:r>
            <a:endParaRPr lang="en-US" dirty="0"/>
          </a:p>
        </p:txBody>
      </p:sp>
      <p:sp>
        <p:nvSpPr>
          <p:cNvPr id="6" name="Slide Number Placeholder 3"/>
          <p:cNvSpPr>
            <a:spLocks noGrp="1"/>
          </p:cNvSpPr>
          <p:nvPr>
            <p:ph type="sldNum" sz="quarter" idx="4"/>
          </p:nvPr>
        </p:nvSpPr>
        <p:spPr>
          <a:xfrm>
            <a:off x="8686800" y="6402389"/>
            <a:ext cx="457200" cy="455611"/>
          </a:xfrm>
          <a:prstGeom prst="rect">
            <a:avLst/>
          </a:prstGeom>
        </p:spPr>
        <p:txBody>
          <a:bodyPr vert="horz" lIns="91440" tIns="45720" rIns="91440" bIns="45720" rtlCol="0" anchor="ctr"/>
          <a:lstStyle>
            <a:lvl1pPr algn="ctr">
              <a:defRPr sz="1200">
                <a:solidFill>
                  <a:schemeClr val="tx1">
                    <a:tint val="75000"/>
                  </a:schemeClr>
                </a:solidFill>
              </a:defRPr>
            </a:lvl1pPr>
          </a:lstStyle>
          <a:p>
            <a:fld id="{881063F8-5AD5-8C4E-9551-67F09626B657}" type="slidenum">
              <a:rPr lang="en-US" smtClean="0">
                <a:solidFill>
                  <a:srgbClr val="0B1111">
                    <a:tint val="75000"/>
                  </a:srgbClr>
                </a:solidFill>
              </a:rPr>
              <a:pPr/>
              <a:t>‹#›</a:t>
            </a:fld>
            <a:endParaRPr lang="en-US" dirty="0">
              <a:solidFill>
                <a:srgbClr val="0B1111">
                  <a:tint val="75000"/>
                </a:srgbClr>
              </a:solidFill>
            </a:endParaRPr>
          </a:p>
        </p:txBody>
      </p:sp>
    </p:spTree>
    <p:extLst>
      <p:ext uri="{BB962C8B-B14F-4D97-AF65-F5344CB8AC3E}">
        <p14:creationId xmlns:p14="http://schemas.microsoft.com/office/powerpoint/2010/main" val="2138395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TTERED LIS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Lettered List</a:t>
            </a:r>
            <a:endParaRPr lang="en-US" dirty="0"/>
          </a:p>
        </p:txBody>
      </p:sp>
      <p:sp>
        <p:nvSpPr>
          <p:cNvPr id="5" name="Content Placeholder 4"/>
          <p:cNvSpPr>
            <a:spLocks noGrp="1"/>
          </p:cNvSpPr>
          <p:nvPr>
            <p:ph sz="quarter" idx="11" hasCustomPrompt="1"/>
          </p:nvPr>
        </p:nvSpPr>
        <p:spPr>
          <a:xfrm>
            <a:off x="463550" y="1282700"/>
            <a:ext cx="8223250" cy="5119688"/>
          </a:xfrm>
        </p:spPr>
        <p:txBody>
          <a:bodyPr/>
          <a:lstStyle>
            <a:lvl1pPr marL="457200" marR="0" indent="-457200" algn="l" defTabSz="457200" rtl="0" eaLnBrk="1" fontAlgn="auto" latinLnBrk="0" hangingPunct="1">
              <a:lnSpc>
                <a:spcPct val="100000"/>
              </a:lnSpc>
              <a:spcBef>
                <a:spcPts val="600"/>
              </a:spcBef>
              <a:spcAft>
                <a:spcPts val="0"/>
              </a:spcAft>
              <a:buClrTx/>
              <a:buSzPct val="100000"/>
              <a:buFont typeface="+mj-lt"/>
              <a:buAutoNum type="alphaUcPeriod"/>
              <a:tabLst/>
              <a:defRPr/>
            </a:lvl1pPr>
            <a:lvl2pPr marL="914400" indent="-457200">
              <a:buSzPct val="100000"/>
              <a:buFont typeface="+mj-lt"/>
              <a:buAutoNum type="alphaUcPeriod"/>
              <a:defRPr/>
            </a:lvl2pPr>
            <a:lvl3pPr marL="1371600" indent="-457200">
              <a:buSzPct val="100000"/>
              <a:buFont typeface="+mj-lt"/>
              <a:buAutoNum type="alphaUcPeriod"/>
              <a:defRPr/>
            </a:lvl3pPr>
            <a:lvl4pPr marL="1828800" indent="-457200">
              <a:buSzPct val="100000"/>
              <a:buFont typeface="+mj-lt"/>
              <a:buAutoNum type="alphaUcPeriod"/>
              <a:defRPr/>
            </a:lvl4pPr>
            <a:lvl5pPr marL="2286000" indent="-457200">
              <a:buSzPct val="100000"/>
              <a:buFont typeface="+mj-lt"/>
              <a:buAutoNum type="alphaUcPeriod"/>
              <a:defRPr/>
            </a:lvl5pPr>
          </a:lstStyle>
          <a:p>
            <a:pPr marL="514350" marR="0" lvl="0" indent="-514350" algn="l" defTabSz="457200" rtl="0" eaLnBrk="1" fontAlgn="auto" latinLnBrk="0" hangingPunct="1">
              <a:lnSpc>
                <a:spcPct val="100000"/>
              </a:lnSpc>
              <a:spcBef>
                <a:spcPts val="600"/>
              </a:spcBef>
              <a:spcAft>
                <a:spcPts val="0"/>
              </a:spcAft>
              <a:buClrTx/>
              <a:buSzPct val="100000"/>
              <a:tabLst/>
              <a:defRPr/>
            </a:pPr>
            <a:r>
              <a:rPr lang="en-US" dirty="0" smtClean="0"/>
              <a:t>First level, line one</a:t>
            </a:r>
          </a:p>
          <a:p>
            <a:pPr marL="514350" marR="0" lvl="0" indent="-514350" algn="l" defTabSz="457200" rtl="0" eaLnBrk="1" fontAlgn="auto" latinLnBrk="0" hangingPunct="1">
              <a:lnSpc>
                <a:spcPct val="100000"/>
              </a:lnSpc>
              <a:spcBef>
                <a:spcPts val="600"/>
              </a:spcBef>
              <a:spcAft>
                <a:spcPts val="0"/>
              </a:spcAft>
              <a:buClrTx/>
              <a:buSzPct val="100000"/>
              <a:tabLst/>
              <a:defRPr/>
            </a:pPr>
            <a:r>
              <a:rPr lang="en-US" dirty="0" smtClean="0"/>
              <a:t>First level, line two</a:t>
            </a:r>
          </a:p>
          <a:p>
            <a:pPr lvl="1"/>
            <a:r>
              <a:rPr lang="en-US" dirty="0" smtClean="0"/>
              <a:t>Second level, line one</a:t>
            </a:r>
          </a:p>
          <a:p>
            <a:pPr lvl="1"/>
            <a:r>
              <a:rPr lang="en-US" dirty="0" smtClean="0"/>
              <a:t>Second level, line two</a:t>
            </a:r>
          </a:p>
          <a:p>
            <a:pPr lvl="2"/>
            <a:r>
              <a:rPr lang="en-US" dirty="0" smtClean="0"/>
              <a:t>Third level, line one</a:t>
            </a:r>
          </a:p>
          <a:p>
            <a:pPr lvl="2"/>
            <a:r>
              <a:rPr lang="en-US" dirty="0" smtClean="0"/>
              <a:t>Third level, line two</a:t>
            </a:r>
          </a:p>
          <a:p>
            <a:pPr lvl="3"/>
            <a:r>
              <a:rPr lang="en-US" dirty="0" smtClean="0"/>
              <a:t>Fourth level, line one</a:t>
            </a:r>
          </a:p>
          <a:p>
            <a:pPr lvl="3"/>
            <a:r>
              <a:rPr lang="en-US" dirty="0" smtClean="0"/>
              <a:t>Fourth level, line two</a:t>
            </a:r>
          </a:p>
          <a:p>
            <a:pPr lvl="4"/>
            <a:r>
              <a:rPr lang="en-US" dirty="0" smtClean="0"/>
              <a:t>Fifth level, line one</a:t>
            </a:r>
          </a:p>
          <a:p>
            <a:pPr lvl="4"/>
            <a:r>
              <a:rPr lang="en-US" dirty="0" smtClean="0"/>
              <a:t>Fifth level, line two</a:t>
            </a:r>
            <a:endParaRPr lang="en-US" dirty="0"/>
          </a:p>
        </p:txBody>
      </p:sp>
      <p:sp>
        <p:nvSpPr>
          <p:cNvPr id="4" name="Slide Number Placeholder 3"/>
          <p:cNvSpPr>
            <a:spLocks noGrp="1"/>
          </p:cNvSpPr>
          <p:nvPr>
            <p:ph type="sldNum" sz="quarter" idx="4"/>
          </p:nvPr>
        </p:nvSpPr>
        <p:spPr>
          <a:xfrm>
            <a:off x="8686800" y="6402389"/>
            <a:ext cx="457200" cy="455611"/>
          </a:xfrm>
          <a:prstGeom prst="rect">
            <a:avLst/>
          </a:prstGeom>
        </p:spPr>
        <p:txBody>
          <a:bodyPr vert="horz" lIns="91440" tIns="45720" rIns="91440" bIns="45720" rtlCol="0" anchor="ctr"/>
          <a:lstStyle>
            <a:lvl1pPr algn="ctr">
              <a:defRPr sz="1200">
                <a:solidFill>
                  <a:schemeClr val="tx1">
                    <a:tint val="75000"/>
                  </a:schemeClr>
                </a:solidFill>
              </a:defRPr>
            </a:lvl1pPr>
          </a:lstStyle>
          <a:p>
            <a:fld id="{881063F8-5AD5-8C4E-9551-67F09626B657}" type="slidenum">
              <a:rPr lang="en-US" smtClean="0">
                <a:solidFill>
                  <a:srgbClr val="0B1111">
                    <a:tint val="75000"/>
                  </a:srgbClr>
                </a:solidFill>
              </a:rPr>
              <a:pPr/>
              <a:t>‹#›</a:t>
            </a:fld>
            <a:endParaRPr lang="en-US" dirty="0">
              <a:solidFill>
                <a:srgbClr val="0B1111">
                  <a:tint val="75000"/>
                </a:srgbClr>
              </a:solidFill>
            </a:endParaRPr>
          </a:p>
        </p:txBody>
      </p:sp>
    </p:spTree>
    <p:extLst>
      <p:ext uri="{BB962C8B-B14F-4D97-AF65-F5344CB8AC3E}">
        <p14:creationId xmlns:p14="http://schemas.microsoft.com/office/powerpoint/2010/main" val="1786907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Text – 1 Column</a:t>
            </a:r>
            <a:endParaRPr lang="en-US" dirty="0"/>
          </a:p>
        </p:txBody>
      </p:sp>
      <p:sp>
        <p:nvSpPr>
          <p:cNvPr id="7" name="Content Placeholder 6"/>
          <p:cNvSpPr>
            <a:spLocks noGrp="1"/>
          </p:cNvSpPr>
          <p:nvPr>
            <p:ph sz="quarter" idx="11" hasCustomPrompt="1"/>
          </p:nvPr>
        </p:nvSpPr>
        <p:spPr>
          <a:xfrm>
            <a:off x="463550" y="1282700"/>
            <a:ext cx="8223250" cy="5119688"/>
          </a:xfrm>
        </p:spPr>
        <p:txBody>
          <a:bodyPr>
            <a:normAutofit/>
          </a:bodyPr>
          <a:lstStyle>
            <a:lvl1pPr marL="0" indent="0">
              <a:buNone/>
              <a:defRPr baseline="0"/>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fr-FR" dirty="0" err="1" smtClean="0"/>
              <a:t>um</a:t>
            </a:r>
            <a:r>
              <a:rPr lang="fr-FR" dirty="0" smtClean="0"/>
              <a:t> </a:t>
            </a:r>
            <a:r>
              <a:rPr lang="fr-FR" dirty="0" err="1" smtClean="0"/>
              <a:t>quam</a:t>
            </a:r>
            <a:r>
              <a:rPr lang="fr-FR" dirty="0" smtClean="0"/>
              <a:t> to qui </a:t>
            </a:r>
            <a:r>
              <a:rPr lang="fr-FR" dirty="0" err="1" smtClean="0"/>
              <a:t>dolor</a:t>
            </a:r>
            <a:r>
              <a:rPr lang="fr-FR" dirty="0" smtClean="0"/>
              <a:t> </a:t>
            </a:r>
            <a:r>
              <a:rPr lang="fr-FR" dirty="0" err="1" smtClean="0"/>
              <a:t>rerfero</a:t>
            </a:r>
            <a:r>
              <a:rPr lang="fr-FR" dirty="0" smtClean="0"/>
              <a:t> </a:t>
            </a:r>
            <a:r>
              <a:rPr lang="fr-FR" dirty="0" err="1" smtClean="0"/>
              <a:t>dolupis</a:t>
            </a:r>
            <a:r>
              <a:rPr lang="fr-FR" dirty="0" smtClean="0"/>
              <a:t> </a:t>
            </a:r>
            <a:r>
              <a:rPr lang="fr-FR" dirty="0" err="1" smtClean="0"/>
              <a:t>estiaturibus</a:t>
            </a:r>
            <a:r>
              <a:rPr lang="fr-FR" dirty="0" smtClean="0"/>
              <a:t> et </a:t>
            </a:r>
            <a:r>
              <a:rPr lang="fr-FR" dirty="0" err="1" smtClean="0"/>
              <a:t>od</a:t>
            </a:r>
            <a:r>
              <a:rPr lang="fr-FR" dirty="0" smtClean="0"/>
              <a:t> quia </a:t>
            </a:r>
            <a:r>
              <a:rPr lang="fr-FR" dirty="0" err="1" smtClean="0"/>
              <a:t>commolo</a:t>
            </a:r>
            <a:r>
              <a:rPr lang="fr-FR" dirty="0" smtClean="0"/>
              <a:t> </a:t>
            </a:r>
            <a:r>
              <a:rPr lang="fr-FR" dirty="0" err="1" smtClean="0"/>
              <a:t>blam</a:t>
            </a:r>
            <a:r>
              <a:rPr lang="fr-FR" dirty="0" smtClean="0"/>
              <a:t> </a:t>
            </a:r>
            <a:r>
              <a:rPr lang="fr-FR" dirty="0" err="1" smtClean="0"/>
              <a:t>adipsam</a:t>
            </a:r>
            <a:r>
              <a:rPr lang="fr-FR" dirty="0" smtClean="0"/>
              <a:t> </a:t>
            </a:r>
            <a:r>
              <a:rPr lang="fr-FR" dirty="0" err="1" smtClean="0"/>
              <a:t>ommo</a:t>
            </a:r>
            <a:r>
              <a:rPr lang="fr-FR" dirty="0" smtClean="0"/>
              <a:t> </a:t>
            </a:r>
            <a:r>
              <a:rPr lang="fr-FR" dirty="0" err="1" smtClean="0"/>
              <a:t>earunt</a:t>
            </a:r>
            <a:r>
              <a:rPr lang="fr-FR" dirty="0" smtClean="0"/>
              <a:t> ut </a:t>
            </a:r>
            <a:r>
              <a:rPr lang="fr-FR" dirty="0" err="1" smtClean="0"/>
              <a:t>escimpos</a:t>
            </a:r>
            <a:r>
              <a:rPr lang="fr-FR" dirty="0" smtClean="0"/>
              <a:t> </a:t>
            </a:r>
            <a:r>
              <a:rPr lang="fr-FR" dirty="0" err="1" smtClean="0"/>
              <a:t>minvel</a:t>
            </a:r>
            <a:r>
              <a:rPr lang="fr-FR" dirty="0" smtClean="0"/>
              <a:t> </a:t>
            </a:r>
            <a:r>
              <a:rPr lang="fr-FR" dirty="0" err="1" smtClean="0"/>
              <a:t>iliqui</a:t>
            </a:r>
            <a:endParaRPr lang="en-US" dirty="0" smtClean="0"/>
          </a:p>
          <a:p>
            <a:pPr lvl="0"/>
            <a:endParaRPr lang="en-US" dirty="0" smtClean="0"/>
          </a:p>
          <a:p>
            <a:pPr lvl="0"/>
            <a:endParaRPr lang="en-US" dirty="0"/>
          </a:p>
        </p:txBody>
      </p:sp>
      <p:sp>
        <p:nvSpPr>
          <p:cNvPr id="4" name="Slide Number Placeholder 3"/>
          <p:cNvSpPr>
            <a:spLocks noGrp="1"/>
          </p:cNvSpPr>
          <p:nvPr>
            <p:ph type="sldNum" sz="quarter" idx="4"/>
          </p:nvPr>
        </p:nvSpPr>
        <p:spPr>
          <a:xfrm>
            <a:off x="8686800" y="6402389"/>
            <a:ext cx="457200" cy="455611"/>
          </a:xfrm>
          <a:prstGeom prst="rect">
            <a:avLst/>
          </a:prstGeom>
        </p:spPr>
        <p:txBody>
          <a:bodyPr vert="horz" lIns="91440" tIns="45720" rIns="91440" bIns="45720" rtlCol="0" anchor="ctr"/>
          <a:lstStyle>
            <a:lvl1pPr algn="ctr">
              <a:defRPr sz="1200">
                <a:solidFill>
                  <a:schemeClr val="tx1">
                    <a:tint val="75000"/>
                  </a:schemeClr>
                </a:solidFill>
              </a:defRPr>
            </a:lvl1pPr>
          </a:lstStyle>
          <a:p>
            <a:fld id="{881063F8-5AD5-8C4E-9551-67F09626B657}" type="slidenum">
              <a:rPr lang="en-US" smtClean="0">
                <a:solidFill>
                  <a:srgbClr val="0B1111">
                    <a:tint val="75000"/>
                  </a:srgbClr>
                </a:solidFill>
              </a:rPr>
              <a:pPr/>
              <a:t>‹#›</a:t>
            </a:fld>
            <a:endParaRPr lang="en-US" dirty="0">
              <a:solidFill>
                <a:srgbClr val="0B1111">
                  <a:tint val="75000"/>
                </a:srgbClr>
              </a:solidFill>
            </a:endParaRPr>
          </a:p>
        </p:txBody>
      </p:sp>
    </p:spTree>
    <p:extLst>
      <p:ext uri="{BB962C8B-B14F-4D97-AF65-F5344CB8AC3E}">
        <p14:creationId xmlns:p14="http://schemas.microsoft.com/office/powerpoint/2010/main" val="1079059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LIS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Text and List – 1 Column</a:t>
            </a:r>
            <a:endParaRPr lang="en-US" dirty="0"/>
          </a:p>
        </p:txBody>
      </p:sp>
      <p:sp>
        <p:nvSpPr>
          <p:cNvPr id="4" name="Content Placeholder 4"/>
          <p:cNvSpPr>
            <a:spLocks noGrp="1"/>
          </p:cNvSpPr>
          <p:nvPr>
            <p:ph sz="quarter" idx="11" hasCustomPrompt="1"/>
          </p:nvPr>
        </p:nvSpPr>
        <p:spPr>
          <a:xfrm>
            <a:off x="463550" y="1282700"/>
            <a:ext cx="8223250" cy="1126316"/>
          </a:xfrm>
        </p:spPr>
        <p:txBody>
          <a:bodyPr>
            <a:normAutofit/>
          </a:bodyPr>
          <a:lstStyle>
            <a:lvl1pPr marL="0" indent="0">
              <a:spcBef>
                <a:spcPts val="1800"/>
              </a:spcBef>
              <a:buNone/>
              <a:defRPr sz="3600"/>
            </a:lvl1pPr>
          </a:lstStyle>
          <a:p>
            <a:pPr lvl="0"/>
            <a:r>
              <a:rPr lang="fr-FR" dirty="0" err="1" smtClean="0"/>
              <a:t>Prorporio</a:t>
            </a:r>
            <a:r>
              <a:rPr lang="fr-FR" dirty="0" smtClean="0"/>
              <a:t> ut </a:t>
            </a:r>
            <a:r>
              <a:rPr lang="fr-FR" dirty="0" err="1" smtClean="0"/>
              <a:t>occatum</a:t>
            </a:r>
            <a:r>
              <a:rPr lang="fr-FR" dirty="0" smtClean="0"/>
              <a:t> </a:t>
            </a:r>
            <a:r>
              <a:rPr lang="fr-FR" dirty="0" err="1" smtClean="0"/>
              <a:t>endunt</a:t>
            </a:r>
            <a:r>
              <a:rPr lang="fr-FR" dirty="0" smtClean="0"/>
              <a:t> et </a:t>
            </a:r>
            <a:r>
              <a:rPr lang="fr-FR" dirty="0" err="1" smtClean="0"/>
              <a:t>eos</a:t>
            </a:r>
            <a:r>
              <a:rPr lang="fr-FR" dirty="0" smtClean="0"/>
              <a:t> </a:t>
            </a:r>
            <a:r>
              <a:rPr lang="fr-FR" dirty="0" err="1" smtClean="0"/>
              <a:t>nihit</a:t>
            </a:r>
            <a:r>
              <a:rPr lang="fr-FR" dirty="0" smtClean="0"/>
              <a:t> </a:t>
            </a:r>
            <a:r>
              <a:rPr lang="fr-FR" dirty="0" err="1" smtClean="0"/>
              <a:t>essi</a:t>
            </a:r>
            <a:r>
              <a:rPr lang="fr-FR" dirty="0" smtClean="0"/>
              <a:t> </a:t>
            </a:r>
            <a:r>
              <a:rPr lang="fr-FR" dirty="0" err="1" smtClean="0"/>
              <a:t>omnis</a:t>
            </a:r>
            <a:r>
              <a:rPr lang="fr-FR" dirty="0" smtClean="0"/>
              <a:t> </a:t>
            </a:r>
            <a:r>
              <a:rPr lang="fr-FR" dirty="0" err="1" smtClean="0"/>
              <a:t>ea</a:t>
            </a:r>
            <a:r>
              <a:rPr lang="fr-FR" dirty="0" smtClean="0"/>
              <a:t> </a:t>
            </a:r>
            <a:r>
              <a:rPr lang="fr-FR" dirty="0" err="1" smtClean="0"/>
              <a:t>quaturio</a:t>
            </a:r>
            <a:r>
              <a:rPr lang="fr-FR" dirty="0" smtClean="0"/>
              <a:t> </a:t>
            </a:r>
            <a:r>
              <a:rPr lang="fr-FR" dirty="0" err="1" smtClean="0"/>
              <a:t>nam</a:t>
            </a:r>
            <a:endParaRPr lang="en-US" dirty="0"/>
          </a:p>
        </p:txBody>
      </p:sp>
      <p:sp>
        <p:nvSpPr>
          <p:cNvPr id="5" name="Content Placeholder 8"/>
          <p:cNvSpPr>
            <a:spLocks noGrp="1"/>
          </p:cNvSpPr>
          <p:nvPr>
            <p:ph sz="quarter" idx="12" hasCustomPrompt="1"/>
          </p:nvPr>
        </p:nvSpPr>
        <p:spPr>
          <a:xfrm>
            <a:off x="463551" y="2553033"/>
            <a:ext cx="8223250" cy="3849356"/>
          </a:xfrm>
        </p:spPr>
        <p:txBody>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3"/>
          <p:cNvSpPr>
            <a:spLocks noGrp="1"/>
          </p:cNvSpPr>
          <p:nvPr>
            <p:ph type="sldNum" sz="quarter" idx="4"/>
          </p:nvPr>
        </p:nvSpPr>
        <p:spPr>
          <a:xfrm>
            <a:off x="8686800" y="6402389"/>
            <a:ext cx="457200" cy="455611"/>
          </a:xfrm>
          <a:prstGeom prst="rect">
            <a:avLst/>
          </a:prstGeom>
        </p:spPr>
        <p:txBody>
          <a:bodyPr vert="horz" lIns="91440" tIns="45720" rIns="91440" bIns="45720" rtlCol="0" anchor="ctr"/>
          <a:lstStyle>
            <a:lvl1pPr algn="ctr">
              <a:defRPr sz="1200">
                <a:solidFill>
                  <a:schemeClr val="tx1">
                    <a:tint val="75000"/>
                  </a:schemeClr>
                </a:solidFill>
              </a:defRPr>
            </a:lvl1pPr>
          </a:lstStyle>
          <a:p>
            <a:fld id="{881063F8-5AD5-8C4E-9551-67F09626B657}" type="slidenum">
              <a:rPr lang="en-US" smtClean="0">
                <a:solidFill>
                  <a:srgbClr val="0B1111">
                    <a:tint val="75000"/>
                  </a:srgbClr>
                </a:solidFill>
              </a:rPr>
              <a:pPr/>
              <a:t>‹#›</a:t>
            </a:fld>
            <a:endParaRPr lang="en-US" dirty="0">
              <a:solidFill>
                <a:srgbClr val="0B1111">
                  <a:tint val="75000"/>
                </a:srgbClr>
              </a:solidFill>
            </a:endParaRPr>
          </a:p>
        </p:txBody>
      </p:sp>
    </p:spTree>
    <p:extLst>
      <p:ext uri="{BB962C8B-B14F-4D97-AF65-F5344CB8AC3E}">
        <p14:creationId xmlns:p14="http://schemas.microsoft.com/office/powerpoint/2010/main" val="3535920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81063F8-5AD5-8C4E-9551-67F09626B657}" type="slidenum">
              <a:rPr lang="en-US" smtClean="0">
                <a:solidFill>
                  <a:srgbClr val="0B1111">
                    <a:tint val="75000"/>
                  </a:srgbClr>
                </a:solidFill>
              </a:rPr>
              <a:pPr/>
              <a:t>‹#›</a:t>
            </a:fld>
            <a:endParaRPr lang="en-US" dirty="0">
              <a:solidFill>
                <a:srgbClr val="0B1111">
                  <a:tint val="75000"/>
                </a:srgbClr>
              </a:solidFill>
            </a:endParaRPr>
          </a:p>
        </p:txBody>
      </p:sp>
      <p:sp>
        <p:nvSpPr>
          <p:cNvPr id="4" name="Title 1"/>
          <p:cNvSpPr>
            <a:spLocks noGrp="1"/>
          </p:cNvSpPr>
          <p:nvPr>
            <p:ph type="title" hasCustomPrompt="1"/>
          </p:nvPr>
        </p:nvSpPr>
        <p:spPr>
          <a:xfrm>
            <a:off x="463550" y="460375"/>
            <a:ext cx="8223250" cy="730197"/>
          </a:xfrm>
        </p:spPr>
        <p:txBody>
          <a:bodyPr/>
          <a:lstStyle/>
          <a:p>
            <a:r>
              <a:rPr lang="en-US" dirty="0" smtClean="0"/>
              <a:t>Text and Picture – 1 Column</a:t>
            </a:r>
            <a:endParaRPr lang="en-US" dirty="0"/>
          </a:p>
        </p:txBody>
      </p:sp>
      <p:sp>
        <p:nvSpPr>
          <p:cNvPr id="5" name="Content Placeholder 4"/>
          <p:cNvSpPr>
            <a:spLocks noGrp="1"/>
          </p:cNvSpPr>
          <p:nvPr>
            <p:ph sz="quarter" idx="11" hasCustomPrompt="1"/>
          </p:nvPr>
        </p:nvSpPr>
        <p:spPr>
          <a:xfrm>
            <a:off x="463550" y="1282700"/>
            <a:ext cx="8223250" cy="1126316"/>
          </a:xfrm>
        </p:spPr>
        <p:txBody>
          <a:bodyPr>
            <a:normAutofit/>
          </a:bodyPr>
          <a:lstStyle>
            <a:lvl1pPr marL="0" indent="0">
              <a:spcBef>
                <a:spcPts val="1800"/>
              </a:spcBef>
              <a:buNone/>
              <a:defRPr sz="3600"/>
            </a:lvl1pPr>
          </a:lstStyle>
          <a:p>
            <a:pPr lvl="0"/>
            <a:r>
              <a:rPr lang="fr-FR" dirty="0" err="1" smtClean="0"/>
              <a:t>Prorporio</a:t>
            </a:r>
            <a:r>
              <a:rPr lang="fr-FR" dirty="0" smtClean="0"/>
              <a:t> ut </a:t>
            </a:r>
            <a:r>
              <a:rPr lang="fr-FR" dirty="0" err="1" smtClean="0"/>
              <a:t>occatum</a:t>
            </a:r>
            <a:r>
              <a:rPr lang="fr-FR" dirty="0" smtClean="0"/>
              <a:t> </a:t>
            </a:r>
            <a:r>
              <a:rPr lang="fr-FR" dirty="0" err="1" smtClean="0"/>
              <a:t>endunt</a:t>
            </a:r>
            <a:r>
              <a:rPr lang="fr-FR" dirty="0" smtClean="0"/>
              <a:t> et </a:t>
            </a:r>
            <a:r>
              <a:rPr lang="fr-FR" dirty="0" err="1" smtClean="0"/>
              <a:t>eos</a:t>
            </a:r>
            <a:r>
              <a:rPr lang="fr-FR" dirty="0" smtClean="0"/>
              <a:t> </a:t>
            </a:r>
            <a:r>
              <a:rPr lang="fr-FR" dirty="0" err="1" smtClean="0"/>
              <a:t>nihit</a:t>
            </a:r>
            <a:r>
              <a:rPr lang="fr-FR" dirty="0" smtClean="0"/>
              <a:t> </a:t>
            </a:r>
            <a:r>
              <a:rPr lang="fr-FR" dirty="0" err="1" smtClean="0"/>
              <a:t>essi</a:t>
            </a:r>
            <a:r>
              <a:rPr lang="fr-FR" dirty="0" smtClean="0"/>
              <a:t> </a:t>
            </a:r>
            <a:r>
              <a:rPr lang="fr-FR" dirty="0" err="1" smtClean="0"/>
              <a:t>omnis</a:t>
            </a:r>
            <a:r>
              <a:rPr lang="fr-FR" dirty="0" smtClean="0"/>
              <a:t> </a:t>
            </a:r>
            <a:r>
              <a:rPr lang="fr-FR" dirty="0" err="1" smtClean="0"/>
              <a:t>ea</a:t>
            </a:r>
            <a:r>
              <a:rPr lang="fr-FR" dirty="0" smtClean="0"/>
              <a:t> </a:t>
            </a:r>
            <a:r>
              <a:rPr lang="fr-FR" dirty="0" err="1" smtClean="0"/>
              <a:t>quaturio</a:t>
            </a:r>
            <a:r>
              <a:rPr lang="fr-FR" dirty="0" smtClean="0"/>
              <a:t> </a:t>
            </a:r>
            <a:r>
              <a:rPr lang="fr-FR" dirty="0" err="1" smtClean="0"/>
              <a:t>nam</a:t>
            </a:r>
            <a:endParaRPr lang="en-US" dirty="0"/>
          </a:p>
        </p:txBody>
      </p:sp>
      <p:sp>
        <p:nvSpPr>
          <p:cNvPr id="7" name="Picture Placeholder 6"/>
          <p:cNvSpPr>
            <a:spLocks noGrp="1"/>
          </p:cNvSpPr>
          <p:nvPr>
            <p:ph type="pic" sz="quarter" idx="12"/>
          </p:nvPr>
        </p:nvSpPr>
        <p:spPr>
          <a:xfrm>
            <a:off x="463550" y="2474913"/>
            <a:ext cx="8223250" cy="3927475"/>
          </a:xfrm>
        </p:spPr>
        <p:txBody>
          <a:bodyPr/>
          <a:lstStyle>
            <a:lvl1pPr marL="0" indent="0">
              <a:buNone/>
              <a:defRPr/>
            </a:lvl1pPr>
          </a:lstStyle>
          <a:p>
            <a:endParaRPr lang="en-US" dirty="0"/>
          </a:p>
        </p:txBody>
      </p:sp>
    </p:spTree>
    <p:extLst>
      <p:ext uri="{BB962C8B-B14F-4D97-AF65-F5344CB8AC3E}">
        <p14:creationId xmlns:p14="http://schemas.microsoft.com/office/powerpoint/2010/main" val="1334205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4" descr="inside.jpg"/>
          <p:cNvPicPr>
            <a:picLocks noChangeAspect="1"/>
          </p:cNvPicPr>
          <p:nvPr/>
        </p:nvPicPr>
        <p:blipFill>
          <a:blip r:embed="rId17"/>
          <a:stretch>
            <a:fillRect/>
          </a:stretch>
        </p:blipFill>
        <p:spPr>
          <a:xfrm>
            <a:off x="-1" y="0"/>
            <a:ext cx="9144001" cy="6858000"/>
          </a:xfrm>
          <a:prstGeom prst="rect">
            <a:avLst/>
          </a:prstGeom>
        </p:spPr>
      </p:pic>
      <p:sp>
        <p:nvSpPr>
          <p:cNvPr id="2" name="Title Placeholder 1"/>
          <p:cNvSpPr>
            <a:spLocks noGrp="1"/>
          </p:cNvSpPr>
          <p:nvPr>
            <p:ph type="title"/>
          </p:nvPr>
        </p:nvSpPr>
        <p:spPr>
          <a:xfrm>
            <a:off x="463550" y="460375"/>
            <a:ext cx="8223250" cy="730197"/>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82700"/>
            <a:ext cx="8235950" cy="5119689"/>
          </a:xfrm>
          <a:prstGeom prst="rect">
            <a:avLst/>
          </a:prstGeom>
        </p:spPr>
        <p:txBody>
          <a:bodyPr vert="horz" lIns="0" tIns="0" rIns="0" bIns="0" rtlCol="0">
            <a:normAutofit/>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Slide Number Placeholder 3"/>
          <p:cNvSpPr>
            <a:spLocks noGrp="1"/>
          </p:cNvSpPr>
          <p:nvPr>
            <p:ph type="sldNum" sz="quarter" idx="4"/>
          </p:nvPr>
        </p:nvSpPr>
        <p:spPr>
          <a:xfrm>
            <a:off x="8686800" y="6402389"/>
            <a:ext cx="457200" cy="455611"/>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fld id="{881063F8-5AD5-8C4E-9551-67F09626B657}" type="slidenum">
              <a:rPr lang="en-US" smtClean="0">
                <a:solidFill>
                  <a:srgbClr val="0B1111">
                    <a:tint val="75000"/>
                  </a:srgbClr>
                </a:solidFill>
              </a:rPr>
              <a:pPr defTabSz="457200"/>
              <a:t>‹#›</a:t>
            </a:fld>
            <a:endParaRPr lang="en-US" dirty="0">
              <a:solidFill>
                <a:srgbClr val="0B1111">
                  <a:tint val="75000"/>
                </a:srgbClr>
              </a:solidFill>
            </a:endParaRPr>
          </a:p>
        </p:txBody>
      </p:sp>
    </p:spTree>
    <p:extLst>
      <p:ext uri="{BB962C8B-B14F-4D97-AF65-F5344CB8AC3E}">
        <p14:creationId xmlns:p14="http://schemas.microsoft.com/office/powerpoint/2010/main" val="2726126389"/>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Lst>
  <p:hf hdr="0" ftr="0" dt="0"/>
  <p:txStyles>
    <p:titleStyle>
      <a:lvl1pPr algn="l" defTabSz="457200" rtl="0" eaLnBrk="1" latinLnBrk="0" hangingPunct="1">
        <a:spcBef>
          <a:spcPct val="0"/>
        </a:spcBef>
        <a:buNone/>
        <a:defRPr sz="4500" kern="1200">
          <a:solidFill>
            <a:schemeClr val="tx2"/>
          </a:solidFill>
          <a:latin typeface="Cambria"/>
          <a:ea typeface="+mj-ea"/>
          <a:cs typeface="Cambria"/>
        </a:defRPr>
      </a:lvl1pPr>
    </p:titleStyle>
    <p:bodyStyle>
      <a:lvl1pPr marL="457200" indent="-457200" algn="l" defTabSz="457200" rtl="0" eaLnBrk="1" latinLnBrk="0" hangingPunct="1">
        <a:spcBef>
          <a:spcPts val="600"/>
        </a:spcBef>
        <a:buSzPct val="111000"/>
        <a:buFont typeface="Arial"/>
        <a:buChar char="•"/>
        <a:defRPr sz="3600" kern="1200" baseline="0">
          <a:solidFill>
            <a:schemeClr val="tx1"/>
          </a:solidFill>
          <a:latin typeface="+mn-lt"/>
          <a:ea typeface="+mn-ea"/>
          <a:cs typeface="Arial"/>
        </a:defRPr>
      </a:lvl1pPr>
      <a:lvl2pPr marL="914400" indent="-457200" algn="l" defTabSz="457200" rtl="0" eaLnBrk="1" latinLnBrk="0" hangingPunct="1">
        <a:spcBef>
          <a:spcPts val="600"/>
        </a:spcBef>
        <a:buSzPct val="100000"/>
        <a:buFont typeface="Wingdings" charset="2"/>
        <a:buChar char="§"/>
        <a:defRPr sz="3000" kern="1200">
          <a:solidFill>
            <a:schemeClr val="tx1"/>
          </a:solidFill>
          <a:latin typeface="+mn-lt"/>
          <a:ea typeface="+mn-ea"/>
          <a:cs typeface="Arial"/>
        </a:defRPr>
      </a:lvl2pPr>
      <a:lvl3pPr marL="1371600" indent="-457200" algn="l" defTabSz="457200" rtl="0" eaLnBrk="1" latinLnBrk="0" hangingPunct="1">
        <a:spcBef>
          <a:spcPts val="600"/>
        </a:spcBef>
        <a:buSzPct val="111000"/>
        <a:buFont typeface="Arial"/>
        <a:buChar char="•"/>
        <a:defRPr sz="2400" kern="1200">
          <a:solidFill>
            <a:schemeClr val="tx1"/>
          </a:solidFill>
          <a:latin typeface="+mn-lt"/>
          <a:ea typeface="+mn-ea"/>
          <a:cs typeface="Arial"/>
        </a:defRPr>
      </a:lvl3pPr>
      <a:lvl4pPr marL="1828800" indent="-457200" algn="l" defTabSz="457200" rtl="0" eaLnBrk="1" latinLnBrk="0" hangingPunct="1">
        <a:spcBef>
          <a:spcPts val="600"/>
        </a:spcBef>
        <a:buSzPct val="100000"/>
        <a:buFont typeface="Wingdings" charset="2"/>
        <a:buChar char="§"/>
        <a:defRPr sz="2400" kern="1200">
          <a:solidFill>
            <a:schemeClr val="tx1"/>
          </a:solidFill>
          <a:latin typeface="+mn-lt"/>
          <a:ea typeface="+mn-ea"/>
          <a:cs typeface="Arial"/>
        </a:defRPr>
      </a:lvl4pPr>
      <a:lvl5pPr marL="2286000" indent="-457200" algn="l" defTabSz="457200" rtl="0" eaLnBrk="1" latinLnBrk="0" hangingPunct="1">
        <a:spcBef>
          <a:spcPts val="600"/>
        </a:spcBef>
        <a:buSzPct val="111000"/>
        <a:buFont typeface="Arial"/>
        <a:buChar char="•"/>
        <a:defRPr sz="2400" kern="1200">
          <a:solidFill>
            <a:schemeClr val="tx1"/>
          </a:solidFill>
          <a:latin typeface="+mn-lt"/>
          <a:ea typeface="+mn-ea"/>
          <a:cs typeface="Arial"/>
        </a:defRPr>
      </a:lvl5pPr>
      <a:lvl6pPr marL="2571750" indent="-285750" algn="l" defTabSz="457200" rtl="0" eaLnBrk="1" latinLnBrk="0" hangingPunct="1">
        <a:spcBef>
          <a:spcPts val="600"/>
        </a:spcBef>
        <a:buSzPct val="100000"/>
        <a:buFont typeface="Lucida Grande"/>
        <a:buChar char="◆"/>
        <a:defRPr sz="1800" b="0" kern="1200">
          <a:solidFill>
            <a:schemeClr val="tx1"/>
          </a:solidFill>
          <a:latin typeface="+mn-lt"/>
          <a:ea typeface="+mn-ea"/>
          <a:cs typeface="+mn-cs"/>
        </a:defRPr>
      </a:lvl6pPr>
      <a:lvl7pPr marL="2971800" indent="-228600" algn="l" defTabSz="457200" rtl="0" eaLnBrk="1" latinLnBrk="0" hangingPunct="1">
        <a:spcBef>
          <a:spcPct val="20000"/>
        </a:spcBef>
        <a:buSzPct val="55000"/>
        <a:buFont typeface="Courier New"/>
        <a:buChar char="o"/>
        <a:defRPr sz="24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www.abilityone.gov/"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jpeg"/><Relationship Id="rId7"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jpe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3.xml"/><Relationship Id="rId5" Type="http://schemas.openxmlformats.org/officeDocument/2006/relationships/image" Target="../media/image37.jpeg"/><Relationship Id="rId4" Type="http://schemas.openxmlformats.org/officeDocument/2006/relationships/image" Target="../media/image3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mailto:services@nib.org"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3.xml"/><Relationship Id="rId5" Type="http://schemas.openxmlformats.org/officeDocument/2006/relationships/image" Target="../media/image42.jpeg"/><Relationship Id="rId4" Type="http://schemas.openxmlformats.org/officeDocument/2006/relationships/image" Target="../media/image41.jpeg"/></Relationships>
</file>

<file path=ppt/slides/_rels/slide25.xml.rels><?xml version="1.0" encoding="UTF-8" standalone="yes"?>
<Relationships xmlns="http://schemas.openxmlformats.org/package/2006/relationships"><Relationship Id="rId3" Type="http://schemas.openxmlformats.org/officeDocument/2006/relationships/image" Target="../media/image44.jpeg"/><Relationship Id="rId7" Type="http://schemas.openxmlformats.org/officeDocument/2006/relationships/image" Target="../media/image48.jpeg"/><Relationship Id="rId2" Type="http://schemas.openxmlformats.org/officeDocument/2006/relationships/image" Target="../media/image43.jpeg"/><Relationship Id="rId1" Type="http://schemas.openxmlformats.org/officeDocument/2006/relationships/slideLayout" Target="../slideLayouts/slideLayout3.xml"/><Relationship Id="rId6" Type="http://schemas.openxmlformats.org/officeDocument/2006/relationships/image" Target="../media/image47.jpeg"/><Relationship Id="rId5" Type="http://schemas.openxmlformats.org/officeDocument/2006/relationships/image" Target="../media/image46.jpeg"/><Relationship Id="rId4" Type="http://schemas.openxmlformats.org/officeDocument/2006/relationships/image" Target="../media/image45.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http://www.sourceamerica.org/about-us/contact-us-form"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watch?v=tBoGVLQD7ks&amp;index=1&amp;list=PLd7HV4GrJKXcFUaQGgml5mvVRO8d6giIY" TargetMode="External"/><Relationship Id="rId2" Type="http://schemas.openxmlformats.org/officeDocument/2006/relationships/hyperlink" Target="https://www.youtube.com/watch?v=uzk6Hk9-ya0"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www.sourceamerica.org/" TargetMode="External"/><Relationship Id="rId2" Type="http://schemas.openxmlformats.org/officeDocument/2006/relationships/hyperlink" Target="http://www.abilityone.gov/" TargetMode="External"/><Relationship Id="rId1" Type="http://schemas.openxmlformats.org/officeDocument/2006/relationships/slideLayout" Target="../slideLayouts/slideLayout3.xml"/><Relationship Id="rId5" Type="http://schemas.openxmlformats.org/officeDocument/2006/relationships/hyperlink" Target="mailto:CouncilofChampions@abilityone.gov" TargetMode="External"/><Relationship Id="rId4" Type="http://schemas.openxmlformats.org/officeDocument/2006/relationships/hyperlink" Target="http://www.nib.org/"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image" Target="../media/image16.png"/><Relationship Id="rId3" Type="http://schemas.openxmlformats.org/officeDocument/2006/relationships/image" Target="../media/image6.jpeg"/><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notesSlide" Target="../notesSlides/notesSlide3.xml"/><Relationship Id="rId16"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9.jpeg"/><Relationship Id="rId11" Type="http://schemas.openxmlformats.org/officeDocument/2006/relationships/image" Target="../media/image14.jpeg"/><Relationship Id="rId5" Type="http://schemas.openxmlformats.org/officeDocument/2006/relationships/image" Target="../media/image8.jpeg"/><Relationship Id="rId15" Type="http://schemas.openxmlformats.org/officeDocument/2006/relationships/image" Target="../media/image18.png"/><Relationship Id="rId10" Type="http://schemas.openxmlformats.org/officeDocument/2006/relationships/image" Target="../media/image13.jpeg"/><Relationship Id="rId4" Type="http://schemas.openxmlformats.org/officeDocument/2006/relationships/image" Target="../media/image7.jpeg"/><Relationship Id="rId9" Type="http://schemas.openxmlformats.org/officeDocument/2006/relationships/image" Target="../media/image12.jpe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AbilityOne Program</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Text Placeholder 3"/>
          <p:cNvSpPr>
            <a:spLocks noGrp="1"/>
          </p:cNvSpPr>
          <p:nvPr>
            <p:ph type="body" sz="quarter" idx="10"/>
          </p:nvPr>
        </p:nvSpPr>
        <p:spPr>
          <a:xfrm>
            <a:off x="455613" y="4038600"/>
            <a:ext cx="8231187" cy="2286000"/>
          </a:xfrm>
        </p:spPr>
        <p:txBody>
          <a:bodyPr/>
          <a:lstStyle/>
          <a:p>
            <a:pPr marL="285750" indent="-285750">
              <a:buFont typeface="Arial" panose="020B0604020202020204" pitchFamily="34" charset="0"/>
              <a:buChar char="•"/>
            </a:pPr>
            <a:r>
              <a:rPr lang="en-US" dirty="0"/>
              <a:t>U.S. </a:t>
            </a:r>
            <a:r>
              <a:rPr lang="en-US" dirty="0" err="1"/>
              <a:t>AbilityOne</a:t>
            </a:r>
            <a:r>
              <a:rPr lang="en-US" dirty="0"/>
              <a:t> Commission</a:t>
            </a:r>
          </a:p>
          <a:p>
            <a:pPr marL="285750" indent="-285750">
              <a:buFont typeface="Arial" panose="020B0604020202020204" pitchFamily="34" charset="0"/>
              <a:buChar char="•"/>
            </a:pPr>
            <a:r>
              <a:rPr lang="en-US" dirty="0" smtClean="0"/>
              <a:t>National Industries for the Blind (NIB)</a:t>
            </a:r>
            <a:endParaRPr lang="en-US" dirty="0"/>
          </a:p>
          <a:p>
            <a:pPr marL="285750" indent="-285750">
              <a:buFont typeface="Arial" panose="020B0604020202020204" pitchFamily="34" charset="0"/>
              <a:buChar char="•"/>
            </a:pPr>
            <a:r>
              <a:rPr lang="en-US" dirty="0" err="1"/>
              <a:t>SourceAmerica</a:t>
            </a:r>
            <a:endParaRPr lang="en-US" dirty="0"/>
          </a:p>
          <a:p>
            <a:pPr marL="285750" indent="-285750">
              <a:buFont typeface="Arial" panose="020B0604020202020204" pitchFamily="34" charset="0"/>
              <a:buChar char="•"/>
            </a:pPr>
            <a:r>
              <a:rPr lang="en-US" dirty="0"/>
              <a:t>Nonprofit Agency Contractor</a:t>
            </a:r>
          </a:p>
          <a:p>
            <a:pPr marL="285750" indent="-285750">
              <a:buFont typeface="Arial" panose="020B0604020202020204" pitchFamily="34" charset="0"/>
              <a:buChar char="•"/>
            </a:pPr>
            <a:r>
              <a:rPr lang="en-US" dirty="0"/>
              <a:t>Federal </a:t>
            </a:r>
            <a:r>
              <a:rPr lang="en-US" dirty="0" err="1"/>
              <a:t>AbilityOne</a:t>
            </a:r>
            <a:r>
              <a:rPr lang="en-US" dirty="0"/>
              <a:t> Champion</a:t>
            </a:r>
          </a:p>
          <a:p>
            <a:endParaRPr lang="en-US" dirty="0"/>
          </a:p>
        </p:txBody>
      </p:sp>
    </p:spTree>
    <p:extLst>
      <p:ext uri="{BB962C8B-B14F-4D97-AF65-F5344CB8AC3E}">
        <p14:creationId xmlns:p14="http://schemas.microsoft.com/office/powerpoint/2010/main" val="18072460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latin typeface="Cambria" panose="02040503050406030204" pitchFamily="18" charset="0"/>
                <a:cs typeface="Arial" panose="020B0604020202020204" pitchFamily="34" charset="0"/>
              </a:rPr>
              <a:t>Fair Market Price Determination</a:t>
            </a:r>
            <a:endParaRPr lang="en-US" dirty="0">
              <a:latin typeface="Cambria" panose="02040503050406030204" pitchFamily="18" charset="0"/>
              <a:cs typeface="Arial" panose="020B0604020202020204" pitchFamily="34" charset="0"/>
            </a:endParaRPr>
          </a:p>
        </p:txBody>
      </p:sp>
      <p:sp>
        <p:nvSpPr>
          <p:cNvPr id="5" name="Content Placeholder 4"/>
          <p:cNvSpPr>
            <a:spLocks noGrp="1"/>
          </p:cNvSpPr>
          <p:nvPr>
            <p:ph sz="quarter" idx="11"/>
          </p:nvPr>
        </p:nvSpPr>
        <p:spPr/>
        <p:txBody>
          <a:bodyPr>
            <a:normAutofit/>
          </a:bodyPr>
          <a:lstStyle/>
          <a:p>
            <a:pPr marL="0" lvl="0" indent="0" eaLnBrk="0" fontAlgn="base" hangingPunct="0">
              <a:spcBef>
                <a:spcPct val="20000"/>
              </a:spcBef>
              <a:spcAft>
                <a:spcPts val="600"/>
              </a:spcAft>
              <a:buNone/>
            </a:pPr>
            <a:r>
              <a:rPr lang="en-US" altLang="en-US" sz="3200" b="1" kern="0" dirty="0">
                <a:solidFill>
                  <a:srgbClr val="000000"/>
                </a:solidFill>
                <a:latin typeface="Cambria" panose="02040503050406030204" pitchFamily="18" charset="0"/>
                <a:ea typeface="ＭＳ Ｐゴシック"/>
                <a:cs typeface="Arial" panose="020B0604020202020204" pitchFamily="34" charset="0"/>
              </a:rPr>
              <a:t>Fair Market Price recommendations submitted in the </a:t>
            </a:r>
            <a:r>
              <a:rPr lang="en-US" altLang="en-US" sz="3200" b="1" kern="0" dirty="0" err="1">
                <a:solidFill>
                  <a:srgbClr val="000000"/>
                </a:solidFill>
                <a:latin typeface="Cambria" panose="02040503050406030204" pitchFamily="18" charset="0"/>
                <a:ea typeface="ＭＳ Ｐゴシック"/>
                <a:cs typeface="Arial" panose="020B0604020202020204" pitchFamily="34" charset="0"/>
              </a:rPr>
              <a:t>AbilityOne</a:t>
            </a:r>
            <a:r>
              <a:rPr lang="en-US" altLang="en-US" sz="3200" b="1" kern="0" dirty="0">
                <a:solidFill>
                  <a:srgbClr val="000000"/>
                </a:solidFill>
                <a:latin typeface="Cambria" panose="02040503050406030204" pitchFamily="18" charset="0"/>
                <a:ea typeface="ＭＳ Ｐゴシック"/>
                <a:cs typeface="Arial" panose="020B0604020202020204" pitchFamily="34" charset="0"/>
              </a:rPr>
              <a:t> Program must</a:t>
            </a:r>
            <a:r>
              <a:rPr lang="en-US" altLang="en-US" sz="3200" b="1" kern="0" dirty="0" smtClean="0">
                <a:solidFill>
                  <a:srgbClr val="000000"/>
                </a:solidFill>
                <a:latin typeface="Cambria" panose="02040503050406030204" pitchFamily="18" charset="0"/>
                <a:ea typeface="ＭＳ Ｐゴシック"/>
                <a:cs typeface="Arial" panose="020B0604020202020204" pitchFamily="34" charset="0"/>
              </a:rPr>
              <a:t>:</a:t>
            </a:r>
            <a:endParaRPr lang="en-US" altLang="en-US" sz="1800" b="1" kern="0" dirty="0">
              <a:solidFill>
                <a:srgbClr val="000000"/>
              </a:solidFill>
              <a:latin typeface="Cambria" panose="02040503050406030204" pitchFamily="18" charset="0"/>
              <a:ea typeface="ＭＳ Ｐゴシック"/>
              <a:cs typeface="Arial" panose="020B0604020202020204" pitchFamily="34" charset="0"/>
            </a:endParaRPr>
          </a:p>
          <a:p>
            <a:pPr marL="342900" indent="-342900" eaLnBrk="0" fontAlgn="base" hangingPunct="0">
              <a:spcBef>
                <a:spcPct val="20000"/>
              </a:spcBef>
              <a:spcAft>
                <a:spcPts val="1200"/>
              </a:spcAft>
              <a:buFont typeface="Arial" panose="020B0604020202020204" pitchFamily="34" charset="0"/>
              <a:buChar char="•"/>
            </a:pPr>
            <a:r>
              <a:rPr lang="en-US" dirty="0">
                <a:latin typeface="Cambria" panose="02040503050406030204" pitchFamily="18" charset="0"/>
                <a:cs typeface="Arial" panose="020B0604020202020204" pitchFamily="34" charset="0"/>
              </a:rPr>
              <a:t>Be negotiated and agreed to by the Contracting Activity(s) and the Nonprofit Agency before </a:t>
            </a:r>
            <a:r>
              <a:rPr lang="en-US" dirty="0" smtClean="0">
                <a:latin typeface="Cambria" panose="02040503050406030204" pitchFamily="18" charset="0"/>
                <a:cs typeface="Arial" panose="020B0604020202020204" pitchFamily="34" charset="0"/>
              </a:rPr>
              <a:t>submission</a:t>
            </a:r>
            <a:endParaRPr lang="en-US" altLang="en-US" kern="0" dirty="0">
              <a:solidFill>
                <a:srgbClr val="000000"/>
              </a:solidFill>
              <a:latin typeface="Cambria" panose="02040503050406030204" pitchFamily="18" charset="0"/>
              <a:ea typeface="ＭＳ Ｐゴシック"/>
              <a:cs typeface="Arial" panose="020B0604020202020204" pitchFamily="34" charset="0"/>
            </a:endParaRPr>
          </a:p>
          <a:p>
            <a:pPr marL="342900" indent="-342900" eaLnBrk="0" fontAlgn="base" hangingPunct="0">
              <a:spcBef>
                <a:spcPct val="20000"/>
              </a:spcBef>
              <a:spcAft>
                <a:spcPct val="0"/>
              </a:spcAft>
              <a:buFont typeface="Arial" panose="020B0604020202020204" pitchFamily="34" charset="0"/>
              <a:buChar char="•"/>
            </a:pPr>
            <a:r>
              <a:rPr lang="en-US" altLang="en-US" kern="0" dirty="0">
                <a:solidFill>
                  <a:srgbClr val="000000"/>
                </a:solidFill>
                <a:latin typeface="Cambria" panose="02040503050406030204" pitchFamily="18" charset="0"/>
                <a:ea typeface="ＭＳ Ｐゴシック"/>
                <a:cs typeface="Arial" panose="020B0604020202020204" pitchFamily="34" charset="0"/>
              </a:rPr>
              <a:t>Be analyzed in accordance with FAR 15.404 by the Contracting Officer</a:t>
            </a:r>
            <a:endParaRPr lang="en-US" dirty="0"/>
          </a:p>
        </p:txBody>
      </p:sp>
      <p:sp>
        <p:nvSpPr>
          <p:cNvPr id="4" name="Slide Number Placeholder 5"/>
          <p:cNvSpPr>
            <a:spLocks noGrp="1"/>
          </p:cNvSpPr>
          <p:nvPr>
            <p:ph type="sldNum" sz="quarter" idx="4"/>
          </p:nvPr>
        </p:nvSpPr>
        <p:spPr>
          <a:prstGeom prst="rect">
            <a:avLst/>
          </a:prstGeom>
        </p:spPr>
        <p:txBody>
          <a:bodyPr anchor="ctr" anchorCtr="0"/>
          <a:lstStyle>
            <a:lvl1pPr algn="ctr">
              <a:defRPr sz="1000">
                <a:solidFill>
                  <a:schemeClr val="bg2"/>
                </a:solidFill>
                <a:latin typeface="Franklin Gothic Book"/>
                <a:cs typeface="Franklin Gothic Book"/>
              </a:defRPr>
            </a:lvl1pPr>
          </a:lstStyle>
          <a:p>
            <a:fld id="{4D6093E0-1F92-4927-8540-63E729576F43}" type="slidenum">
              <a:rPr lang="en-US" smtClean="0"/>
              <a:t>10</a:t>
            </a:fld>
            <a:endParaRPr lang="en-US" dirty="0"/>
          </a:p>
        </p:txBody>
      </p:sp>
    </p:spTree>
    <p:extLst>
      <p:ext uri="{BB962C8B-B14F-4D97-AF65-F5344CB8AC3E}">
        <p14:creationId xmlns:p14="http://schemas.microsoft.com/office/powerpoint/2010/main" val="7043878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to the Customer</a:t>
            </a:r>
            <a:endParaRPr lang="en-US" dirty="0"/>
          </a:p>
        </p:txBody>
      </p:sp>
      <p:sp>
        <p:nvSpPr>
          <p:cNvPr id="3" name="Content Placeholder 2"/>
          <p:cNvSpPr>
            <a:spLocks noGrp="1"/>
          </p:cNvSpPr>
          <p:nvPr>
            <p:ph sz="quarter" idx="11"/>
          </p:nvPr>
        </p:nvSpPr>
        <p:spPr/>
        <p:txBody>
          <a:bodyPr/>
          <a:lstStyle/>
          <a:p>
            <a:pPr marL="457200" indent="-457200" fontAlgn="base">
              <a:spcBef>
                <a:spcPct val="0"/>
              </a:spcBef>
              <a:spcAft>
                <a:spcPct val="0"/>
              </a:spcAft>
              <a:buFont typeface="Arial" panose="020B0604020202020204" pitchFamily="34" charset="0"/>
              <a:buChar char="•"/>
            </a:pPr>
            <a:r>
              <a:rPr lang="en-US" altLang="en-US" sz="3200" dirty="0">
                <a:solidFill>
                  <a:srgbClr val="000000"/>
                </a:solidFill>
                <a:latin typeface="Cambria" panose="02040503050406030204" pitchFamily="18" charset="0"/>
                <a:ea typeface="ＭＳ Ｐゴシック" pitchFamily="34" charset="-128"/>
              </a:rPr>
              <a:t>Strategic Partner – National </a:t>
            </a:r>
            <a:r>
              <a:rPr lang="en-US" altLang="en-US" sz="3200" dirty="0" smtClean="0">
                <a:solidFill>
                  <a:srgbClr val="000000"/>
                </a:solidFill>
                <a:latin typeface="Cambria" panose="02040503050406030204" pitchFamily="18" charset="0"/>
                <a:ea typeface="ＭＳ Ｐゴシック" pitchFamily="34" charset="-128"/>
              </a:rPr>
              <a:t>Network</a:t>
            </a:r>
            <a:endParaRPr lang="en-US" altLang="en-US" sz="3200" dirty="0">
              <a:solidFill>
                <a:srgbClr val="000000"/>
              </a:solidFill>
              <a:latin typeface="Cambria" panose="02040503050406030204" pitchFamily="18" charset="0"/>
              <a:ea typeface="ＭＳ Ｐゴシック" pitchFamily="34" charset="-128"/>
            </a:endParaRPr>
          </a:p>
          <a:p>
            <a:pPr marL="457200" indent="-457200" fontAlgn="base">
              <a:spcBef>
                <a:spcPct val="0"/>
              </a:spcBef>
              <a:spcAft>
                <a:spcPct val="0"/>
              </a:spcAft>
              <a:buFont typeface="Arial" panose="020B0604020202020204" pitchFamily="34" charset="0"/>
              <a:buChar char="•"/>
            </a:pPr>
            <a:r>
              <a:rPr lang="en-US" altLang="en-US" sz="3200" dirty="0">
                <a:solidFill>
                  <a:srgbClr val="000000"/>
                </a:solidFill>
                <a:latin typeface="Cambria" panose="02040503050406030204" pitchFamily="18" charset="0"/>
                <a:ea typeface="ＭＳ Ｐゴシック" pitchFamily="34" charset="-128"/>
              </a:rPr>
              <a:t>Customized </a:t>
            </a:r>
            <a:r>
              <a:rPr lang="en-US" altLang="en-US" sz="3200" dirty="0" smtClean="0">
                <a:solidFill>
                  <a:srgbClr val="000000"/>
                </a:solidFill>
                <a:latin typeface="Cambria" panose="02040503050406030204" pitchFamily="18" charset="0"/>
                <a:ea typeface="ＭＳ Ｐゴシック" pitchFamily="34" charset="-128"/>
              </a:rPr>
              <a:t>Solutions</a:t>
            </a:r>
            <a:endParaRPr lang="en-US" altLang="en-US" sz="3200" dirty="0">
              <a:solidFill>
                <a:srgbClr val="000000"/>
              </a:solidFill>
              <a:latin typeface="Cambria" panose="02040503050406030204" pitchFamily="18" charset="0"/>
              <a:ea typeface="ＭＳ Ｐゴシック" pitchFamily="34" charset="-128"/>
            </a:endParaRPr>
          </a:p>
          <a:p>
            <a:pPr marL="457200" indent="-457200" fontAlgn="base">
              <a:spcBef>
                <a:spcPct val="0"/>
              </a:spcBef>
              <a:spcAft>
                <a:spcPct val="0"/>
              </a:spcAft>
              <a:buFont typeface="Arial" panose="020B0604020202020204" pitchFamily="34" charset="0"/>
              <a:buChar char="•"/>
            </a:pPr>
            <a:r>
              <a:rPr lang="en-US" altLang="en-US" sz="3200" dirty="0">
                <a:solidFill>
                  <a:srgbClr val="000000"/>
                </a:solidFill>
                <a:latin typeface="Cambria" panose="02040503050406030204" pitchFamily="18" charset="0"/>
                <a:ea typeface="ＭＳ Ｐゴシック" pitchFamily="34" charset="-128"/>
              </a:rPr>
              <a:t>Long-term </a:t>
            </a:r>
            <a:r>
              <a:rPr lang="en-US" altLang="en-US" sz="3200" dirty="0" smtClean="0">
                <a:solidFill>
                  <a:srgbClr val="000000"/>
                </a:solidFill>
                <a:latin typeface="Cambria" panose="02040503050406030204" pitchFamily="18" charset="0"/>
                <a:ea typeface="ＭＳ Ｐゴシック" pitchFamily="34" charset="-128"/>
              </a:rPr>
              <a:t>Partnerships</a:t>
            </a:r>
            <a:endParaRPr lang="en-US" altLang="en-US" sz="3200" dirty="0">
              <a:solidFill>
                <a:srgbClr val="000000"/>
              </a:solidFill>
              <a:latin typeface="Cambria" panose="02040503050406030204" pitchFamily="18" charset="0"/>
              <a:ea typeface="ＭＳ Ｐゴシック" pitchFamily="34" charset="-128"/>
            </a:endParaRPr>
          </a:p>
          <a:p>
            <a:pPr marL="457200" indent="-457200" fontAlgn="base">
              <a:spcBef>
                <a:spcPct val="0"/>
              </a:spcBef>
              <a:spcAft>
                <a:spcPct val="0"/>
              </a:spcAft>
              <a:buFont typeface="Arial" panose="020B0604020202020204" pitchFamily="34" charset="0"/>
              <a:buChar char="•"/>
            </a:pPr>
            <a:r>
              <a:rPr lang="en-US" altLang="en-US" sz="3200" dirty="0">
                <a:solidFill>
                  <a:srgbClr val="000000"/>
                </a:solidFill>
                <a:latin typeface="Cambria" panose="02040503050406030204" pitchFamily="18" charset="0"/>
                <a:ea typeface="ＭＳ Ｐゴシック" pitchFamily="34" charset="-128"/>
              </a:rPr>
              <a:t>Reduced procurement </a:t>
            </a:r>
            <a:r>
              <a:rPr lang="en-US" altLang="en-US" sz="3200" dirty="0" smtClean="0">
                <a:solidFill>
                  <a:srgbClr val="000000"/>
                </a:solidFill>
                <a:latin typeface="Cambria" panose="02040503050406030204" pitchFamily="18" charset="0"/>
                <a:ea typeface="ＭＳ Ｐゴシック" pitchFamily="34" charset="-128"/>
              </a:rPr>
              <a:t>cycles</a:t>
            </a:r>
            <a:endParaRPr lang="en-US" altLang="en-US" sz="3200" dirty="0">
              <a:solidFill>
                <a:srgbClr val="000000"/>
              </a:solidFill>
              <a:latin typeface="Cambria" panose="02040503050406030204" pitchFamily="18" charset="0"/>
              <a:ea typeface="ＭＳ Ｐゴシック" pitchFamily="34" charset="-128"/>
            </a:endParaRPr>
          </a:p>
          <a:p>
            <a:pPr marL="457200" indent="-457200" fontAlgn="base">
              <a:spcBef>
                <a:spcPct val="0"/>
              </a:spcBef>
              <a:spcAft>
                <a:spcPct val="0"/>
              </a:spcAft>
              <a:buFont typeface="Arial" panose="020B0604020202020204" pitchFamily="34" charset="0"/>
              <a:buChar char="•"/>
            </a:pPr>
            <a:r>
              <a:rPr lang="en-US" altLang="en-US" sz="3200" dirty="0">
                <a:solidFill>
                  <a:srgbClr val="000000"/>
                </a:solidFill>
                <a:latin typeface="Cambria" panose="02040503050406030204" pitchFamily="18" charset="0"/>
                <a:ea typeface="ＭＳ Ｐゴシック" pitchFamily="34" charset="-128"/>
              </a:rPr>
              <a:t>Fair Market Price/Best </a:t>
            </a:r>
            <a:r>
              <a:rPr lang="en-US" altLang="en-US" sz="3200" dirty="0" smtClean="0">
                <a:solidFill>
                  <a:srgbClr val="000000"/>
                </a:solidFill>
                <a:latin typeface="Cambria" panose="02040503050406030204" pitchFamily="18" charset="0"/>
                <a:ea typeface="ＭＳ Ｐゴシック" pitchFamily="34" charset="-128"/>
              </a:rPr>
              <a:t>Value</a:t>
            </a:r>
            <a:endParaRPr lang="en-US" altLang="en-US" sz="3200" dirty="0">
              <a:solidFill>
                <a:srgbClr val="000000"/>
              </a:solidFill>
              <a:latin typeface="Cambria" panose="02040503050406030204" pitchFamily="18" charset="0"/>
              <a:ea typeface="ＭＳ Ｐゴシック" pitchFamily="34" charset="-128"/>
            </a:endParaRPr>
          </a:p>
          <a:p>
            <a:pPr marL="457200" indent="-457200" fontAlgn="base">
              <a:spcBef>
                <a:spcPct val="0"/>
              </a:spcBef>
              <a:spcAft>
                <a:spcPct val="0"/>
              </a:spcAft>
              <a:buFont typeface="Arial" panose="020B0604020202020204" pitchFamily="34" charset="0"/>
              <a:buChar char="•"/>
            </a:pPr>
            <a:r>
              <a:rPr lang="en-US" altLang="en-US" sz="3200" dirty="0">
                <a:solidFill>
                  <a:srgbClr val="000000"/>
                </a:solidFill>
                <a:latin typeface="Cambria" panose="02040503050406030204" pitchFamily="18" charset="0"/>
                <a:ea typeface="ＭＳ Ｐゴシック" pitchFamily="34" charset="-128"/>
              </a:rPr>
              <a:t>Surge capability and </a:t>
            </a:r>
            <a:r>
              <a:rPr lang="en-US" altLang="en-US" sz="3200" dirty="0" smtClean="0">
                <a:solidFill>
                  <a:srgbClr val="000000"/>
                </a:solidFill>
                <a:latin typeface="Cambria" panose="02040503050406030204" pitchFamily="18" charset="0"/>
                <a:ea typeface="ＭＳ Ｐゴシック" pitchFamily="34" charset="-128"/>
              </a:rPr>
              <a:t>responsiveness</a:t>
            </a:r>
            <a:endParaRPr lang="en-US" altLang="en-US" sz="3200" dirty="0">
              <a:solidFill>
                <a:srgbClr val="000000"/>
              </a:solidFill>
              <a:latin typeface="Cambria" panose="02040503050406030204" pitchFamily="18" charset="0"/>
              <a:ea typeface="ＭＳ Ｐゴシック" pitchFamily="34" charset="-128"/>
            </a:endParaRPr>
          </a:p>
          <a:p>
            <a:pPr marL="457200" indent="-457200" fontAlgn="base">
              <a:spcBef>
                <a:spcPct val="0"/>
              </a:spcBef>
              <a:spcAft>
                <a:spcPct val="0"/>
              </a:spcAft>
              <a:buFont typeface="Arial" panose="020B0604020202020204" pitchFamily="34" charset="0"/>
              <a:buChar char="•"/>
            </a:pPr>
            <a:r>
              <a:rPr lang="en-US" altLang="en-US" sz="3200" dirty="0">
                <a:solidFill>
                  <a:srgbClr val="000000"/>
                </a:solidFill>
                <a:latin typeface="Cambria" panose="02040503050406030204" pitchFamily="18" charset="0"/>
                <a:ea typeface="ＭＳ Ｐゴシック" pitchFamily="34" charset="-128"/>
              </a:rPr>
              <a:t>Leverage current procurement list addition</a:t>
            </a:r>
            <a:endParaRPr lang="en-US" sz="3200" dirty="0">
              <a:latin typeface="Cambria" panose="02040503050406030204" pitchFamily="18" charset="0"/>
            </a:endParaRPr>
          </a:p>
        </p:txBody>
      </p:sp>
      <p:sp>
        <p:nvSpPr>
          <p:cNvPr id="4" name="Slide Number Placeholder 5"/>
          <p:cNvSpPr>
            <a:spLocks noGrp="1"/>
          </p:cNvSpPr>
          <p:nvPr>
            <p:ph type="sldNum" sz="quarter" idx="4"/>
          </p:nvPr>
        </p:nvSpPr>
        <p:spPr>
          <a:prstGeom prst="rect">
            <a:avLst/>
          </a:prstGeom>
        </p:spPr>
        <p:txBody>
          <a:bodyPr anchor="ctr" anchorCtr="0"/>
          <a:lstStyle>
            <a:lvl1pPr algn="ctr">
              <a:defRPr sz="1000">
                <a:solidFill>
                  <a:schemeClr val="bg2"/>
                </a:solidFill>
                <a:latin typeface="Franklin Gothic Book"/>
                <a:cs typeface="Franklin Gothic Book"/>
              </a:defRPr>
            </a:lvl1pPr>
          </a:lstStyle>
          <a:p>
            <a:fld id="{4D6093E0-1F92-4927-8540-63E729576F43}" type="slidenum">
              <a:rPr lang="en-US" smtClean="0"/>
              <a:t>11</a:t>
            </a:fld>
            <a:endParaRPr lang="en-US" dirty="0"/>
          </a:p>
        </p:txBody>
      </p:sp>
    </p:spTree>
    <p:extLst>
      <p:ext uri="{BB962C8B-B14F-4D97-AF65-F5344CB8AC3E}">
        <p14:creationId xmlns:p14="http://schemas.microsoft.com/office/powerpoint/2010/main" val="31267485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Us</a:t>
            </a:r>
            <a:endParaRPr lang="en-US" dirty="0"/>
          </a:p>
        </p:txBody>
      </p:sp>
      <p:sp>
        <p:nvSpPr>
          <p:cNvPr id="3" name="Content Placeholder 2"/>
          <p:cNvSpPr>
            <a:spLocks noGrp="1"/>
          </p:cNvSpPr>
          <p:nvPr>
            <p:ph sz="quarter" idx="11"/>
          </p:nvPr>
        </p:nvSpPr>
        <p:spPr/>
        <p:txBody>
          <a:bodyPr/>
          <a:lstStyle/>
          <a:p>
            <a:pPr marL="0" indent="0" algn="ctr">
              <a:buNone/>
            </a:pPr>
            <a:endParaRPr lang="en-US" dirty="0" smtClean="0">
              <a:latin typeface="Cambria" panose="02040503050406030204" pitchFamily="18" charset="0"/>
              <a:hlinkClick r:id="rId2"/>
            </a:endParaRPr>
          </a:p>
          <a:p>
            <a:pPr marL="0" indent="0" algn="ctr">
              <a:buNone/>
            </a:pPr>
            <a:endParaRPr lang="en-US" b="1" dirty="0" smtClean="0">
              <a:solidFill>
                <a:schemeClr val="accent5"/>
              </a:solidFill>
              <a:latin typeface="Cambria" panose="02040503050406030204" pitchFamily="18" charset="0"/>
              <a:hlinkClick r:id="rId2"/>
            </a:endParaRPr>
          </a:p>
          <a:p>
            <a:pPr marL="0" indent="0" algn="ctr">
              <a:buNone/>
            </a:pPr>
            <a:r>
              <a:rPr lang="en-US" dirty="0" smtClean="0">
                <a:latin typeface="Cambria" panose="02040503050406030204" pitchFamily="18" charset="0"/>
                <a:hlinkClick r:id="rId2"/>
              </a:rPr>
              <a:t>www.abilityone.gov</a:t>
            </a:r>
            <a:endParaRPr lang="en-US" dirty="0" smtClean="0">
              <a:latin typeface="Cambria" panose="02040503050406030204" pitchFamily="18" charset="0"/>
            </a:endParaRPr>
          </a:p>
          <a:p>
            <a:pPr marL="0" indent="0" algn="ctr">
              <a:buNone/>
            </a:pPr>
            <a:r>
              <a:rPr lang="en-US" dirty="0" smtClean="0">
                <a:latin typeface="Cambria" panose="02040503050406030204" pitchFamily="18" charset="0"/>
              </a:rPr>
              <a:t>Email:  info@abilityone.gov</a:t>
            </a:r>
            <a:endParaRPr lang="en-US" dirty="0">
              <a:latin typeface="Cambria" panose="02040503050406030204" pitchFamily="18" charset="0"/>
            </a:endParaRPr>
          </a:p>
        </p:txBody>
      </p:sp>
      <p:sp>
        <p:nvSpPr>
          <p:cNvPr id="4" name="Slide Number Placeholder 5"/>
          <p:cNvSpPr>
            <a:spLocks noGrp="1"/>
          </p:cNvSpPr>
          <p:nvPr>
            <p:ph type="sldNum" sz="quarter" idx="4"/>
          </p:nvPr>
        </p:nvSpPr>
        <p:spPr>
          <a:prstGeom prst="rect">
            <a:avLst/>
          </a:prstGeom>
        </p:spPr>
        <p:txBody>
          <a:bodyPr anchor="ctr" anchorCtr="0"/>
          <a:lstStyle>
            <a:lvl1pPr algn="ctr">
              <a:defRPr sz="1000">
                <a:solidFill>
                  <a:schemeClr val="bg2"/>
                </a:solidFill>
                <a:latin typeface="Franklin Gothic Book"/>
                <a:cs typeface="Franklin Gothic Book"/>
              </a:defRPr>
            </a:lvl1pPr>
          </a:lstStyle>
          <a:p>
            <a:fld id="{4D6093E0-1F92-4927-8540-63E729576F43}" type="slidenum">
              <a:rPr lang="en-US" smtClean="0"/>
              <a:t>12</a:t>
            </a:fld>
            <a:endParaRPr lang="en-US" dirty="0"/>
          </a:p>
        </p:txBody>
      </p:sp>
    </p:spTree>
    <p:extLst>
      <p:ext uri="{BB962C8B-B14F-4D97-AF65-F5344CB8AC3E}">
        <p14:creationId xmlns:p14="http://schemas.microsoft.com/office/powerpoint/2010/main" val="41161357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chemeClr val="tx1"/>
                </a:solidFill>
              </a:rPr>
              <a:t>National Industries for the Blind</a:t>
            </a:r>
          </a:p>
        </p:txBody>
      </p:sp>
      <p:sp>
        <p:nvSpPr>
          <p:cNvPr id="5" name="Content Placeholder 4"/>
          <p:cNvSpPr>
            <a:spLocks noGrp="1"/>
          </p:cNvSpPr>
          <p:nvPr>
            <p:ph sz="quarter" idx="10"/>
          </p:nvPr>
        </p:nvSpPr>
        <p:spPr>
          <a:prstGeom prst="rect">
            <a:avLst/>
          </a:prstGeom>
        </p:spPr>
        <p:txBody>
          <a:bodyPr/>
          <a:lstStyle/>
          <a:p>
            <a:pPr marL="0" indent="0">
              <a:spcAft>
                <a:spcPts val="600"/>
              </a:spcAft>
              <a:buNone/>
            </a:pPr>
            <a:r>
              <a:rPr lang="en-US" dirty="0" smtClean="0">
                <a:solidFill>
                  <a:schemeClr val="tx2"/>
                </a:solidFill>
              </a:rPr>
              <a:t>Scottie Knott</a:t>
            </a:r>
            <a:endParaRPr lang="en-US" dirty="0">
              <a:solidFill>
                <a:schemeClr val="tx2"/>
              </a:solidFill>
            </a:endParaRPr>
          </a:p>
          <a:p>
            <a:pPr marL="0" indent="0" algn="ctr">
              <a:buNone/>
            </a:pPr>
            <a:endParaRPr lang="en-US" b="1" dirty="0">
              <a:latin typeface="Cambria" panose="02040503050406030204" pitchFamily="18" charset="0"/>
              <a:cs typeface="Arial" panose="020B0604020202020204" pitchFamily="34" charset="0"/>
            </a:endParaRPr>
          </a:p>
        </p:txBody>
      </p:sp>
      <p:sp>
        <p:nvSpPr>
          <p:cNvPr id="3" name="Slide Number Placeholder 5"/>
          <p:cNvSpPr>
            <a:spLocks noGrp="1"/>
          </p:cNvSpPr>
          <p:nvPr>
            <p:ph type="sldNum" sz="quarter" idx="4294967295"/>
          </p:nvPr>
        </p:nvSpPr>
        <p:spPr>
          <a:xfrm>
            <a:off x="7010400" y="6356350"/>
            <a:ext cx="2133600" cy="365125"/>
          </a:xfrm>
          <a:prstGeom prst="rect">
            <a:avLst/>
          </a:prstGeom>
        </p:spPr>
        <p:txBody>
          <a:bodyPr anchor="ctr" anchorCtr="0"/>
          <a:lstStyle>
            <a:lvl1pPr algn="ctr">
              <a:defRPr sz="1000">
                <a:solidFill>
                  <a:schemeClr val="bg2"/>
                </a:solidFill>
                <a:latin typeface="Franklin Gothic Book"/>
                <a:cs typeface="Franklin Gothic Book"/>
              </a:defRPr>
            </a:lvl1pPr>
          </a:lstStyle>
          <a:p>
            <a:fld id="{4D6093E0-1F92-4927-8540-63E729576F43}" type="slidenum">
              <a:rPr lang="en-US" smtClean="0"/>
              <a:t>13</a:t>
            </a:fld>
            <a:endParaRPr lang="en-US" dirty="0"/>
          </a:p>
        </p:txBody>
      </p:sp>
    </p:spTree>
    <p:extLst>
      <p:ext uri="{BB962C8B-B14F-4D97-AF65-F5344CB8AC3E}">
        <p14:creationId xmlns:p14="http://schemas.microsoft.com/office/powerpoint/2010/main" val="38512004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NIB</a:t>
            </a:r>
            <a:endParaRPr lang="en-US" dirty="0"/>
          </a:p>
        </p:txBody>
      </p:sp>
      <p:sp>
        <p:nvSpPr>
          <p:cNvPr id="3" name="Content Placeholder 2"/>
          <p:cNvSpPr>
            <a:spLocks noGrp="1"/>
          </p:cNvSpPr>
          <p:nvPr>
            <p:ph sz="quarter" idx="11"/>
          </p:nvPr>
        </p:nvSpPr>
        <p:spPr>
          <a:xfrm>
            <a:off x="463549" y="1282700"/>
            <a:ext cx="5490098" cy="5119688"/>
          </a:xfrm>
        </p:spPr>
        <p:txBody>
          <a:bodyPr>
            <a:noAutofit/>
          </a:bodyPr>
          <a:lstStyle/>
          <a:p>
            <a:pPr marL="228600" indent="-228600">
              <a:spcBef>
                <a:spcPts val="0"/>
              </a:spcBef>
              <a:spcAft>
                <a:spcPts val="600"/>
              </a:spcAft>
            </a:pPr>
            <a:r>
              <a:rPr lang="en-US" sz="2400" dirty="0">
                <a:latin typeface="Cambria" panose="02040503050406030204" pitchFamily="18" charset="0"/>
              </a:rPr>
              <a:t>NIB is a 501(c) 3 nonprofit organization established in 1938 to create, sustain and improve employment opportunities for people who are blind or visually impaired</a:t>
            </a:r>
          </a:p>
          <a:p>
            <a:pPr marL="228600" indent="-228600">
              <a:spcBef>
                <a:spcPts val="0"/>
              </a:spcBef>
              <a:spcAft>
                <a:spcPts val="600"/>
              </a:spcAft>
            </a:pPr>
            <a:r>
              <a:rPr lang="en-US" sz="2400" dirty="0">
                <a:latin typeface="Cambria" panose="02040503050406030204" pitchFamily="18" charset="0"/>
              </a:rPr>
              <a:t>Working with a nationwide network of associated agencies across the country, NIB develops business opportunities in federal, state and commercial marketplaces</a:t>
            </a:r>
          </a:p>
          <a:p>
            <a:pPr marL="228600" indent="-228600">
              <a:spcBef>
                <a:spcPts val="0"/>
              </a:spcBef>
              <a:spcAft>
                <a:spcPts val="600"/>
              </a:spcAft>
            </a:pPr>
            <a:r>
              <a:rPr lang="en-US" sz="2400" dirty="0">
                <a:latin typeface="Cambria" panose="02040503050406030204" pitchFamily="18" charset="0"/>
              </a:rPr>
              <a:t>NIB and its associated agencies are the largest employment resource for people who are blind in the United </a:t>
            </a:r>
            <a:r>
              <a:rPr lang="en-US" sz="2400" dirty="0" smtClean="0">
                <a:latin typeface="Cambria" panose="02040503050406030204" pitchFamily="18" charset="0"/>
              </a:rPr>
              <a:t>States</a:t>
            </a:r>
            <a:endParaRPr lang="en-US" sz="2400" dirty="0">
              <a:latin typeface="Cambria" panose="02040503050406030204" pitchFamily="18" charset="0"/>
            </a:endParaRPr>
          </a:p>
        </p:txBody>
      </p:sp>
      <p:sp>
        <p:nvSpPr>
          <p:cNvPr id="10" name="Slide Number Placeholder 5"/>
          <p:cNvSpPr>
            <a:spLocks noGrp="1"/>
          </p:cNvSpPr>
          <p:nvPr>
            <p:ph type="sldNum" sz="quarter" idx="4"/>
          </p:nvPr>
        </p:nvSpPr>
        <p:spPr>
          <a:prstGeom prst="rect">
            <a:avLst/>
          </a:prstGeom>
        </p:spPr>
        <p:txBody>
          <a:bodyPr anchor="ctr" anchorCtr="0"/>
          <a:lstStyle>
            <a:lvl1pPr algn="ctr">
              <a:defRPr sz="1000">
                <a:solidFill>
                  <a:schemeClr val="bg2"/>
                </a:solidFill>
                <a:latin typeface="Franklin Gothic Book"/>
                <a:cs typeface="Franklin Gothic Book"/>
              </a:defRPr>
            </a:lvl1pPr>
          </a:lstStyle>
          <a:p>
            <a:fld id="{4D6093E0-1F92-4927-8540-63E729576F43}" type="slidenum">
              <a:rPr lang="en-US" smtClean="0"/>
              <a:t>14</a:t>
            </a:fld>
            <a:endParaRPr lang="en-US" dirty="0"/>
          </a:p>
        </p:txBody>
      </p:sp>
      <p:sp>
        <p:nvSpPr>
          <p:cNvPr id="7" name="Rectangle 6"/>
          <p:cNvSpPr/>
          <p:nvPr/>
        </p:nvSpPr>
        <p:spPr>
          <a:xfrm>
            <a:off x="6099369" y="1705738"/>
            <a:ext cx="2949380" cy="423786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457200" fontAlgn="base">
              <a:spcBef>
                <a:spcPct val="0"/>
              </a:spcBef>
              <a:spcAft>
                <a:spcPct val="0"/>
              </a:spcAft>
            </a:pPr>
            <a:endParaRPr lang="en-US" dirty="0">
              <a:solidFill>
                <a:prstClr val="white"/>
              </a:solidFill>
            </a:endParaRPr>
          </a:p>
        </p:txBody>
      </p:sp>
      <p:sp>
        <p:nvSpPr>
          <p:cNvPr id="8" name="Content Placeholder 9"/>
          <p:cNvSpPr txBox="1">
            <a:spLocks/>
          </p:cNvSpPr>
          <p:nvPr/>
        </p:nvSpPr>
        <p:spPr>
          <a:xfrm>
            <a:off x="6118419" y="3014853"/>
            <a:ext cx="2949381" cy="2415428"/>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863" indent="-169863" defTabSz="457200">
              <a:spcBef>
                <a:spcPts val="600"/>
              </a:spcBef>
              <a:buClr>
                <a:prstClr val="black"/>
              </a:buClr>
              <a:buFont typeface="Arial" pitchFamily="34" charset="0"/>
              <a:buChar char="•"/>
            </a:pPr>
            <a:r>
              <a:rPr lang="en-US" b="1" dirty="0" smtClean="0">
                <a:solidFill>
                  <a:srgbClr val="0070C0"/>
                </a:solidFill>
                <a:latin typeface="Cambria" panose="02040503050406030204" pitchFamily="18" charset="0"/>
                <a:ea typeface="ヒラギノ角ゴ Pro W3" pitchFamily="-65" charset="-128"/>
                <a:cs typeface="Arial"/>
              </a:rPr>
              <a:t>5,600+ </a:t>
            </a:r>
            <a:r>
              <a:rPr lang="en-US" dirty="0">
                <a:solidFill>
                  <a:prstClr val="black"/>
                </a:solidFill>
                <a:latin typeface="Cambria" panose="02040503050406030204" pitchFamily="18" charset="0"/>
                <a:ea typeface="ヒラギノ角ゴ Pro W3" pitchFamily="-65" charset="-128"/>
                <a:cs typeface="Arial"/>
              </a:rPr>
              <a:t>employees who are blind</a:t>
            </a:r>
          </a:p>
          <a:p>
            <a:pPr marL="169863" indent="-169863" defTabSz="457200">
              <a:spcBef>
                <a:spcPts val="600"/>
              </a:spcBef>
              <a:buClr>
                <a:prstClr val="black"/>
              </a:buClr>
              <a:buFont typeface="Arial" pitchFamily="34" charset="0"/>
              <a:buChar char="•"/>
            </a:pPr>
            <a:r>
              <a:rPr lang="en-US" b="1" dirty="0" smtClean="0">
                <a:solidFill>
                  <a:srgbClr val="0070C0"/>
                </a:solidFill>
                <a:latin typeface="Cambria" panose="02040503050406030204" pitchFamily="18" charset="0"/>
                <a:ea typeface="ヒラギノ角ゴ Pro W3" pitchFamily="-65" charset="-128"/>
                <a:cs typeface="Arial"/>
              </a:rPr>
              <a:t>$600M+ </a:t>
            </a:r>
            <a:r>
              <a:rPr lang="en-US" dirty="0" smtClean="0">
                <a:solidFill>
                  <a:prstClr val="black"/>
                </a:solidFill>
                <a:latin typeface="Cambria" panose="02040503050406030204" pitchFamily="18" charset="0"/>
                <a:ea typeface="ヒラギノ角ゴ Pro W3" pitchFamily="-65" charset="-128"/>
                <a:cs typeface="Arial"/>
              </a:rPr>
              <a:t>in annual sales</a:t>
            </a:r>
          </a:p>
          <a:p>
            <a:pPr marL="169863" indent="-169863" defTabSz="457200">
              <a:spcBef>
                <a:spcPts val="600"/>
              </a:spcBef>
              <a:buClr>
                <a:prstClr val="black"/>
              </a:buClr>
              <a:buFont typeface="Arial" pitchFamily="34" charset="0"/>
              <a:buChar char="•"/>
            </a:pPr>
            <a:r>
              <a:rPr lang="en-US" b="1" dirty="0" smtClean="0">
                <a:solidFill>
                  <a:srgbClr val="0070C0"/>
                </a:solidFill>
                <a:latin typeface="Cambria" panose="02040503050406030204" pitchFamily="18" charset="0"/>
                <a:ea typeface="ヒラギノ角ゴ Pro W3" pitchFamily="-65" charset="-128"/>
                <a:cs typeface="Arial"/>
              </a:rPr>
              <a:t>7,000+</a:t>
            </a:r>
            <a:r>
              <a:rPr lang="en-US" dirty="0" smtClean="0">
                <a:solidFill>
                  <a:srgbClr val="0070C0"/>
                </a:solidFill>
                <a:latin typeface="Cambria" panose="02040503050406030204" pitchFamily="18" charset="0"/>
                <a:ea typeface="ヒラギノ角ゴ Pro W3" pitchFamily="-65" charset="-128"/>
                <a:cs typeface="Arial"/>
              </a:rPr>
              <a:t> </a:t>
            </a:r>
            <a:r>
              <a:rPr lang="en-US" dirty="0" smtClean="0">
                <a:solidFill>
                  <a:prstClr val="black"/>
                </a:solidFill>
                <a:latin typeface="Cambria" panose="02040503050406030204" pitchFamily="18" charset="0"/>
                <a:ea typeface="ヒラギノ角ゴ Pro W3" pitchFamily="-65" charset="-128"/>
                <a:cs typeface="Arial"/>
              </a:rPr>
              <a:t>products/services</a:t>
            </a:r>
          </a:p>
          <a:p>
            <a:pPr marL="169863" indent="-169863" defTabSz="457200">
              <a:spcBef>
                <a:spcPts val="600"/>
              </a:spcBef>
              <a:buClr>
                <a:prstClr val="black"/>
              </a:buClr>
              <a:buFont typeface="Arial" pitchFamily="34" charset="0"/>
              <a:buChar char="•"/>
            </a:pPr>
            <a:r>
              <a:rPr lang="en-US" b="1" dirty="0" smtClean="0">
                <a:solidFill>
                  <a:srgbClr val="0070C0"/>
                </a:solidFill>
                <a:latin typeface="Cambria" panose="02040503050406030204" pitchFamily="18" charset="0"/>
                <a:ea typeface="ヒラギノ角ゴ Pro W3" pitchFamily="-65" charset="-128"/>
                <a:cs typeface="Arial"/>
              </a:rPr>
              <a:t>94</a:t>
            </a:r>
            <a:r>
              <a:rPr lang="en-US" b="1" dirty="0" smtClean="0">
                <a:solidFill>
                  <a:prstClr val="black"/>
                </a:solidFill>
                <a:latin typeface="Cambria" panose="02040503050406030204" pitchFamily="18" charset="0"/>
                <a:ea typeface="ヒラギノ角ゴ Pro W3" pitchFamily="-65" charset="-128"/>
                <a:cs typeface="Arial"/>
              </a:rPr>
              <a:t> </a:t>
            </a:r>
            <a:r>
              <a:rPr lang="en-US" dirty="0" smtClean="0">
                <a:solidFill>
                  <a:prstClr val="black"/>
                </a:solidFill>
                <a:latin typeface="Cambria" panose="02040503050406030204" pitchFamily="18" charset="0"/>
                <a:ea typeface="ヒラギノ角ゴ Pro W3" pitchFamily="-65" charset="-128"/>
                <a:cs typeface="Arial"/>
              </a:rPr>
              <a:t>associated agencies</a:t>
            </a:r>
          </a:p>
          <a:p>
            <a:pPr marL="169863" indent="-169863" defTabSz="457200">
              <a:spcBef>
                <a:spcPts val="600"/>
              </a:spcBef>
              <a:buClr>
                <a:prstClr val="black"/>
              </a:buClr>
              <a:buFont typeface="Arial" pitchFamily="34" charset="0"/>
              <a:buChar char="•"/>
            </a:pPr>
            <a:r>
              <a:rPr lang="en-US" b="1" dirty="0" smtClean="0">
                <a:solidFill>
                  <a:srgbClr val="0070C0"/>
                </a:solidFill>
                <a:latin typeface="Cambria" panose="02040503050406030204" pitchFamily="18" charset="0"/>
                <a:ea typeface="ヒラギノ角ゴ Pro W3" pitchFamily="-65" charset="-128"/>
                <a:cs typeface="Arial"/>
              </a:rPr>
              <a:t>250</a:t>
            </a:r>
            <a:r>
              <a:rPr lang="en-US" dirty="0" smtClean="0">
                <a:solidFill>
                  <a:prstClr val="black"/>
                </a:solidFill>
                <a:latin typeface="Cambria" panose="02040503050406030204" pitchFamily="18" charset="0"/>
                <a:ea typeface="ヒラギノ角ゴ Pro W3" pitchFamily="-65" charset="-128"/>
                <a:cs typeface="Arial"/>
              </a:rPr>
              <a:t> locations nationwide</a:t>
            </a:r>
          </a:p>
          <a:p>
            <a:pPr marL="169863" indent="-169863" defTabSz="457200">
              <a:spcBef>
                <a:spcPts val="600"/>
              </a:spcBef>
              <a:buClr>
                <a:prstClr val="black"/>
              </a:buClr>
              <a:buFont typeface="Arial" pitchFamily="34" charset="0"/>
              <a:buChar char="•"/>
            </a:pPr>
            <a:r>
              <a:rPr lang="en-US" b="1" dirty="0" smtClean="0">
                <a:solidFill>
                  <a:srgbClr val="0070C0"/>
                </a:solidFill>
                <a:latin typeface="Cambria" panose="02040503050406030204" pitchFamily="18" charset="0"/>
                <a:ea typeface="ヒラギノ角ゴ Pro W3" pitchFamily="-65" charset="-128"/>
                <a:cs typeface="Arial"/>
              </a:rPr>
              <a:t>152</a:t>
            </a:r>
            <a:r>
              <a:rPr lang="en-US" dirty="0" smtClean="0">
                <a:solidFill>
                  <a:srgbClr val="0070C0"/>
                </a:solidFill>
                <a:latin typeface="Cambria" panose="02040503050406030204" pitchFamily="18" charset="0"/>
                <a:ea typeface="ヒラギノ角ゴ Pro W3" pitchFamily="-65" charset="-128"/>
                <a:cs typeface="Arial"/>
              </a:rPr>
              <a:t> </a:t>
            </a:r>
            <a:r>
              <a:rPr lang="en-US" dirty="0" smtClean="0">
                <a:solidFill>
                  <a:prstClr val="black"/>
                </a:solidFill>
                <a:latin typeface="Cambria" panose="02040503050406030204" pitchFamily="18" charset="0"/>
                <a:ea typeface="ヒラギノ角ゴ Pro W3" pitchFamily="-65" charset="-128"/>
                <a:cs typeface="Arial"/>
              </a:rPr>
              <a:t>Base Supply Centers</a:t>
            </a:r>
          </a:p>
          <a:p>
            <a:pPr marL="169863" indent="-169863" defTabSz="457200">
              <a:spcBef>
                <a:spcPts val="600"/>
              </a:spcBef>
              <a:buClr>
                <a:prstClr val="black"/>
              </a:buClr>
              <a:buFont typeface="Arial" pitchFamily="34" charset="0"/>
              <a:buChar char="•"/>
            </a:pPr>
            <a:r>
              <a:rPr lang="en-US" b="1" dirty="0" smtClean="0">
                <a:solidFill>
                  <a:srgbClr val="0070C0"/>
                </a:solidFill>
                <a:latin typeface="Cambria" panose="02040503050406030204" pitchFamily="18" charset="0"/>
                <a:ea typeface="ヒラギノ角ゴ Pro W3" pitchFamily="-65" charset="-128"/>
                <a:cs typeface="Arial"/>
              </a:rPr>
              <a:t>77+</a:t>
            </a:r>
            <a:r>
              <a:rPr lang="en-US" b="1" dirty="0" smtClean="0">
                <a:solidFill>
                  <a:prstClr val="black"/>
                </a:solidFill>
                <a:latin typeface="Cambria" panose="02040503050406030204" pitchFamily="18" charset="0"/>
                <a:ea typeface="ヒラギノ角ゴ Pro W3" pitchFamily="-65" charset="-128"/>
                <a:cs typeface="Arial"/>
              </a:rPr>
              <a:t> </a:t>
            </a:r>
            <a:r>
              <a:rPr lang="en-US" dirty="0" smtClean="0">
                <a:solidFill>
                  <a:prstClr val="black"/>
                </a:solidFill>
                <a:latin typeface="Cambria" panose="02040503050406030204" pitchFamily="18" charset="0"/>
                <a:ea typeface="ヒラギノ角ゴ Pro W3" pitchFamily="-65" charset="-128"/>
                <a:cs typeface="Arial"/>
              </a:rPr>
              <a:t>years of experience</a:t>
            </a:r>
            <a:endParaRPr lang="en-US" dirty="0">
              <a:solidFill>
                <a:prstClr val="black"/>
              </a:solidFill>
              <a:latin typeface="Cambria" panose="02040503050406030204" pitchFamily="18" charset="0"/>
              <a:ea typeface="ヒラギノ角ゴ Pro W3" pitchFamily="-65" charset="-128"/>
              <a:cs typeface="Arial"/>
            </a:endParaRPr>
          </a:p>
        </p:txBody>
      </p:sp>
      <p:pic>
        <p:nvPicPr>
          <p:cNvPr id="9" name="Picture 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175015" y="1762652"/>
            <a:ext cx="2740385" cy="1381775"/>
          </a:xfrm>
          <a:prstGeom prst="rect">
            <a:avLst/>
          </a:prstGeom>
        </p:spPr>
      </p:pic>
    </p:spTree>
    <p:extLst>
      <p:ext uri="{BB962C8B-B14F-4D97-AF65-F5344CB8AC3E}">
        <p14:creationId xmlns:p14="http://schemas.microsoft.com/office/powerpoint/2010/main" val="16155847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2"/>
          <p:cNvGrpSpPr/>
          <p:nvPr/>
        </p:nvGrpSpPr>
        <p:grpSpPr>
          <a:xfrm>
            <a:off x="711993" y="1295400"/>
            <a:ext cx="7720013" cy="4806952"/>
            <a:chOff x="611187" y="1052514"/>
            <a:chExt cx="7953379" cy="5037145"/>
          </a:xfrm>
          <a:solidFill>
            <a:schemeClr val="bg1">
              <a:lumMod val="75000"/>
            </a:schemeClr>
          </a:solidFill>
        </p:grpSpPr>
        <p:sp>
          <p:nvSpPr>
            <p:cNvPr id="6" name="Freeform 1"/>
            <p:cNvSpPr>
              <a:spLocks noChangeArrowheads="1"/>
            </p:cNvSpPr>
            <p:nvPr/>
          </p:nvSpPr>
          <p:spPr bwMode="auto">
            <a:xfrm rot="21163818">
              <a:off x="4675190" y="2638429"/>
              <a:ext cx="941387" cy="612775"/>
            </a:xfrm>
            <a:custGeom>
              <a:avLst/>
              <a:gdLst>
                <a:gd name="T0" fmla="*/ 2147483647 w 9500"/>
                <a:gd name="T1" fmla="*/ 2147483647 h 6521"/>
                <a:gd name="T2" fmla="*/ 2147483647 w 9500"/>
                <a:gd name="T3" fmla="*/ 2147483647 h 6521"/>
                <a:gd name="T4" fmla="*/ 2147483647 w 9500"/>
                <a:gd name="T5" fmla="*/ 2147483647 h 6521"/>
                <a:gd name="T6" fmla="*/ 2147483647 w 9500"/>
                <a:gd name="T7" fmla="*/ 2147483647 h 6521"/>
                <a:gd name="T8" fmla="*/ 2147483647 w 9500"/>
                <a:gd name="T9" fmla="*/ 2147483647 h 6521"/>
                <a:gd name="T10" fmla="*/ 2147483647 w 9500"/>
                <a:gd name="T11" fmla="*/ 2147483647 h 6521"/>
                <a:gd name="T12" fmla="*/ 2147483647 w 9500"/>
                <a:gd name="T13" fmla="*/ 2147483647 h 6521"/>
                <a:gd name="T14" fmla="*/ 2147483647 w 9500"/>
                <a:gd name="T15" fmla="*/ 2147483647 h 6521"/>
                <a:gd name="T16" fmla="*/ 2147483647 w 9500"/>
                <a:gd name="T17" fmla="*/ 2147483647 h 6521"/>
                <a:gd name="T18" fmla="*/ 2147483647 w 9500"/>
                <a:gd name="T19" fmla="*/ 2147483647 h 6521"/>
                <a:gd name="T20" fmla="*/ 2147483647 w 9500"/>
                <a:gd name="T21" fmla="*/ 2147483647 h 6521"/>
                <a:gd name="T22" fmla="*/ 2147483647 w 9500"/>
                <a:gd name="T23" fmla="*/ 2147483647 h 6521"/>
                <a:gd name="T24" fmla="*/ 2147483647 w 9500"/>
                <a:gd name="T25" fmla="*/ 2147483647 h 6521"/>
                <a:gd name="T26" fmla="*/ 2147483647 w 9500"/>
                <a:gd name="T27" fmla="*/ 2147483647 h 6521"/>
                <a:gd name="T28" fmla="*/ 2147483647 w 9500"/>
                <a:gd name="T29" fmla="*/ 2147483647 h 6521"/>
                <a:gd name="T30" fmla="*/ 2147483647 w 9500"/>
                <a:gd name="T31" fmla="*/ 2147483647 h 6521"/>
                <a:gd name="T32" fmla="*/ 2147483647 w 9500"/>
                <a:gd name="T33" fmla="*/ 2147483647 h 6521"/>
                <a:gd name="T34" fmla="*/ 2147483647 w 9500"/>
                <a:gd name="T35" fmla="*/ 2147483647 h 6521"/>
                <a:gd name="T36" fmla="*/ 2147483647 w 9500"/>
                <a:gd name="T37" fmla="*/ 2147483647 h 6521"/>
                <a:gd name="T38" fmla="*/ 2147483647 w 9500"/>
                <a:gd name="T39" fmla="*/ 2147483647 h 6521"/>
                <a:gd name="T40" fmla="*/ 2147483647 w 9500"/>
                <a:gd name="T41" fmla="*/ 2147483647 h 6521"/>
                <a:gd name="T42" fmla="*/ 2147483647 w 9500"/>
                <a:gd name="T43" fmla="*/ 2147483647 h 6521"/>
                <a:gd name="T44" fmla="*/ 2147483647 w 9500"/>
                <a:gd name="T45" fmla="*/ 2147483647 h 6521"/>
                <a:gd name="T46" fmla="*/ 2147483647 w 9500"/>
                <a:gd name="T47" fmla="*/ 2147483647 h 6521"/>
                <a:gd name="T48" fmla="*/ 2147483647 w 9500"/>
                <a:gd name="T49" fmla="*/ 2147483647 h 6521"/>
                <a:gd name="T50" fmla="*/ 2147483647 w 9500"/>
                <a:gd name="T51" fmla="*/ 2147483647 h 6521"/>
                <a:gd name="T52" fmla="*/ 2147483647 w 9500"/>
                <a:gd name="T53" fmla="*/ 2147483647 h 6521"/>
                <a:gd name="T54" fmla="*/ 2147483647 w 9500"/>
                <a:gd name="T55" fmla="*/ 2147483647 h 6521"/>
                <a:gd name="T56" fmla="*/ 2147483647 w 9500"/>
                <a:gd name="T57" fmla="*/ 2147483647 h 6521"/>
                <a:gd name="T58" fmla="*/ 2147483647 w 9500"/>
                <a:gd name="T59" fmla="*/ 2147483647 h 6521"/>
                <a:gd name="T60" fmla="*/ 0 w 9500"/>
                <a:gd name="T61" fmla="*/ 2147483647 h 6521"/>
                <a:gd name="T62" fmla="*/ 2147483647 w 9500"/>
                <a:gd name="T63" fmla="*/ 2147483647 h 6521"/>
                <a:gd name="T64" fmla="*/ 2147483647 w 9500"/>
                <a:gd name="T65" fmla="*/ 2147483647 h 6521"/>
                <a:gd name="T66" fmla="*/ 2147483647 w 9500"/>
                <a:gd name="T67" fmla="*/ 2147483647 h 652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connsiteX0" fmla="*/ 257 w 9999"/>
                <a:gd name="connsiteY0" fmla="*/ 0 h 9998"/>
                <a:gd name="connsiteX1" fmla="*/ 8447 w 9999"/>
                <a:gd name="connsiteY1" fmla="*/ 90 h 9998"/>
                <a:gd name="connsiteX2" fmla="*/ 8352 w 9999"/>
                <a:gd name="connsiteY2" fmla="*/ 561 h 9998"/>
                <a:gd name="connsiteX3" fmla="*/ 8681 w 9999"/>
                <a:gd name="connsiteY3" fmla="*/ 969 h 9998"/>
                <a:gd name="connsiteX4" fmla="*/ 8425 w 9999"/>
                <a:gd name="connsiteY4" fmla="*/ 1225 h 9998"/>
                <a:gd name="connsiteX5" fmla="*/ 8425 w 9999"/>
                <a:gd name="connsiteY5" fmla="*/ 1938 h 9998"/>
                <a:gd name="connsiteX6" fmla="*/ 8536 w 9999"/>
                <a:gd name="connsiteY6" fmla="*/ 2194 h 9998"/>
                <a:gd name="connsiteX7" fmla="*/ 8571 w 9999"/>
                <a:gd name="connsiteY7" fmla="*/ 2501 h 9998"/>
                <a:gd name="connsiteX8" fmla="*/ 8975 w 9999"/>
                <a:gd name="connsiteY8" fmla="*/ 3010 h 9998"/>
                <a:gd name="connsiteX9" fmla="*/ 9232 w 9999"/>
                <a:gd name="connsiteY9" fmla="*/ 3519 h 9998"/>
                <a:gd name="connsiteX10" fmla="*/ 9560 w 9999"/>
                <a:gd name="connsiteY10" fmla="*/ 3929 h 9998"/>
                <a:gd name="connsiteX11" fmla="*/ 9742 w 9999"/>
                <a:gd name="connsiteY11" fmla="*/ 4285 h 9998"/>
                <a:gd name="connsiteX12" fmla="*/ 9889 w 9999"/>
                <a:gd name="connsiteY12" fmla="*/ 4541 h 9998"/>
                <a:gd name="connsiteX13" fmla="*/ 9999 w 9999"/>
                <a:gd name="connsiteY13" fmla="*/ 5306 h 9998"/>
                <a:gd name="connsiteX14" fmla="*/ 9780 w 9999"/>
                <a:gd name="connsiteY14" fmla="*/ 5764 h 9998"/>
                <a:gd name="connsiteX15" fmla="*/ 9669 w 9999"/>
                <a:gd name="connsiteY15" fmla="*/ 6021 h 9998"/>
                <a:gd name="connsiteX16" fmla="*/ 9669 w 9999"/>
                <a:gd name="connsiteY16" fmla="*/ 6479 h 9998"/>
                <a:gd name="connsiteX17" fmla="*/ 9232 w 9999"/>
                <a:gd name="connsiteY17" fmla="*/ 6427 h 9998"/>
                <a:gd name="connsiteX18" fmla="*/ 8901 w 9999"/>
                <a:gd name="connsiteY18" fmla="*/ 6683 h 9998"/>
                <a:gd name="connsiteX19" fmla="*/ 8755 w 9999"/>
                <a:gd name="connsiteY19" fmla="*/ 6887 h 9998"/>
                <a:gd name="connsiteX20" fmla="*/ 8571 w 9999"/>
                <a:gd name="connsiteY20" fmla="*/ 7295 h 9998"/>
                <a:gd name="connsiteX21" fmla="*/ 8608 w 9999"/>
                <a:gd name="connsiteY21" fmla="*/ 7654 h 9998"/>
                <a:gd name="connsiteX22" fmla="*/ 8792 w 9999"/>
                <a:gd name="connsiteY22" fmla="*/ 8264 h 9998"/>
                <a:gd name="connsiteX23" fmla="*/ 8536 w 9999"/>
                <a:gd name="connsiteY23" fmla="*/ 8623 h 9998"/>
                <a:gd name="connsiteX24" fmla="*/ 8536 w 9999"/>
                <a:gd name="connsiteY24" fmla="*/ 9031 h 9998"/>
                <a:gd name="connsiteX25" fmla="*/ 8536 w 9999"/>
                <a:gd name="connsiteY25" fmla="*/ 9285 h 9998"/>
                <a:gd name="connsiteX26" fmla="*/ 8169 w 9999"/>
                <a:gd name="connsiteY26" fmla="*/ 9437 h 9998"/>
                <a:gd name="connsiteX27" fmla="*/ 8096 w 9999"/>
                <a:gd name="connsiteY27" fmla="*/ 9692 h 9998"/>
                <a:gd name="connsiteX28" fmla="*/ 8133 w 9999"/>
                <a:gd name="connsiteY28" fmla="*/ 9948 h 9998"/>
                <a:gd name="connsiteX29" fmla="*/ 8022 w 9999"/>
                <a:gd name="connsiteY29" fmla="*/ 9998 h 9998"/>
                <a:gd name="connsiteX30" fmla="*/ 7765 w 9999"/>
                <a:gd name="connsiteY30" fmla="*/ 9641 h 9998"/>
                <a:gd name="connsiteX31" fmla="*/ 7545 w 9999"/>
                <a:gd name="connsiteY31" fmla="*/ 9540 h 9998"/>
                <a:gd name="connsiteX32" fmla="*/ 7399 w 9999"/>
                <a:gd name="connsiteY32" fmla="*/ 9437 h 9998"/>
                <a:gd name="connsiteX33" fmla="*/ 1502 w 9999"/>
                <a:gd name="connsiteY33" fmla="*/ 9641 h 9998"/>
                <a:gd name="connsiteX34" fmla="*/ 1428 w 9999"/>
                <a:gd name="connsiteY34" fmla="*/ 9183 h 9998"/>
                <a:gd name="connsiteX35" fmla="*/ 1428 w 9999"/>
                <a:gd name="connsiteY35" fmla="*/ 9083 h 9998"/>
                <a:gd name="connsiteX36" fmla="*/ 1428 w 9999"/>
                <a:gd name="connsiteY36" fmla="*/ 8724 h 9998"/>
                <a:gd name="connsiteX37" fmla="*/ 1466 w 9999"/>
                <a:gd name="connsiteY37" fmla="*/ 8419 h 9998"/>
                <a:gd name="connsiteX38" fmla="*/ 1392 w 9999"/>
                <a:gd name="connsiteY38" fmla="*/ 7959 h 9998"/>
                <a:gd name="connsiteX39" fmla="*/ 1246 w 9999"/>
                <a:gd name="connsiteY39" fmla="*/ 7396 h 9998"/>
                <a:gd name="connsiteX40" fmla="*/ 1173 w 9999"/>
                <a:gd name="connsiteY40" fmla="*/ 6990 h 9998"/>
                <a:gd name="connsiteX41" fmla="*/ 1356 w 9999"/>
                <a:gd name="connsiteY41" fmla="*/ 6683 h 9998"/>
                <a:gd name="connsiteX42" fmla="*/ 1062 w 9999"/>
                <a:gd name="connsiteY42" fmla="*/ 6225 h 9998"/>
                <a:gd name="connsiteX43" fmla="*/ 1062 w 9999"/>
                <a:gd name="connsiteY43" fmla="*/ 6123 h 9998"/>
                <a:gd name="connsiteX44" fmla="*/ 1100 w 9999"/>
                <a:gd name="connsiteY44" fmla="*/ 5613 h 9998"/>
                <a:gd name="connsiteX45" fmla="*/ 953 w 9999"/>
                <a:gd name="connsiteY45" fmla="*/ 5203 h 9998"/>
                <a:gd name="connsiteX46" fmla="*/ 696 w 9999"/>
                <a:gd name="connsiteY46" fmla="*/ 4387 h 9998"/>
                <a:gd name="connsiteX47" fmla="*/ 623 w 9999"/>
                <a:gd name="connsiteY47" fmla="*/ 3775 h 9998"/>
                <a:gd name="connsiteX48" fmla="*/ 623 w 9999"/>
                <a:gd name="connsiteY48" fmla="*/ 3366 h 9998"/>
                <a:gd name="connsiteX49" fmla="*/ 0 w 9999"/>
                <a:gd name="connsiteY49" fmla="*/ 2552 h 9998"/>
                <a:gd name="connsiteX50" fmla="*/ 477 w 9999"/>
                <a:gd name="connsiteY50" fmla="*/ 1990 h 9998"/>
                <a:gd name="connsiteX51" fmla="*/ 477 w 9999"/>
                <a:gd name="connsiteY51" fmla="*/ 1736 h 9998"/>
                <a:gd name="connsiteX52" fmla="*/ 477 w 9999"/>
                <a:gd name="connsiteY52" fmla="*/ 969 h 9998"/>
                <a:gd name="connsiteX53" fmla="*/ 147 w 9999"/>
                <a:gd name="connsiteY53" fmla="*/ 459 h 9998"/>
                <a:gd name="connsiteX54" fmla="*/ 257 w 9999"/>
                <a:gd name="connsiteY54" fmla="*/ 0 h 9998"/>
                <a:gd name="connsiteX0" fmla="*/ 257 w 10000"/>
                <a:gd name="connsiteY0" fmla="*/ 0 h 10000"/>
                <a:gd name="connsiteX1" fmla="*/ 8448 w 10000"/>
                <a:gd name="connsiteY1" fmla="*/ 90 h 10000"/>
                <a:gd name="connsiteX2" fmla="*/ 8353 w 10000"/>
                <a:gd name="connsiteY2" fmla="*/ 561 h 10000"/>
                <a:gd name="connsiteX3" fmla="*/ 8682 w 10000"/>
                <a:gd name="connsiteY3" fmla="*/ 969 h 10000"/>
                <a:gd name="connsiteX4" fmla="*/ 8631 w 10000"/>
                <a:gd name="connsiteY4" fmla="*/ 1264 h 10000"/>
                <a:gd name="connsiteX5" fmla="*/ 8426 w 10000"/>
                <a:gd name="connsiteY5" fmla="*/ 1938 h 10000"/>
                <a:gd name="connsiteX6" fmla="*/ 8537 w 10000"/>
                <a:gd name="connsiteY6" fmla="*/ 2194 h 10000"/>
                <a:gd name="connsiteX7" fmla="*/ 8572 w 10000"/>
                <a:gd name="connsiteY7" fmla="*/ 2502 h 10000"/>
                <a:gd name="connsiteX8" fmla="*/ 8976 w 10000"/>
                <a:gd name="connsiteY8" fmla="*/ 3011 h 10000"/>
                <a:gd name="connsiteX9" fmla="*/ 9233 w 10000"/>
                <a:gd name="connsiteY9" fmla="*/ 3520 h 10000"/>
                <a:gd name="connsiteX10" fmla="*/ 9561 w 10000"/>
                <a:gd name="connsiteY10" fmla="*/ 3930 h 10000"/>
                <a:gd name="connsiteX11" fmla="*/ 9743 w 10000"/>
                <a:gd name="connsiteY11" fmla="*/ 4286 h 10000"/>
                <a:gd name="connsiteX12" fmla="*/ 9890 w 10000"/>
                <a:gd name="connsiteY12" fmla="*/ 4542 h 10000"/>
                <a:gd name="connsiteX13" fmla="*/ 10000 w 10000"/>
                <a:gd name="connsiteY13" fmla="*/ 5307 h 10000"/>
                <a:gd name="connsiteX14" fmla="*/ 9781 w 10000"/>
                <a:gd name="connsiteY14" fmla="*/ 5765 h 10000"/>
                <a:gd name="connsiteX15" fmla="*/ 9670 w 10000"/>
                <a:gd name="connsiteY15" fmla="*/ 6022 h 10000"/>
                <a:gd name="connsiteX16" fmla="*/ 9670 w 10000"/>
                <a:gd name="connsiteY16" fmla="*/ 6480 h 10000"/>
                <a:gd name="connsiteX17" fmla="*/ 9233 w 10000"/>
                <a:gd name="connsiteY17" fmla="*/ 6428 h 10000"/>
                <a:gd name="connsiteX18" fmla="*/ 8902 w 10000"/>
                <a:gd name="connsiteY18" fmla="*/ 6684 h 10000"/>
                <a:gd name="connsiteX19" fmla="*/ 8756 w 10000"/>
                <a:gd name="connsiteY19" fmla="*/ 6888 h 10000"/>
                <a:gd name="connsiteX20" fmla="*/ 8572 w 10000"/>
                <a:gd name="connsiteY20" fmla="*/ 7296 h 10000"/>
                <a:gd name="connsiteX21" fmla="*/ 8609 w 10000"/>
                <a:gd name="connsiteY21" fmla="*/ 7656 h 10000"/>
                <a:gd name="connsiteX22" fmla="*/ 8793 w 10000"/>
                <a:gd name="connsiteY22" fmla="*/ 8266 h 10000"/>
                <a:gd name="connsiteX23" fmla="*/ 8537 w 10000"/>
                <a:gd name="connsiteY23" fmla="*/ 8625 h 10000"/>
                <a:gd name="connsiteX24" fmla="*/ 8537 w 10000"/>
                <a:gd name="connsiteY24" fmla="*/ 9033 h 10000"/>
                <a:gd name="connsiteX25" fmla="*/ 8537 w 10000"/>
                <a:gd name="connsiteY25" fmla="*/ 9287 h 10000"/>
                <a:gd name="connsiteX26" fmla="*/ 8170 w 10000"/>
                <a:gd name="connsiteY26" fmla="*/ 9439 h 10000"/>
                <a:gd name="connsiteX27" fmla="*/ 8097 w 10000"/>
                <a:gd name="connsiteY27" fmla="*/ 9694 h 10000"/>
                <a:gd name="connsiteX28" fmla="*/ 8134 w 10000"/>
                <a:gd name="connsiteY28" fmla="*/ 9950 h 10000"/>
                <a:gd name="connsiteX29" fmla="*/ 8023 w 10000"/>
                <a:gd name="connsiteY29" fmla="*/ 10000 h 10000"/>
                <a:gd name="connsiteX30" fmla="*/ 7766 w 10000"/>
                <a:gd name="connsiteY30" fmla="*/ 9643 h 10000"/>
                <a:gd name="connsiteX31" fmla="*/ 7546 w 10000"/>
                <a:gd name="connsiteY31" fmla="*/ 9542 h 10000"/>
                <a:gd name="connsiteX32" fmla="*/ 7400 w 10000"/>
                <a:gd name="connsiteY32" fmla="*/ 9439 h 10000"/>
                <a:gd name="connsiteX33" fmla="*/ 1502 w 10000"/>
                <a:gd name="connsiteY33" fmla="*/ 9643 h 10000"/>
                <a:gd name="connsiteX34" fmla="*/ 1428 w 10000"/>
                <a:gd name="connsiteY34" fmla="*/ 9185 h 10000"/>
                <a:gd name="connsiteX35" fmla="*/ 1428 w 10000"/>
                <a:gd name="connsiteY35" fmla="*/ 9085 h 10000"/>
                <a:gd name="connsiteX36" fmla="*/ 1428 w 10000"/>
                <a:gd name="connsiteY36" fmla="*/ 8726 h 10000"/>
                <a:gd name="connsiteX37" fmla="*/ 1466 w 10000"/>
                <a:gd name="connsiteY37" fmla="*/ 8421 h 10000"/>
                <a:gd name="connsiteX38" fmla="*/ 1392 w 10000"/>
                <a:gd name="connsiteY38" fmla="*/ 7961 h 10000"/>
                <a:gd name="connsiteX39" fmla="*/ 1246 w 10000"/>
                <a:gd name="connsiteY39" fmla="*/ 7397 h 10000"/>
                <a:gd name="connsiteX40" fmla="*/ 1173 w 10000"/>
                <a:gd name="connsiteY40" fmla="*/ 6991 h 10000"/>
                <a:gd name="connsiteX41" fmla="*/ 1356 w 10000"/>
                <a:gd name="connsiteY41" fmla="*/ 6684 h 10000"/>
                <a:gd name="connsiteX42" fmla="*/ 1062 w 10000"/>
                <a:gd name="connsiteY42" fmla="*/ 6226 h 10000"/>
                <a:gd name="connsiteX43" fmla="*/ 1062 w 10000"/>
                <a:gd name="connsiteY43" fmla="*/ 6124 h 10000"/>
                <a:gd name="connsiteX44" fmla="*/ 1100 w 10000"/>
                <a:gd name="connsiteY44" fmla="*/ 5614 h 10000"/>
                <a:gd name="connsiteX45" fmla="*/ 953 w 10000"/>
                <a:gd name="connsiteY45" fmla="*/ 5204 h 10000"/>
                <a:gd name="connsiteX46" fmla="*/ 696 w 10000"/>
                <a:gd name="connsiteY46" fmla="*/ 4388 h 10000"/>
                <a:gd name="connsiteX47" fmla="*/ 623 w 10000"/>
                <a:gd name="connsiteY47" fmla="*/ 3776 h 10000"/>
                <a:gd name="connsiteX48" fmla="*/ 623 w 10000"/>
                <a:gd name="connsiteY48" fmla="*/ 3367 h 10000"/>
                <a:gd name="connsiteX49" fmla="*/ 0 w 10000"/>
                <a:gd name="connsiteY49" fmla="*/ 2553 h 10000"/>
                <a:gd name="connsiteX50" fmla="*/ 477 w 10000"/>
                <a:gd name="connsiteY50" fmla="*/ 1990 h 10000"/>
                <a:gd name="connsiteX51" fmla="*/ 477 w 10000"/>
                <a:gd name="connsiteY51" fmla="*/ 1736 h 10000"/>
                <a:gd name="connsiteX52" fmla="*/ 477 w 10000"/>
                <a:gd name="connsiteY52" fmla="*/ 969 h 10000"/>
                <a:gd name="connsiteX53" fmla="*/ 147 w 10000"/>
                <a:gd name="connsiteY53" fmla="*/ 459 h 10000"/>
                <a:gd name="connsiteX54" fmla="*/ 257 w 10000"/>
                <a:gd name="connsiteY54" fmla="*/ 0 h 10000"/>
                <a:gd name="connsiteX0" fmla="*/ 257 w 10000"/>
                <a:gd name="connsiteY0" fmla="*/ 0 h 10000"/>
                <a:gd name="connsiteX1" fmla="*/ 8448 w 10000"/>
                <a:gd name="connsiteY1" fmla="*/ 90 h 10000"/>
                <a:gd name="connsiteX2" fmla="*/ 8353 w 10000"/>
                <a:gd name="connsiteY2" fmla="*/ 561 h 10000"/>
                <a:gd name="connsiteX3" fmla="*/ 8682 w 10000"/>
                <a:gd name="connsiteY3" fmla="*/ 969 h 10000"/>
                <a:gd name="connsiteX4" fmla="*/ 8631 w 10000"/>
                <a:gd name="connsiteY4" fmla="*/ 1264 h 10000"/>
                <a:gd name="connsiteX5" fmla="*/ 8426 w 10000"/>
                <a:gd name="connsiteY5" fmla="*/ 1938 h 10000"/>
                <a:gd name="connsiteX6" fmla="*/ 8537 w 10000"/>
                <a:gd name="connsiteY6" fmla="*/ 2194 h 10000"/>
                <a:gd name="connsiteX7" fmla="*/ 8572 w 10000"/>
                <a:gd name="connsiteY7" fmla="*/ 2502 h 10000"/>
                <a:gd name="connsiteX8" fmla="*/ 8976 w 10000"/>
                <a:gd name="connsiteY8" fmla="*/ 3011 h 10000"/>
                <a:gd name="connsiteX9" fmla="*/ 9458 w 10000"/>
                <a:gd name="connsiteY9" fmla="*/ 3329 h 10000"/>
                <a:gd name="connsiteX10" fmla="*/ 9561 w 10000"/>
                <a:gd name="connsiteY10" fmla="*/ 3930 h 10000"/>
                <a:gd name="connsiteX11" fmla="*/ 9743 w 10000"/>
                <a:gd name="connsiteY11" fmla="*/ 4286 h 10000"/>
                <a:gd name="connsiteX12" fmla="*/ 9890 w 10000"/>
                <a:gd name="connsiteY12" fmla="*/ 4542 h 10000"/>
                <a:gd name="connsiteX13" fmla="*/ 10000 w 10000"/>
                <a:gd name="connsiteY13" fmla="*/ 5307 h 10000"/>
                <a:gd name="connsiteX14" fmla="*/ 9781 w 10000"/>
                <a:gd name="connsiteY14" fmla="*/ 5765 h 10000"/>
                <a:gd name="connsiteX15" fmla="*/ 9670 w 10000"/>
                <a:gd name="connsiteY15" fmla="*/ 6022 h 10000"/>
                <a:gd name="connsiteX16" fmla="*/ 9670 w 10000"/>
                <a:gd name="connsiteY16" fmla="*/ 6480 h 10000"/>
                <a:gd name="connsiteX17" fmla="*/ 9233 w 10000"/>
                <a:gd name="connsiteY17" fmla="*/ 6428 h 10000"/>
                <a:gd name="connsiteX18" fmla="*/ 8902 w 10000"/>
                <a:gd name="connsiteY18" fmla="*/ 6684 h 10000"/>
                <a:gd name="connsiteX19" fmla="*/ 8756 w 10000"/>
                <a:gd name="connsiteY19" fmla="*/ 6888 h 10000"/>
                <a:gd name="connsiteX20" fmla="*/ 8572 w 10000"/>
                <a:gd name="connsiteY20" fmla="*/ 7296 h 10000"/>
                <a:gd name="connsiteX21" fmla="*/ 8609 w 10000"/>
                <a:gd name="connsiteY21" fmla="*/ 7656 h 10000"/>
                <a:gd name="connsiteX22" fmla="*/ 8793 w 10000"/>
                <a:gd name="connsiteY22" fmla="*/ 8266 h 10000"/>
                <a:gd name="connsiteX23" fmla="*/ 8537 w 10000"/>
                <a:gd name="connsiteY23" fmla="*/ 8625 h 10000"/>
                <a:gd name="connsiteX24" fmla="*/ 8537 w 10000"/>
                <a:gd name="connsiteY24" fmla="*/ 9033 h 10000"/>
                <a:gd name="connsiteX25" fmla="*/ 8537 w 10000"/>
                <a:gd name="connsiteY25" fmla="*/ 9287 h 10000"/>
                <a:gd name="connsiteX26" fmla="*/ 8170 w 10000"/>
                <a:gd name="connsiteY26" fmla="*/ 9439 h 10000"/>
                <a:gd name="connsiteX27" fmla="*/ 8097 w 10000"/>
                <a:gd name="connsiteY27" fmla="*/ 9694 h 10000"/>
                <a:gd name="connsiteX28" fmla="*/ 8134 w 10000"/>
                <a:gd name="connsiteY28" fmla="*/ 9950 h 10000"/>
                <a:gd name="connsiteX29" fmla="*/ 8023 w 10000"/>
                <a:gd name="connsiteY29" fmla="*/ 10000 h 10000"/>
                <a:gd name="connsiteX30" fmla="*/ 7766 w 10000"/>
                <a:gd name="connsiteY30" fmla="*/ 9643 h 10000"/>
                <a:gd name="connsiteX31" fmla="*/ 7546 w 10000"/>
                <a:gd name="connsiteY31" fmla="*/ 9542 h 10000"/>
                <a:gd name="connsiteX32" fmla="*/ 7400 w 10000"/>
                <a:gd name="connsiteY32" fmla="*/ 9439 h 10000"/>
                <a:gd name="connsiteX33" fmla="*/ 1502 w 10000"/>
                <a:gd name="connsiteY33" fmla="*/ 9643 h 10000"/>
                <a:gd name="connsiteX34" fmla="*/ 1428 w 10000"/>
                <a:gd name="connsiteY34" fmla="*/ 9185 h 10000"/>
                <a:gd name="connsiteX35" fmla="*/ 1428 w 10000"/>
                <a:gd name="connsiteY35" fmla="*/ 9085 h 10000"/>
                <a:gd name="connsiteX36" fmla="*/ 1428 w 10000"/>
                <a:gd name="connsiteY36" fmla="*/ 8726 h 10000"/>
                <a:gd name="connsiteX37" fmla="*/ 1466 w 10000"/>
                <a:gd name="connsiteY37" fmla="*/ 8421 h 10000"/>
                <a:gd name="connsiteX38" fmla="*/ 1392 w 10000"/>
                <a:gd name="connsiteY38" fmla="*/ 7961 h 10000"/>
                <a:gd name="connsiteX39" fmla="*/ 1246 w 10000"/>
                <a:gd name="connsiteY39" fmla="*/ 7397 h 10000"/>
                <a:gd name="connsiteX40" fmla="*/ 1173 w 10000"/>
                <a:gd name="connsiteY40" fmla="*/ 6991 h 10000"/>
                <a:gd name="connsiteX41" fmla="*/ 1356 w 10000"/>
                <a:gd name="connsiteY41" fmla="*/ 6684 h 10000"/>
                <a:gd name="connsiteX42" fmla="*/ 1062 w 10000"/>
                <a:gd name="connsiteY42" fmla="*/ 6226 h 10000"/>
                <a:gd name="connsiteX43" fmla="*/ 1062 w 10000"/>
                <a:gd name="connsiteY43" fmla="*/ 6124 h 10000"/>
                <a:gd name="connsiteX44" fmla="*/ 1100 w 10000"/>
                <a:gd name="connsiteY44" fmla="*/ 5614 h 10000"/>
                <a:gd name="connsiteX45" fmla="*/ 953 w 10000"/>
                <a:gd name="connsiteY45" fmla="*/ 5204 h 10000"/>
                <a:gd name="connsiteX46" fmla="*/ 696 w 10000"/>
                <a:gd name="connsiteY46" fmla="*/ 4388 h 10000"/>
                <a:gd name="connsiteX47" fmla="*/ 623 w 10000"/>
                <a:gd name="connsiteY47" fmla="*/ 3776 h 10000"/>
                <a:gd name="connsiteX48" fmla="*/ 623 w 10000"/>
                <a:gd name="connsiteY48" fmla="*/ 3367 h 10000"/>
                <a:gd name="connsiteX49" fmla="*/ 0 w 10000"/>
                <a:gd name="connsiteY49" fmla="*/ 2553 h 10000"/>
                <a:gd name="connsiteX50" fmla="*/ 477 w 10000"/>
                <a:gd name="connsiteY50" fmla="*/ 1990 h 10000"/>
                <a:gd name="connsiteX51" fmla="*/ 477 w 10000"/>
                <a:gd name="connsiteY51" fmla="*/ 1736 h 10000"/>
                <a:gd name="connsiteX52" fmla="*/ 477 w 10000"/>
                <a:gd name="connsiteY52" fmla="*/ 969 h 10000"/>
                <a:gd name="connsiteX53" fmla="*/ 147 w 10000"/>
                <a:gd name="connsiteY53" fmla="*/ 459 h 10000"/>
                <a:gd name="connsiteX54" fmla="*/ 257 w 10000"/>
                <a:gd name="connsiteY54" fmla="*/ 0 h 10000"/>
                <a:gd name="connsiteX0" fmla="*/ 257 w 10000"/>
                <a:gd name="connsiteY0" fmla="*/ 0 h 10000"/>
                <a:gd name="connsiteX1" fmla="*/ 8448 w 10000"/>
                <a:gd name="connsiteY1" fmla="*/ 90 h 10000"/>
                <a:gd name="connsiteX2" fmla="*/ 8353 w 10000"/>
                <a:gd name="connsiteY2" fmla="*/ 561 h 10000"/>
                <a:gd name="connsiteX3" fmla="*/ 8682 w 10000"/>
                <a:gd name="connsiteY3" fmla="*/ 969 h 10000"/>
                <a:gd name="connsiteX4" fmla="*/ 8631 w 10000"/>
                <a:gd name="connsiteY4" fmla="*/ 1264 h 10000"/>
                <a:gd name="connsiteX5" fmla="*/ 8426 w 10000"/>
                <a:gd name="connsiteY5" fmla="*/ 1938 h 10000"/>
                <a:gd name="connsiteX6" fmla="*/ 8537 w 10000"/>
                <a:gd name="connsiteY6" fmla="*/ 2194 h 10000"/>
                <a:gd name="connsiteX7" fmla="*/ 8572 w 10000"/>
                <a:gd name="connsiteY7" fmla="*/ 2502 h 10000"/>
                <a:gd name="connsiteX8" fmla="*/ 8976 w 10000"/>
                <a:gd name="connsiteY8" fmla="*/ 3011 h 10000"/>
                <a:gd name="connsiteX9" fmla="*/ 9458 w 10000"/>
                <a:gd name="connsiteY9" fmla="*/ 3329 h 10000"/>
                <a:gd name="connsiteX10" fmla="*/ 9561 w 10000"/>
                <a:gd name="connsiteY10" fmla="*/ 3930 h 10000"/>
                <a:gd name="connsiteX11" fmla="*/ 9743 w 10000"/>
                <a:gd name="connsiteY11" fmla="*/ 4286 h 10000"/>
                <a:gd name="connsiteX12" fmla="*/ 9890 w 10000"/>
                <a:gd name="connsiteY12" fmla="*/ 4542 h 10000"/>
                <a:gd name="connsiteX13" fmla="*/ 10000 w 10000"/>
                <a:gd name="connsiteY13" fmla="*/ 5307 h 10000"/>
                <a:gd name="connsiteX14" fmla="*/ 9781 w 10000"/>
                <a:gd name="connsiteY14" fmla="*/ 5765 h 10000"/>
                <a:gd name="connsiteX15" fmla="*/ 9670 w 10000"/>
                <a:gd name="connsiteY15" fmla="*/ 6022 h 10000"/>
                <a:gd name="connsiteX16" fmla="*/ 9670 w 10000"/>
                <a:gd name="connsiteY16" fmla="*/ 6480 h 10000"/>
                <a:gd name="connsiteX17" fmla="*/ 9233 w 10000"/>
                <a:gd name="connsiteY17" fmla="*/ 6428 h 10000"/>
                <a:gd name="connsiteX18" fmla="*/ 8902 w 10000"/>
                <a:gd name="connsiteY18" fmla="*/ 6684 h 10000"/>
                <a:gd name="connsiteX19" fmla="*/ 8756 w 10000"/>
                <a:gd name="connsiteY19" fmla="*/ 6888 h 10000"/>
                <a:gd name="connsiteX20" fmla="*/ 8572 w 10000"/>
                <a:gd name="connsiteY20" fmla="*/ 7296 h 10000"/>
                <a:gd name="connsiteX21" fmla="*/ 8609 w 10000"/>
                <a:gd name="connsiteY21" fmla="*/ 7656 h 10000"/>
                <a:gd name="connsiteX22" fmla="*/ 8793 w 10000"/>
                <a:gd name="connsiteY22" fmla="*/ 8266 h 10000"/>
                <a:gd name="connsiteX23" fmla="*/ 8537 w 10000"/>
                <a:gd name="connsiteY23" fmla="*/ 8625 h 10000"/>
                <a:gd name="connsiteX24" fmla="*/ 8537 w 10000"/>
                <a:gd name="connsiteY24" fmla="*/ 9033 h 10000"/>
                <a:gd name="connsiteX25" fmla="*/ 8170 w 10000"/>
                <a:gd name="connsiteY25" fmla="*/ 9439 h 10000"/>
                <a:gd name="connsiteX26" fmla="*/ 8097 w 10000"/>
                <a:gd name="connsiteY26" fmla="*/ 9694 h 10000"/>
                <a:gd name="connsiteX27" fmla="*/ 8134 w 10000"/>
                <a:gd name="connsiteY27" fmla="*/ 9950 h 10000"/>
                <a:gd name="connsiteX28" fmla="*/ 8023 w 10000"/>
                <a:gd name="connsiteY28" fmla="*/ 10000 h 10000"/>
                <a:gd name="connsiteX29" fmla="*/ 7766 w 10000"/>
                <a:gd name="connsiteY29" fmla="*/ 9643 h 10000"/>
                <a:gd name="connsiteX30" fmla="*/ 7546 w 10000"/>
                <a:gd name="connsiteY30" fmla="*/ 9542 h 10000"/>
                <a:gd name="connsiteX31" fmla="*/ 7400 w 10000"/>
                <a:gd name="connsiteY31" fmla="*/ 9439 h 10000"/>
                <a:gd name="connsiteX32" fmla="*/ 1502 w 10000"/>
                <a:gd name="connsiteY32" fmla="*/ 9643 h 10000"/>
                <a:gd name="connsiteX33" fmla="*/ 1428 w 10000"/>
                <a:gd name="connsiteY33" fmla="*/ 9185 h 10000"/>
                <a:gd name="connsiteX34" fmla="*/ 1428 w 10000"/>
                <a:gd name="connsiteY34" fmla="*/ 9085 h 10000"/>
                <a:gd name="connsiteX35" fmla="*/ 1428 w 10000"/>
                <a:gd name="connsiteY35" fmla="*/ 8726 h 10000"/>
                <a:gd name="connsiteX36" fmla="*/ 1466 w 10000"/>
                <a:gd name="connsiteY36" fmla="*/ 8421 h 10000"/>
                <a:gd name="connsiteX37" fmla="*/ 1392 w 10000"/>
                <a:gd name="connsiteY37" fmla="*/ 7961 h 10000"/>
                <a:gd name="connsiteX38" fmla="*/ 1246 w 10000"/>
                <a:gd name="connsiteY38" fmla="*/ 7397 h 10000"/>
                <a:gd name="connsiteX39" fmla="*/ 1173 w 10000"/>
                <a:gd name="connsiteY39" fmla="*/ 6991 h 10000"/>
                <a:gd name="connsiteX40" fmla="*/ 1356 w 10000"/>
                <a:gd name="connsiteY40" fmla="*/ 6684 h 10000"/>
                <a:gd name="connsiteX41" fmla="*/ 1062 w 10000"/>
                <a:gd name="connsiteY41" fmla="*/ 6226 h 10000"/>
                <a:gd name="connsiteX42" fmla="*/ 1062 w 10000"/>
                <a:gd name="connsiteY42" fmla="*/ 6124 h 10000"/>
                <a:gd name="connsiteX43" fmla="*/ 1100 w 10000"/>
                <a:gd name="connsiteY43" fmla="*/ 5614 h 10000"/>
                <a:gd name="connsiteX44" fmla="*/ 953 w 10000"/>
                <a:gd name="connsiteY44" fmla="*/ 5204 h 10000"/>
                <a:gd name="connsiteX45" fmla="*/ 696 w 10000"/>
                <a:gd name="connsiteY45" fmla="*/ 4388 h 10000"/>
                <a:gd name="connsiteX46" fmla="*/ 623 w 10000"/>
                <a:gd name="connsiteY46" fmla="*/ 3776 h 10000"/>
                <a:gd name="connsiteX47" fmla="*/ 623 w 10000"/>
                <a:gd name="connsiteY47" fmla="*/ 3367 h 10000"/>
                <a:gd name="connsiteX48" fmla="*/ 0 w 10000"/>
                <a:gd name="connsiteY48" fmla="*/ 2553 h 10000"/>
                <a:gd name="connsiteX49" fmla="*/ 477 w 10000"/>
                <a:gd name="connsiteY49" fmla="*/ 1990 h 10000"/>
                <a:gd name="connsiteX50" fmla="*/ 477 w 10000"/>
                <a:gd name="connsiteY50" fmla="*/ 1736 h 10000"/>
                <a:gd name="connsiteX51" fmla="*/ 477 w 10000"/>
                <a:gd name="connsiteY51" fmla="*/ 969 h 10000"/>
                <a:gd name="connsiteX52" fmla="*/ 147 w 10000"/>
                <a:gd name="connsiteY52" fmla="*/ 459 h 10000"/>
                <a:gd name="connsiteX53" fmla="*/ 257 w 10000"/>
                <a:gd name="connsiteY53" fmla="*/ 0 h 10000"/>
                <a:gd name="connsiteX0" fmla="*/ 257 w 10000"/>
                <a:gd name="connsiteY0" fmla="*/ 0 h 10000"/>
                <a:gd name="connsiteX1" fmla="*/ 8448 w 10000"/>
                <a:gd name="connsiteY1" fmla="*/ 90 h 10000"/>
                <a:gd name="connsiteX2" fmla="*/ 8353 w 10000"/>
                <a:gd name="connsiteY2" fmla="*/ 561 h 10000"/>
                <a:gd name="connsiteX3" fmla="*/ 8682 w 10000"/>
                <a:gd name="connsiteY3" fmla="*/ 969 h 10000"/>
                <a:gd name="connsiteX4" fmla="*/ 8631 w 10000"/>
                <a:gd name="connsiteY4" fmla="*/ 1264 h 10000"/>
                <a:gd name="connsiteX5" fmla="*/ 8426 w 10000"/>
                <a:gd name="connsiteY5" fmla="*/ 1938 h 10000"/>
                <a:gd name="connsiteX6" fmla="*/ 8537 w 10000"/>
                <a:gd name="connsiteY6" fmla="*/ 2194 h 10000"/>
                <a:gd name="connsiteX7" fmla="*/ 8572 w 10000"/>
                <a:gd name="connsiteY7" fmla="*/ 2502 h 10000"/>
                <a:gd name="connsiteX8" fmla="*/ 8976 w 10000"/>
                <a:gd name="connsiteY8" fmla="*/ 3011 h 10000"/>
                <a:gd name="connsiteX9" fmla="*/ 9458 w 10000"/>
                <a:gd name="connsiteY9" fmla="*/ 3329 h 10000"/>
                <a:gd name="connsiteX10" fmla="*/ 9561 w 10000"/>
                <a:gd name="connsiteY10" fmla="*/ 3930 h 10000"/>
                <a:gd name="connsiteX11" fmla="*/ 9743 w 10000"/>
                <a:gd name="connsiteY11" fmla="*/ 4286 h 10000"/>
                <a:gd name="connsiteX12" fmla="*/ 9890 w 10000"/>
                <a:gd name="connsiteY12" fmla="*/ 4542 h 10000"/>
                <a:gd name="connsiteX13" fmla="*/ 10000 w 10000"/>
                <a:gd name="connsiteY13" fmla="*/ 5307 h 10000"/>
                <a:gd name="connsiteX14" fmla="*/ 9781 w 10000"/>
                <a:gd name="connsiteY14" fmla="*/ 5765 h 10000"/>
                <a:gd name="connsiteX15" fmla="*/ 9670 w 10000"/>
                <a:gd name="connsiteY15" fmla="*/ 6022 h 10000"/>
                <a:gd name="connsiteX16" fmla="*/ 9670 w 10000"/>
                <a:gd name="connsiteY16" fmla="*/ 6480 h 10000"/>
                <a:gd name="connsiteX17" fmla="*/ 9233 w 10000"/>
                <a:gd name="connsiteY17" fmla="*/ 6428 h 10000"/>
                <a:gd name="connsiteX18" fmla="*/ 8902 w 10000"/>
                <a:gd name="connsiteY18" fmla="*/ 6684 h 10000"/>
                <a:gd name="connsiteX19" fmla="*/ 8756 w 10000"/>
                <a:gd name="connsiteY19" fmla="*/ 6888 h 10000"/>
                <a:gd name="connsiteX20" fmla="*/ 8572 w 10000"/>
                <a:gd name="connsiteY20" fmla="*/ 7296 h 10000"/>
                <a:gd name="connsiteX21" fmla="*/ 8609 w 10000"/>
                <a:gd name="connsiteY21" fmla="*/ 7656 h 10000"/>
                <a:gd name="connsiteX22" fmla="*/ 8793 w 10000"/>
                <a:gd name="connsiteY22" fmla="*/ 8266 h 10000"/>
                <a:gd name="connsiteX23" fmla="*/ 8537 w 10000"/>
                <a:gd name="connsiteY23" fmla="*/ 8625 h 10000"/>
                <a:gd name="connsiteX24" fmla="*/ 8170 w 10000"/>
                <a:gd name="connsiteY24" fmla="*/ 9439 h 10000"/>
                <a:gd name="connsiteX25" fmla="*/ 8097 w 10000"/>
                <a:gd name="connsiteY25" fmla="*/ 9694 h 10000"/>
                <a:gd name="connsiteX26" fmla="*/ 8134 w 10000"/>
                <a:gd name="connsiteY26" fmla="*/ 9950 h 10000"/>
                <a:gd name="connsiteX27" fmla="*/ 8023 w 10000"/>
                <a:gd name="connsiteY27" fmla="*/ 10000 h 10000"/>
                <a:gd name="connsiteX28" fmla="*/ 7766 w 10000"/>
                <a:gd name="connsiteY28" fmla="*/ 9643 h 10000"/>
                <a:gd name="connsiteX29" fmla="*/ 7546 w 10000"/>
                <a:gd name="connsiteY29" fmla="*/ 9542 h 10000"/>
                <a:gd name="connsiteX30" fmla="*/ 7400 w 10000"/>
                <a:gd name="connsiteY30" fmla="*/ 9439 h 10000"/>
                <a:gd name="connsiteX31" fmla="*/ 1502 w 10000"/>
                <a:gd name="connsiteY31" fmla="*/ 9643 h 10000"/>
                <a:gd name="connsiteX32" fmla="*/ 1428 w 10000"/>
                <a:gd name="connsiteY32" fmla="*/ 9185 h 10000"/>
                <a:gd name="connsiteX33" fmla="*/ 1428 w 10000"/>
                <a:gd name="connsiteY33" fmla="*/ 9085 h 10000"/>
                <a:gd name="connsiteX34" fmla="*/ 1428 w 10000"/>
                <a:gd name="connsiteY34" fmla="*/ 8726 h 10000"/>
                <a:gd name="connsiteX35" fmla="*/ 1466 w 10000"/>
                <a:gd name="connsiteY35" fmla="*/ 8421 h 10000"/>
                <a:gd name="connsiteX36" fmla="*/ 1392 w 10000"/>
                <a:gd name="connsiteY36" fmla="*/ 7961 h 10000"/>
                <a:gd name="connsiteX37" fmla="*/ 1246 w 10000"/>
                <a:gd name="connsiteY37" fmla="*/ 7397 h 10000"/>
                <a:gd name="connsiteX38" fmla="*/ 1173 w 10000"/>
                <a:gd name="connsiteY38" fmla="*/ 6991 h 10000"/>
                <a:gd name="connsiteX39" fmla="*/ 1356 w 10000"/>
                <a:gd name="connsiteY39" fmla="*/ 6684 h 10000"/>
                <a:gd name="connsiteX40" fmla="*/ 1062 w 10000"/>
                <a:gd name="connsiteY40" fmla="*/ 6226 h 10000"/>
                <a:gd name="connsiteX41" fmla="*/ 1062 w 10000"/>
                <a:gd name="connsiteY41" fmla="*/ 6124 h 10000"/>
                <a:gd name="connsiteX42" fmla="*/ 1100 w 10000"/>
                <a:gd name="connsiteY42" fmla="*/ 5614 h 10000"/>
                <a:gd name="connsiteX43" fmla="*/ 953 w 10000"/>
                <a:gd name="connsiteY43" fmla="*/ 5204 h 10000"/>
                <a:gd name="connsiteX44" fmla="*/ 696 w 10000"/>
                <a:gd name="connsiteY44" fmla="*/ 4388 h 10000"/>
                <a:gd name="connsiteX45" fmla="*/ 623 w 10000"/>
                <a:gd name="connsiteY45" fmla="*/ 3776 h 10000"/>
                <a:gd name="connsiteX46" fmla="*/ 623 w 10000"/>
                <a:gd name="connsiteY46" fmla="*/ 3367 h 10000"/>
                <a:gd name="connsiteX47" fmla="*/ 0 w 10000"/>
                <a:gd name="connsiteY47" fmla="*/ 2553 h 10000"/>
                <a:gd name="connsiteX48" fmla="*/ 477 w 10000"/>
                <a:gd name="connsiteY48" fmla="*/ 1990 h 10000"/>
                <a:gd name="connsiteX49" fmla="*/ 477 w 10000"/>
                <a:gd name="connsiteY49" fmla="*/ 1736 h 10000"/>
                <a:gd name="connsiteX50" fmla="*/ 477 w 10000"/>
                <a:gd name="connsiteY50" fmla="*/ 969 h 10000"/>
                <a:gd name="connsiteX51" fmla="*/ 147 w 10000"/>
                <a:gd name="connsiteY51" fmla="*/ 459 h 10000"/>
                <a:gd name="connsiteX52" fmla="*/ 257 w 10000"/>
                <a:gd name="connsiteY52" fmla="*/ 0 h 10000"/>
                <a:gd name="connsiteX0" fmla="*/ 257 w 10000"/>
                <a:gd name="connsiteY0" fmla="*/ 0 h 9950"/>
                <a:gd name="connsiteX1" fmla="*/ 8448 w 10000"/>
                <a:gd name="connsiteY1" fmla="*/ 90 h 9950"/>
                <a:gd name="connsiteX2" fmla="*/ 8353 w 10000"/>
                <a:gd name="connsiteY2" fmla="*/ 561 h 9950"/>
                <a:gd name="connsiteX3" fmla="*/ 8682 w 10000"/>
                <a:gd name="connsiteY3" fmla="*/ 969 h 9950"/>
                <a:gd name="connsiteX4" fmla="*/ 8631 w 10000"/>
                <a:gd name="connsiteY4" fmla="*/ 1264 h 9950"/>
                <a:gd name="connsiteX5" fmla="*/ 8426 w 10000"/>
                <a:gd name="connsiteY5" fmla="*/ 1938 h 9950"/>
                <a:gd name="connsiteX6" fmla="*/ 8537 w 10000"/>
                <a:gd name="connsiteY6" fmla="*/ 2194 h 9950"/>
                <a:gd name="connsiteX7" fmla="*/ 8572 w 10000"/>
                <a:gd name="connsiteY7" fmla="*/ 2502 h 9950"/>
                <a:gd name="connsiteX8" fmla="*/ 8976 w 10000"/>
                <a:gd name="connsiteY8" fmla="*/ 3011 h 9950"/>
                <a:gd name="connsiteX9" fmla="*/ 9458 w 10000"/>
                <a:gd name="connsiteY9" fmla="*/ 3329 h 9950"/>
                <a:gd name="connsiteX10" fmla="*/ 9561 w 10000"/>
                <a:gd name="connsiteY10" fmla="*/ 3930 h 9950"/>
                <a:gd name="connsiteX11" fmla="*/ 9743 w 10000"/>
                <a:gd name="connsiteY11" fmla="*/ 4286 h 9950"/>
                <a:gd name="connsiteX12" fmla="*/ 9890 w 10000"/>
                <a:gd name="connsiteY12" fmla="*/ 4542 h 9950"/>
                <a:gd name="connsiteX13" fmla="*/ 10000 w 10000"/>
                <a:gd name="connsiteY13" fmla="*/ 5307 h 9950"/>
                <a:gd name="connsiteX14" fmla="*/ 9781 w 10000"/>
                <a:gd name="connsiteY14" fmla="*/ 5765 h 9950"/>
                <a:gd name="connsiteX15" fmla="*/ 9670 w 10000"/>
                <a:gd name="connsiteY15" fmla="*/ 6022 h 9950"/>
                <a:gd name="connsiteX16" fmla="*/ 9670 w 10000"/>
                <a:gd name="connsiteY16" fmla="*/ 6480 h 9950"/>
                <a:gd name="connsiteX17" fmla="*/ 9233 w 10000"/>
                <a:gd name="connsiteY17" fmla="*/ 6428 h 9950"/>
                <a:gd name="connsiteX18" fmla="*/ 8902 w 10000"/>
                <a:gd name="connsiteY18" fmla="*/ 6684 h 9950"/>
                <a:gd name="connsiteX19" fmla="*/ 8756 w 10000"/>
                <a:gd name="connsiteY19" fmla="*/ 6888 h 9950"/>
                <a:gd name="connsiteX20" fmla="*/ 8572 w 10000"/>
                <a:gd name="connsiteY20" fmla="*/ 7296 h 9950"/>
                <a:gd name="connsiteX21" fmla="*/ 8609 w 10000"/>
                <a:gd name="connsiteY21" fmla="*/ 7656 h 9950"/>
                <a:gd name="connsiteX22" fmla="*/ 8793 w 10000"/>
                <a:gd name="connsiteY22" fmla="*/ 8266 h 9950"/>
                <a:gd name="connsiteX23" fmla="*/ 8537 w 10000"/>
                <a:gd name="connsiteY23" fmla="*/ 8625 h 9950"/>
                <a:gd name="connsiteX24" fmla="*/ 8170 w 10000"/>
                <a:gd name="connsiteY24" fmla="*/ 9439 h 9950"/>
                <a:gd name="connsiteX25" fmla="*/ 8097 w 10000"/>
                <a:gd name="connsiteY25" fmla="*/ 9694 h 9950"/>
                <a:gd name="connsiteX26" fmla="*/ 8134 w 10000"/>
                <a:gd name="connsiteY26" fmla="*/ 9950 h 9950"/>
                <a:gd name="connsiteX27" fmla="*/ 7766 w 10000"/>
                <a:gd name="connsiteY27" fmla="*/ 9643 h 9950"/>
                <a:gd name="connsiteX28" fmla="*/ 7546 w 10000"/>
                <a:gd name="connsiteY28" fmla="*/ 9542 h 9950"/>
                <a:gd name="connsiteX29" fmla="*/ 7400 w 10000"/>
                <a:gd name="connsiteY29" fmla="*/ 9439 h 9950"/>
                <a:gd name="connsiteX30" fmla="*/ 1502 w 10000"/>
                <a:gd name="connsiteY30" fmla="*/ 9643 h 9950"/>
                <a:gd name="connsiteX31" fmla="*/ 1428 w 10000"/>
                <a:gd name="connsiteY31" fmla="*/ 9185 h 9950"/>
                <a:gd name="connsiteX32" fmla="*/ 1428 w 10000"/>
                <a:gd name="connsiteY32" fmla="*/ 9085 h 9950"/>
                <a:gd name="connsiteX33" fmla="*/ 1428 w 10000"/>
                <a:gd name="connsiteY33" fmla="*/ 8726 h 9950"/>
                <a:gd name="connsiteX34" fmla="*/ 1466 w 10000"/>
                <a:gd name="connsiteY34" fmla="*/ 8421 h 9950"/>
                <a:gd name="connsiteX35" fmla="*/ 1392 w 10000"/>
                <a:gd name="connsiteY35" fmla="*/ 7961 h 9950"/>
                <a:gd name="connsiteX36" fmla="*/ 1246 w 10000"/>
                <a:gd name="connsiteY36" fmla="*/ 7397 h 9950"/>
                <a:gd name="connsiteX37" fmla="*/ 1173 w 10000"/>
                <a:gd name="connsiteY37" fmla="*/ 6991 h 9950"/>
                <a:gd name="connsiteX38" fmla="*/ 1356 w 10000"/>
                <a:gd name="connsiteY38" fmla="*/ 6684 h 9950"/>
                <a:gd name="connsiteX39" fmla="*/ 1062 w 10000"/>
                <a:gd name="connsiteY39" fmla="*/ 6226 h 9950"/>
                <a:gd name="connsiteX40" fmla="*/ 1062 w 10000"/>
                <a:gd name="connsiteY40" fmla="*/ 6124 h 9950"/>
                <a:gd name="connsiteX41" fmla="*/ 1100 w 10000"/>
                <a:gd name="connsiteY41" fmla="*/ 5614 h 9950"/>
                <a:gd name="connsiteX42" fmla="*/ 953 w 10000"/>
                <a:gd name="connsiteY42" fmla="*/ 5204 h 9950"/>
                <a:gd name="connsiteX43" fmla="*/ 696 w 10000"/>
                <a:gd name="connsiteY43" fmla="*/ 4388 h 9950"/>
                <a:gd name="connsiteX44" fmla="*/ 623 w 10000"/>
                <a:gd name="connsiteY44" fmla="*/ 3776 h 9950"/>
                <a:gd name="connsiteX45" fmla="*/ 623 w 10000"/>
                <a:gd name="connsiteY45" fmla="*/ 3367 h 9950"/>
                <a:gd name="connsiteX46" fmla="*/ 0 w 10000"/>
                <a:gd name="connsiteY46" fmla="*/ 2553 h 9950"/>
                <a:gd name="connsiteX47" fmla="*/ 477 w 10000"/>
                <a:gd name="connsiteY47" fmla="*/ 1990 h 9950"/>
                <a:gd name="connsiteX48" fmla="*/ 477 w 10000"/>
                <a:gd name="connsiteY48" fmla="*/ 1736 h 9950"/>
                <a:gd name="connsiteX49" fmla="*/ 477 w 10000"/>
                <a:gd name="connsiteY49" fmla="*/ 969 h 9950"/>
                <a:gd name="connsiteX50" fmla="*/ 147 w 10000"/>
                <a:gd name="connsiteY50" fmla="*/ 459 h 9950"/>
                <a:gd name="connsiteX51" fmla="*/ 257 w 10000"/>
                <a:gd name="connsiteY51" fmla="*/ 0 h 9950"/>
                <a:gd name="connsiteX0" fmla="*/ 257 w 10000"/>
                <a:gd name="connsiteY0" fmla="*/ 0 h 9753"/>
                <a:gd name="connsiteX1" fmla="*/ 8448 w 10000"/>
                <a:gd name="connsiteY1" fmla="*/ 90 h 9753"/>
                <a:gd name="connsiteX2" fmla="*/ 8353 w 10000"/>
                <a:gd name="connsiteY2" fmla="*/ 564 h 9753"/>
                <a:gd name="connsiteX3" fmla="*/ 8682 w 10000"/>
                <a:gd name="connsiteY3" fmla="*/ 974 h 9753"/>
                <a:gd name="connsiteX4" fmla="*/ 8631 w 10000"/>
                <a:gd name="connsiteY4" fmla="*/ 1270 h 9753"/>
                <a:gd name="connsiteX5" fmla="*/ 8426 w 10000"/>
                <a:gd name="connsiteY5" fmla="*/ 1948 h 9753"/>
                <a:gd name="connsiteX6" fmla="*/ 8537 w 10000"/>
                <a:gd name="connsiteY6" fmla="*/ 2205 h 9753"/>
                <a:gd name="connsiteX7" fmla="*/ 8572 w 10000"/>
                <a:gd name="connsiteY7" fmla="*/ 2515 h 9753"/>
                <a:gd name="connsiteX8" fmla="*/ 8976 w 10000"/>
                <a:gd name="connsiteY8" fmla="*/ 3026 h 9753"/>
                <a:gd name="connsiteX9" fmla="*/ 9458 w 10000"/>
                <a:gd name="connsiteY9" fmla="*/ 3346 h 9753"/>
                <a:gd name="connsiteX10" fmla="*/ 9561 w 10000"/>
                <a:gd name="connsiteY10" fmla="*/ 3950 h 9753"/>
                <a:gd name="connsiteX11" fmla="*/ 9743 w 10000"/>
                <a:gd name="connsiteY11" fmla="*/ 4308 h 9753"/>
                <a:gd name="connsiteX12" fmla="*/ 9890 w 10000"/>
                <a:gd name="connsiteY12" fmla="*/ 4565 h 9753"/>
                <a:gd name="connsiteX13" fmla="*/ 10000 w 10000"/>
                <a:gd name="connsiteY13" fmla="*/ 5334 h 9753"/>
                <a:gd name="connsiteX14" fmla="*/ 9781 w 10000"/>
                <a:gd name="connsiteY14" fmla="*/ 5794 h 9753"/>
                <a:gd name="connsiteX15" fmla="*/ 9670 w 10000"/>
                <a:gd name="connsiteY15" fmla="*/ 6052 h 9753"/>
                <a:gd name="connsiteX16" fmla="*/ 9670 w 10000"/>
                <a:gd name="connsiteY16" fmla="*/ 6513 h 9753"/>
                <a:gd name="connsiteX17" fmla="*/ 9233 w 10000"/>
                <a:gd name="connsiteY17" fmla="*/ 6460 h 9753"/>
                <a:gd name="connsiteX18" fmla="*/ 8902 w 10000"/>
                <a:gd name="connsiteY18" fmla="*/ 6718 h 9753"/>
                <a:gd name="connsiteX19" fmla="*/ 8756 w 10000"/>
                <a:gd name="connsiteY19" fmla="*/ 6923 h 9753"/>
                <a:gd name="connsiteX20" fmla="*/ 8572 w 10000"/>
                <a:gd name="connsiteY20" fmla="*/ 7333 h 9753"/>
                <a:gd name="connsiteX21" fmla="*/ 8609 w 10000"/>
                <a:gd name="connsiteY21" fmla="*/ 7694 h 9753"/>
                <a:gd name="connsiteX22" fmla="*/ 8793 w 10000"/>
                <a:gd name="connsiteY22" fmla="*/ 8308 h 9753"/>
                <a:gd name="connsiteX23" fmla="*/ 8537 w 10000"/>
                <a:gd name="connsiteY23" fmla="*/ 8668 h 9753"/>
                <a:gd name="connsiteX24" fmla="*/ 8170 w 10000"/>
                <a:gd name="connsiteY24" fmla="*/ 9486 h 9753"/>
                <a:gd name="connsiteX25" fmla="*/ 8097 w 10000"/>
                <a:gd name="connsiteY25" fmla="*/ 9743 h 9753"/>
                <a:gd name="connsiteX26" fmla="*/ 7766 w 10000"/>
                <a:gd name="connsiteY26" fmla="*/ 9691 h 9753"/>
                <a:gd name="connsiteX27" fmla="*/ 7546 w 10000"/>
                <a:gd name="connsiteY27" fmla="*/ 9590 h 9753"/>
                <a:gd name="connsiteX28" fmla="*/ 7400 w 10000"/>
                <a:gd name="connsiteY28" fmla="*/ 9486 h 9753"/>
                <a:gd name="connsiteX29" fmla="*/ 1502 w 10000"/>
                <a:gd name="connsiteY29" fmla="*/ 9691 h 9753"/>
                <a:gd name="connsiteX30" fmla="*/ 1428 w 10000"/>
                <a:gd name="connsiteY30" fmla="*/ 9231 h 9753"/>
                <a:gd name="connsiteX31" fmla="*/ 1428 w 10000"/>
                <a:gd name="connsiteY31" fmla="*/ 9131 h 9753"/>
                <a:gd name="connsiteX32" fmla="*/ 1428 w 10000"/>
                <a:gd name="connsiteY32" fmla="*/ 8770 h 9753"/>
                <a:gd name="connsiteX33" fmla="*/ 1466 w 10000"/>
                <a:gd name="connsiteY33" fmla="*/ 8463 h 9753"/>
                <a:gd name="connsiteX34" fmla="*/ 1392 w 10000"/>
                <a:gd name="connsiteY34" fmla="*/ 8001 h 9753"/>
                <a:gd name="connsiteX35" fmla="*/ 1246 w 10000"/>
                <a:gd name="connsiteY35" fmla="*/ 7434 h 9753"/>
                <a:gd name="connsiteX36" fmla="*/ 1173 w 10000"/>
                <a:gd name="connsiteY36" fmla="*/ 7026 h 9753"/>
                <a:gd name="connsiteX37" fmla="*/ 1356 w 10000"/>
                <a:gd name="connsiteY37" fmla="*/ 6718 h 9753"/>
                <a:gd name="connsiteX38" fmla="*/ 1062 w 10000"/>
                <a:gd name="connsiteY38" fmla="*/ 6257 h 9753"/>
                <a:gd name="connsiteX39" fmla="*/ 1062 w 10000"/>
                <a:gd name="connsiteY39" fmla="*/ 6155 h 9753"/>
                <a:gd name="connsiteX40" fmla="*/ 1100 w 10000"/>
                <a:gd name="connsiteY40" fmla="*/ 5642 h 9753"/>
                <a:gd name="connsiteX41" fmla="*/ 953 w 10000"/>
                <a:gd name="connsiteY41" fmla="*/ 5230 h 9753"/>
                <a:gd name="connsiteX42" fmla="*/ 696 w 10000"/>
                <a:gd name="connsiteY42" fmla="*/ 4410 h 9753"/>
                <a:gd name="connsiteX43" fmla="*/ 623 w 10000"/>
                <a:gd name="connsiteY43" fmla="*/ 3795 h 9753"/>
                <a:gd name="connsiteX44" fmla="*/ 623 w 10000"/>
                <a:gd name="connsiteY44" fmla="*/ 3384 h 9753"/>
                <a:gd name="connsiteX45" fmla="*/ 0 w 10000"/>
                <a:gd name="connsiteY45" fmla="*/ 2566 h 9753"/>
                <a:gd name="connsiteX46" fmla="*/ 477 w 10000"/>
                <a:gd name="connsiteY46" fmla="*/ 2000 h 9753"/>
                <a:gd name="connsiteX47" fmla="*/ 477 w 10000"/>
                <a:gd name="connsiteY47" fmla="*/ 1745 h 9753"/>
                <a:gd name="connsiteX48" fmla="*/ 477 w 10000"/>
                <a:gd name="connsiteY48" fmla="*/ 974 h 9753"/>
                <a:gd name="connsiteX49" fmla="*/ 147 w 10000"/>
                <a:gd name="connsiteY49" fmla="*/ 461 h 9753"/>
                <a:gd name="connsiteX50" fmla="*/ 257 w 10000"/>
                <a:gd name="connsiteY50" fmla="*/ 0 h 9753"/>
                <a:gd name="connsiteX0" fmla="*/ 257 w 10000"/>
                <a:gd name="connsiteY0" fmla="*/ 0 h 10000"/>
                <a:gd name="connsiteX1" fmla="*/ 8448 w 10000"/>
                <a:gd name="connsiteY1" fmla="*/ 92 h 10000"/>
                <a:gd name="connsiteX2" fmla="*/ 8353 w 10000"/>
                <a:gd name="connsiteY2" fmla="*/ 578 h 10000"/>
                <a:gd name="connsiteX3" fmla="*/ 8682 w 10000"/>
                <a:gd name="connsiteY3" fmla="*/ 999 h 10000"/>
                <a:gd name="connsiteX4" fmla="*/ 8631 w 10000"/>
                <a:gd name="connsiteY4" fmla="*/ 1302 h 10000"/>
                <a:gd name="connsiteX5" fmla="*/ 8426 w 10000"/>
                <a:gd name="connsiteY5" fmla="*/ 1997 h 10000"/>
                <a:gd name="connsiteX6" fmla="*/ 8537 w 10000"/>
                <a:gd name="connsiteY6" fmla="*/ 2261 h 10000"/>
                <a:gd name="connsiteX7" fmla="*/ 8572 w 10000"/>
                <a:gd name="connsiteY7" fmla="*/ 2579 h 10000"/>
                <a:gd name="connsiteX8" fmla="*/ 8976 w 10000"/>
                <a:gd name="connsiteY8" fmla="*/ 3103 h 10000"/>
                <a:gd name="connsiteX9" fmla="*/ 9458 w 10000"/>
                <a:gd name="connsiteY9" fmla="*/ 3431 h 10000"/>
                <a:gd name="connsiteX10" fmla="*/ 9561 w 10000"/>
                <a:gd name="connsiteY10" fmla="*/ 4050 h 10000"/>
                <a:gd name="connsiteX11" fmla="*/ 9743 w 10000"/>
                <a:gd name="connsiteY11" fmla="*/ 4417 h 10000"/>
                <a:gd name="connsiteX12" fmla="*/ 9890 w 10000"/>
                <a:gd name="connsiteY12" fmla="*/ 4681 h 10000"/>
                <a:gd name="connsiteX13" fmla="*/ 10000 w 10000"/>
                <a:gd name="connsiteY13" fmla="*/ 5469 h 10000"/>
                <a:gd name="connsiteX14" fmla="*/ 9781 w 10000"/>
                <a:gd name="connsiteY14" fmla="*/ 5941 h 10000"/>
                <a:gd name="connsiteX15" fmla="*/ 9670 w 10000"/>
                <a:gd name="connsiteY15" fmla="*/ 6205 h 10000"/>
                <a:gd name="connsiteX16" fmla="*/ 9670 w 10000"/>
                <a:gd name="connsiteY16" fmla="*/ 6678 h 10000"/>
                <a:gd name="connsiteX17" fmla="*/ 9233 w 10000"/>
                <a:gd name="connsiteY17" fmla="*/ 6624 h 10000"/>
                <a:gd name="connsiteX18" fmla="*/ 8902 w 10000"/>
                <a:gd name="connsiteY18" fmla="*/ 6888 h 10000"/>
                <a:gd name="connsiteX19" fmla="*/ 8756 w 10000"/>
                <a:gd name="connsiteY19" fmla="*/ 7098 h 10000"/>
                <a:gd name="connsiteX20" fmla="*/ 8572 w 10000"/>
                <a:gd name="connsiteY20" fmla="*/ 7519 h 10000"/>
                <a:gd name="connsiteX21" fmla="*/ 8609 w 10000"/>
                <a:gd name="connsiteY21" fmla="*/ 7889 h 10000"/>
                <a:gd name="connsiteX22" fmla="*/ 8793 w 10000"/>
                <a:gd name="connsiteY22" fmla="*/ 8518 h 10000"/>
                <a:gd name="connsiteX23" fmla="*/ 8537 w 10000"/>
                <a:gd name="connsiteY23" fmla="*/ 8888 h 10000"/>
                <a:gd name="connsiteX24" fmla="*/ 8170 w 10000"/>
                <a:gd name="connsiteY24" fmla="*/ 9726 h 10000"/>
                <a:gd name="connsiteX25" fmla="*/ 8097 w 10000"/>
                <a:gd name="connsiteY25" fmla="*/ 9990 h 10000"/>
                <a:gd name="connsiteX26" fmla="*/ 7766 w 10000"/>
                <a:gd name="connsiteY26" fmla="*/ 9936 h 10000"/>
                <a:gd name="connsiteX27" fmla="*/ 7400 w 10000"/>
                <a:gd name="connsiteY27" fmla="*/ 9726 h 10000"/>
                <a:gd name="connsiteX28" fmla="*/ 1502 w 10000"/>
                <a:gd name="connsiteY28" fmla="*/ 9936 h 10000"/>
                <a:gd name="connsiteX29" fmla="*/ 1428 w 10000"/>
                <a:gd name="connsiteY29" fmla="*/ 9465 h 10000"/>
                <a:gd name="connsiteX30" fmla="*/ 1428 w 10000"/>
                <a:gd name="connsiteY30" fmla="*/ 9362 h 10000"/>
                <a:gd name="connsiteX31" fmla="*/ 1428 w 10000"/>
                <a:gd name="connsiteY31" fmla="*/ 8992 h 10000"/>
                <a:gd name="connsiteX32" fmla="*/ 1466 w 10000"/>
                <a:gd name="connsiteY32" fmla="*/ 8677 h 10000"/>
                <a:gd name="connsiteX33" fmla="*/ 1392 w 10000"/>
                <a:gd name="connsiteY33" fmla="*/ 8204 h 10000"/>
                <a:gd name="connsiteX34" fmla="*/ 1246 w 10000"/>
                <a:gd name="connsiteY34" fmla="*/ 7622 h 10000"/>
                <a:gd name="connsiteX35" fmla="*/ 1173 w 10000"/>
                <a:gd name="connsiteY35" fmla="*/ 7204 h 10000"/>
                <a:gd name="connsiteX36" fmla="*/ 1356 w 10000"/>
                <a:gd name="connsiteY36" fmla="*/ 6888 h 10000"/>
                <a:gd name="connsiteX37" fmla="*/ 1062 w 10000"/>
                <a:gd name="connsiteY37" fmla="*/ 6415 h 10000"/>
                <a:gd name="connsiteX38" fmla="*/ 1062 w 10000"/>
                <a:gd name="connsiteY38" fmla="*/ 6311 h 10000"/>
                <a:gd name="connsiteX39" fmla="*/ 1100 w 10000"/>
                <a:gd name="connsiteY39" fmla="*/ 5785 h 10000"/>
                <a:gd name="connsiteX40" fmla="*/ 953 w 10000"/>
                <a:gd name="connsiteY40" fmla="*/ 5362 h 10000"/>
                <a:gd name="connsiteX41" fmla="*/ 696 w 10000"/>
                <a:gd name="connsiteY41" fmla="*/ 4522 h 10000"/>
                <a:gd name="connsiteX42" fmla="*/ 623 w 10000"/>
                <a:gd name="connsiteY42" fmla="*/ 3891 h 10000"/>
                <a:gd name="connsiteX43" fmla="*/ 623 w 10000"/>
                <a:gd name="connsiteY43" fmla="*/ 3470 h 10000"/>
                <a:gd name="connsiteX44" fmla="*/ 0 w 10000"/>
                <a:gd name="connsiteY44" fmla="*/ 2631 h 10000"/>
                <a:gd name="connsiteX45" fmla="*/ 477 w 10000"/>
                <a:gd name="connsiteY45" fmla="*/ 2051 h 10000"/>
                <a:gd name="connsiteX46" fmla="*/ 477 w 10000"/>
                <a:gd name="connsiteY46" fmla="*/ 1789 h 10000"/>
                <a:gd name="connsiteX47" fmla="*/ 477 w 10000"/>
                <a:gd name="connsiteY47" fmla="*/ 999 h 10000"/>
                <a:gd name="connsiteX48" fmla="*/ 147 w 10000"/>
                <a:gd name="connsiteY48" fmla="*/ 473 h 10000"/>
                <a:gd name="connsiteX49" fmla="*/ 257 w 10000"/>
                <a:gd name="connsiteY49" fmla="*/ 0 h 10000"/>
                <a:gd name="connsiteX0" fmla="*/ 257 w 10000"/>
                <a:gd name="connsiteY0" fmla="*/ 0 h 10000"/>
                <a:gd name="connsiteX1" fmla="*/ 8448 w 10000"/>
                <a:gd name="connsiteY1" fmla="*/ 92 h 10000"/>
                <a:gd name="connsiteX2" fmla="*/ 8353 w 10000"/>
                <a:gd name="connsiteY2" fmla="*/ 578 h 10000"/>
                <a:gd name="connsiteX3" fmla="*/ 8682 w 10000"/>
                <a:gd name="connsiteY3" fmla="*/ 999 h 10000"/>
                <a:gd name="connsiteX4" fmla="*/ 8631 w 10000"/>
                <a:gd name="connsiteY4" fmla="*/ 1302 h 10000"/>
                <a:gd name="connsiteX5" fmla="*/ 8426 w 10000"/>
                <a:gd name="connsiteY5" fmla="*/ 1997 h 10000"/>
                <a:gd name="connsiteX6" fmla="*/ 8537 w 10000"/>
                <a:gd name="connsiteY6" fmla="*/ 2261 h 10000"/>
                <a:gd name="connsiteX7" fmla="*/ 8572 w 10000"/>
                <a:gd name="connsiteY7" fmla="*/ 2579 h 10000"/>
                <a:gd name="connsiteX8" fmla="*/ 8976 w 10000"/>
                <a:gd name="connsiteY8" fmla="*/ 3103 h 10000"/>
                <a:gd name="connsiteX9" fmla="*/ 9458 w 10000"/>
                <a:gd name="connsiteY9" fmla="*/ 3431 h 10000"/>
                <a:gd name="connsiteX10" fmla="*/ 9561 w 10000"/>
                <a:gd name="connsiteY10" fmla="*/ 4050 h 10000"/>
                <a:gd name="connsiteX11" fmla="*/ 9743 w 10000"/>
                <a:gd name="connsiteY11" fmla="*/ 4417 h 10000"/>
                <a:gd name="connsiteX12" fmla="*/ 9890 w 10000"/>
                <a:gd name="connsiteY12" fmla="*/ 4681 h 10000"/>
                <a:gd name="connsiteX13" fmla="*/ 10000 w 10000"/>
                <a:gd name="connsiteY13" fmla="*/ 5469 h 10000"/>
                <a:gd name="connsiteX14" fmla="*/ 9781 w 10000"/>
                <a:gd name="connsiteY14" fmla="*/ 5941 h 10000"/>
                <a:gd name="connsiteX15" fmla="*/ 9670 w 10000"/>
                <a:gd name="connsiteY15" fmla="*/ 6205 h 10000"/>
                <a:gd name="connsiteX16" fmla="*/ 9670 w 10000"/>
                <a:gd name="connsiteY16" fmla="*/ 6678 h 10000"/>
                <a:gd name="connsiteX17" fmla="*/ 9233 w 10000"/>
                <a:gd name="connsiteY17" fmla="*/ 6624 h 10000"/>
                <a:gd name="connsiteX18" fmla="*/ 8902 w 10000"/>
                <a:gd name="connsiteY18" fmla="*/ 6888 h 10000"/>
                <a:gd name="connsiteX19" fmla="*/ 8756 w 10000"/>
                <a:gd name="connsiteY19" fmla="*/ 7098 h 10000"/>
                <a:gd name="connsiteX20" fmla="*/ 8572 w 10000"/>
                <a:gd name="connsiteY20" fmla="*/ 7519 h 10000"/>
                <a:gd name="connsiteX21" fmla="*/ 8609 w 10000"/>
                <a:gd name="connsiteY21" fmla="*/ 7889 h 10000"/>
                <a:gd name="connsiteX22" fmla="*/ 8793 w 10000"/>
                <a:gd name="connsiteY22" fmla="*/ 8518 h 10000"/>
                <a:gd name="connsiteX23" fmla="*/ 8537 w 10000"/>
                <a:gd name="connsiteY23" fmla="*/ 8888 h 10000"/>
                <a:gd name="connsiteX24" fmla="*/ 8170 w 10000"/>
                <a:gd name="connsiteY24" fmla="*/ 9726 h 10000"/>
                <a:gd name="connsiteX25" fmla="*/ 8097 w 10000"/>
                <a:gd name="connsiteY25" fmla="*/ 9990 h 10000"/>
                <a:gd name="connsiteX26" fmla="*/ 7766 w 10000"/>
                <a:gd name="connsiteY26" fmla="*/ 9936 h 10000"/>
                <a:gd name="connsiteX27" fmla="*/ 7400 w 10000"/>
                <a:gd name="connsiteY27" fmla="*/ 9726 h 10000"/>
                <a:gd name="connsiteX28" fmla="*/ 1502 w 10000"/>
                <a:gd name="connsiteY28" fmla="*/ 9936 h 10000"/>
                <a:gd name="connsiteX29" fmla="*/ 1428 w 10000"/>
                <a:gd name="connsiteY29" fmla="*/ 9465 h 10000"/>
                <a:gd name="connsiteX30" fmla="*/ 1223 w 10000"/>
                <a:gd name="connsiteY30" fmla="*/ 9322 h 10000"/>
                <a:gd name="connsiteX31" fmla="*/ 1428 w 10000"/>
                <a:gd name="connsiteY31" fmla="*/ 8992 h 10000"/>
                <a:gd name="connsiteX32" fmla="*/ 1466 w 10000"/>
                <a:gd name="connsiteY32" fmla="*/ 8677 h 10000"/>
                <a:gd name="connsiteX33" fmla="*/ 1392 w 10000"/>
                <a:gd name="connsiteY33" fmla="*/ 8204 h 10000"/>
                <a:gd name="connsiteX34" fmla="*/ 1246 w 10000"/>
                <a:gd name="connsiteY34" fmla="*/ 7622 h 10000"/>
                <a:gd name="connsiteX35" fmla="*/ 1173 w 10000"/>
                <a:gd name="connsiteY35" fmla="*/ 7204 h 10000"/>
                <a:gd name="connsiteX36" fmla="*/ 1356 w 10000"/>
                <a:gd name="connsiteY36" fmla="*/ 6888 h 10000"/>
                <a:gd name="connsiteX37" fmla="*/ 1062 w 10000"/>
                <a:gd name="connsiteY37" fmla="*/ 6415 h 10000"/>
                <a:gd name="connsiteX38" fmla="*/ 1062 w 10000"/>
                <a:gd name="connsiteY38" fmla="*/ 6311 h 10000"/>
                <a:gd name="connsiteX39" fmla="*/ 1100 w 10000"/>
                <a:gd name="connsiteY39" fmla="*/ 5785 h 10000"/>
                <a:gd name="connsiteX40" fmla="*/ 953 w 10000"/>
                <a:gd name="connsiteY40" fmla="*/ 5362 h 10000"/>
                <a:gd name="connsiteX41" fmla="*/ 696 w 10000"/>
                <a:gd name="connsiteY41" fmla="*/ 4522 h 10000"/>
                <a:gd name="connsiteX42" fmla="*/ 623 w 10000"/>
                <a:gd name="connsiteY42" fmla="*/ 3891 h 10000"/>
                <a:gd name="connsiteX43" fmla="*/ 623 w 10000"/>
                <a:gd name="connsiteY43" fmla="*/ 3470 h 10000"/>
                <a:gd name="connsiteX44" fmla="*/ 0 w 10000"/>
                <a:gd name="connsiteY44" fmla="*/ 2631 h 10000"/>
                <a:gd name="connsiteX45" fmla="*/ 477 w 10000"/>
                <a:gd name="connsiteY45" fmla="*/ 2051 h 10000"/>
                <a:gd name="connsiteX46" fmla="*/ 477 w 10000"/>
                <a:gd name="connsiteY46" fmla="*/ 1789 h 10000"/>
                <a:gd name="connsiteX47" fmla="*/ 477 w 10000"/>
                <a:gd name="connsiteY47" fmla="*/ 999 h 10000"/>
                <a:gd name="connsiteX48" fmla="*/ 147 w 10000"/>
                <a:gd name="connsiteY48" fmla="*/ 473 h 10000"/>
                <a:gd name="connsiteX49" fmla="*/ 257 w 10000"/>
                <a:gd name="connsiteY49" fmla="*/ 0 h 10000"/>
                <a:gd name="connsiteX0" fmla="*/ 257 w 10000"/>
                <a:gd name="connsiteY0" fmla="*/ 0 h 10000"/>
                <a:gd name="connsiteX1" fmla="*/ 8448 w 10000"/>
                <a:gd name="connsiteY1" fmla="*/ 92 h 10000"/>
                <a:gd name="connsiteX2" fmla="*/ 8353 w 10000"/>
                <a:gd name="connsiteY2" fmla="*/ 578 h 10000"/>
                <a:gd name="connsiteX3" fmla="*/ 8682 w 10000"/>
                <a:gd name="connsiteY3" fmla="*/ 999 h 10000"/>
                <a:gd name="connsiteX4" fmla="*/ 8631 w 10000"/>
                <a:gd name="connsiteY4" fmla="*/ 1302 h 10000"/>
                <a:gd name="connsiteX5" fmla="*/ 8426 w 10000"/>
                <a:gd name="connsiteY5" fmla="*/ 1997 h 10000"/>
                <a:gd name="connsiteX6" fmla="*/ 8537 w 10000"/>
                <a:gd name="connsiteY6" fmla="*/ 2261 h 10000"/>
                <a:gd name="connsiteX7" fmla="*/ 8572 w 10000"/>
                <a:gd name="connsiteY7" fmla="*/ 2579 h 10000"/>
                <a:gd name="connsiteX8" fmla="*/ 8976 w 10000"/>
                <a:gd name="connsiteY8" fmla="*/ 3103 h 10000"/>
                <a:gd name="connsiteX9" fmla="*/ 9458 w 10000"/>
                <a:gd name="connsiteY9" fmla="*/ 3431 h 10000"/>
                <a:gd name="connsiteX10" fmla="*/ 9561 w 10000"/>
                <a:gd name="connsiteY10" fmla="*/ 4050 h 10000"/>
                <a:gd name="connsiteX11" fmla="*/ 9743 w 10000"/>
                <a:gd name="connsiteY11" fmla="*/ 4417 h 10000"/>
                <a:gd name="connsiteX12" fmla="*/ 9890 w 10000"/>
                <a:gd name="connsiteY12" fmla="*/ 4681 h 10000"/>
                <a:gd name="connsiteX13" fmla="*/ 10000 w 10000"/>
                <a:gd name="connsiteY13" fmla="*/ 5469 h 10000"/>
                <a:gd name="connsiteX14" fmla="*/ 9781 w 10000"/>
                <a:gd name="connsiteY14" fmla="*/ 5941 h 10000"/>
                <a:gd name="connsiteX15" fmla="*/ 9670 w 10000"/>
                <a:gd name="connsiteY15" fmla="*/ 6205 h 10000"/>
                <a:gd name="connsiteX16" fmla="*/ 9670 w 10000"/>
                <a:gd name="connsiteY16" fmla="*/ 6678 h 10000"/>
                <a:gd name="connsiteX17" fmla="*/ 9233 w 10000"/>
                <a:gd name="connsiteY17" fmla="*/ 6624 h 10000"/>
                <a:gd name="connsiteX18" fmla="*/ 8902 w 10000"/>
                <a:gd name="connsiteY18" fmla="*/ 6888 h 10000"/>
                <a:gd name="connsiteX19" fmla="*/ 8756 w 10000"/>
                <a:gd name="connsiteY19" fmla="*/ 7098 h 10000"/>
                <a:gd name="connsiteX20" fmla="*/ 8572 w 10000"/>
                <a:gd name="connsiteY20" fmla="*/ 7519 h 10000"/>
                <a:gd name="connsiteX21" fmla="*/ 8609 w 10000"/>
                <a:gd name="connsiteY21" fmla="*/ 7889 h 10000"/>
                <a:gd name="connsiteX22" fmla="*/ 8793 w 10000"/>
                <a:gd name="connsiteY22" fmla="*/ 8518 h 10000"/>
                <a:gd name="connsiteX23" fmla="*/ 8537 w 10000"/>
                <a:gd name="connsiteY23" fmla="*/ 8888 h 10000"/>
                <a:gd name="connsiteX24" fmla="*/ 8170 w 10000"/>
                <a:gd name="connsiteY24" fmla="*/ 9726 h 10000"/>
                <a:gd name="connsiteX25" fmla="*/ 8097 w 10000"/>
                <a:gd name="connsiteY25" fmla="*/ 9990 h 10000"/>
                <a:gd name="connsiteX26" fmla="*/ 7766 w 10000"/>
                <a:gd name="connsiteY26" fmla="*/ 9936 h 10000"/>
                <a:gd name="connsiteX27" fmla="*/ 7400 w 10000"/>
                <a:gd name="connsiteY27" fmla="*/ 9726 h 10000"/>
                <a:gd name="connsiteX28" fmla="*/ 1502 w 10000"/>
                <a:gd name="connsiteY28" fmla="*/ 9936 h 10000"/>
                <a:gd name="connsiteX29" fmla="*/ 1428 w 10000"/>
                <a:gd name="connsiteY29" fmla="*/ 9465 h 10000"/>
                <a:gd name="connsiteX30" fmla="*/ 1223 w 10000"/>
                <a:gd name="connsiteY30" fmla="*/ 9322 h 10000"/>
                <a:gd name="connsiteX31" fmla="*/ 1120 w 10000"/>
                <a:gd name="connsiteY31" fmla="*/ 8931 h 10000"/>
                <a:gd name="connsiteX32" fmla="*/ 1466 w 10000"/>
                <a:gd name="connsiteY32" fmla="*/ 8677 h 10000"/>
                <a:gd name="connsiteX33" fmla="*/ 1392 w 10000"/>
                <a:gd name="connsiteY33" fmla="*/ 8204 h 10000"/>
                <a:gd name="connsiteX34" fmla="*/ 1246 w 10000"/>
                <a:gd name="connsiteY34" fmla="*/ 7622 h 10000"/>
                <a:gd name="connsiteX35" fmla="*/ 1173 w 10000"/>
                <a:gd name="connsiteY35" fmla="*/ 7204 h 10000"/>
                <a:gd name="connsiteX36" fmla="*/ 1356 w 10000"/>
                <a:gd name="connsiteY36" fmla="*/ 6888 h 10000"/>
                <a:gd name="connsiteX37" fmla="*/ 1062 w 10000"/>
                <a:gd name="connsiteY37" fmla="*/ 6415 h 10000"/>
                <a:gd name="connsiteX38" fmla="*/ 1062 w 10000"/>
                <a:gd name="connsiteY38" fmla="*/ 6311 h 10000"/>
                <a:gd name="connsiteX39" fmla="*/ 1100 w 10000"/>
                <a:gd name="connsiteY39" fmla="*/ 5785 h 10000"/>
                <a:gd name="connsiteX40" fmla="*/ 953 w 10000"/>
                <a:gd name="connsiteY40" fmla="*/ 5362 h 10000"/>
                <a:gd name="connsiteX41" fmla="*/ 696 w 10000"/>
                <a:gd name="connsiteY41" fmla="*/ 4522 h 10000"/>
                <a:gd name="connsiteX42" fmla="*/ 623 w 10000"/>
                <a:gd name="connsiteY42" fmla="*/ 3891 h 10000"/>
                <a:gd name="connsiteX43" fmla="*/ 623 w 10000"/>
                <a:gd name="connsiteY43" fmla="*/ 3470 h 10000"/>
                <a:gd name="connsiteX44" fmla="*/ 0 w 10000"/>
                <a:gd name="connsiteY44" fmla="*/ 2631 h 10000"/>
                <a:gd name="connsiteX45" fmla="*/ 477 w 10000"/>
                <a:gd name="connsiteY45" fmla="*/ 2051 h 10000"/>
                <a:gd name="connsiteX46" fmla="*/ 477 w 10000"/>
                <a:gd name="connsiteY46" fmla="*/ 1789 h 10000"/>
                <a:gd name="connsiteX47" fmla="*/ 477 w 10000"/>
                <a:gd name="connsiteY47" fmla="*/ 999 h 10000"/>
                <a:gd name="connsiteX48" fmla="*/ 147 w 10000"/>
                <a:gd name="connsiteY48" fmla="*/ 473 h 10000"/>
                <a:gd name="connsiteX49" fmla="*/ 257 w 10000"/>
                <a:gd name="connsiteY49" fmla="*/ 0 h 10000"/>
                <a:gd name="connsiteX0" fmla="*/ 257 w 10000"/>
                <a:gd name="connsiteY0" fmla="*/ 0 h 10000"/>
                <a:gd name="connsiteX1" fmla="*/ 8448 w 10000"/>
                <a:gd name="connsiteY1" fmla="*/ 92 h 10000"/>
                <a:gd name="connsiteX2" fmla="*/ 8353 w 10000"/>
                <a:gd name="connsiteY2" fmla="*/ 578 h 10000"/>
                <a:gd name="connsiteX3" fmla="*/ 8682 w 10000"/>
                <a:gd name="connsiteY3" fmla="*/ 999 h 10000"/>
                <a:gd name="connsiteX4" fmla="*/ 8631 w 10000"/>
                <a:gd name="connsiteY4" fmla="*/ 1302 h 10000"/>
                <a:gd name="connsiteX5" fmla="*/ 8426 w 10000"/>
                <a:gd name="connsiteY5" fmla="*/ 1997 h 10000"/>
                <a:gd name="connsiteX6" fmla="*/ 8537 w 10000"/>
                <a:gd name="connsiteY6" fmla="*/ 2261 h 10000"/>
                <a:gd name="connsiteX7" fmla="*/ 8572 w 10000"/>
                <a:gd name="connsiteY7" fmla="*/ 2579 h 10000"/>
                <a:gd name="connsiteX8" fmla="*/ 8976 w 10000"/>
                <a:gd name="connsiteY8" fmla="*/ 3103 h 10000"/>
                <a:gd name="connsiteX9" fmla="*/ 9458 w 10000"/>
                <a:gd name="connsiteY9" fmla="*/ 3431 h 10000"/>
                <a:gd name="connsiteX10" fmla="*/ 9561 w 10000"/>
                <a:gd name="connsiteY10" fmla="*/ 4050 h 10000"/>
                <a:gd name="connsiteX11" fmla="*/ 9743 w 10000"/>
                <a:gd name="connsiteY11" fmla="*/ 4417 h 10000"/>
                <a:gd name="connsiteX12" fmla="*/ 9890 w 10000"/>
                <a:gd name="connsiteY12" fmla="*/ 4681 h 10000"/>
                <a:gd name="connsiteX13" fmla="*/ 10000 w 10000"/>
                <a:gd name="connsiteY13" fmla="*/ 5469 h 10000"/>
                <a:gd name="connsiteX14" fmla="*/ 9781 w 10000"/>
                <a:gd name="connsiteY14" fmla="*/ 5941 h 10000"/>
                <a:gd name="connsiteX15" fmla="*/ 9670 w 10000"/>
                <a:gd name="connsiteY15" fmla="*/ 6205 h 10000"/>
                <a:gd name="connsiteX16" fmla="*/ 9670 w 10000"/>
                <a:gd name="connsiteY16" fmla="*/ 6678 h 10000"/>
                <a:gd name="connsiteX17" fmla="*/ 9233 w 10000"/>
                <a:gd name="connsiteY17" fmla="*/ 6624 h 10000"/>
                <a:gd name="connsiteX18" fmla="*/ 8902 w 10000"/>
                <a:gd name="connsiteY18" fmla="*/ 6888 h 10000"/>
                <a:gd name="connsiteX19" fmla="*/ 8756 w 10000"/>
                <a:gd name="connsiteY19" fmla="*/ 7098 h 10000"/>
                <a:gd name="connsiteX20" fmla="*/ 8572 w 10000"/>
                <a:gd name="connsiteY20" fmla="*/ 7519 h 10000"/>
                <a:gd name="connsiteX21" fmla="*/ 8609 w 10000"/>
                <a:gd name="connsiteY21" fmla="*/ 7889 h 10000"/>
                <a:gd name="connsiteX22" fmla="*/ 8793 w 10000"/>
                <a:gd name="connsiteY22" fmla="*/ 8518 h 10000"/>
                <a:gd name="connsiteX23" fmla="*/ 8537 w 10000"/>
                <a:gd name="connsiteY23" fmla="*/ 8888 h 10000"/>
                <a:gd name="connsiteX24" fmla="*/ 8170 w 10000"/>
                <a:gd name="connsiteY24" fmla="*/ 9726 h 10000"/>
                <a:gd name="connsiteX25" fmla="*/ 8097 w 10000"/>
                <a:gd name="connsiteY25" fmla="*/ 9990 h 10000"/>
                <a:gd name="connsiteX26" fmla="*/ 7766 w 10000"/>
                <a:gd name="connsiteY26" fmla="*/ 9936 h 10000"/>
                <a:gd name="connsiteX27" fmla="*/ 7400 w 10000"/>
                <a:gd name="connsiteY27" fmla="*/ 9726 h 10000"/>
                <a:gd name="connsiteX28" fmla="*/ 1502 w 10000"/>
                <a:gd name="connsiteY28" fmla="*/ 9936 h 10000"/>
                <a:gd name="connsiteX29" fmla="*/ 1428 w 10000"/>
                <a:gd name="connsiteY29" fmla="*/ 9465 h 10000"/>
                <a:gd name="connsiteX30" fmla="*/ 1223 w 10000"/>
                <a:gd name="connsiteY30" fmla="*/ 9322 h 10000"/>
                <a:gd name="connsiteX31" fmla="*/ 1120 w 10000"/>
                <a:gd name="connsiteY31" fmla="*/ 8931 h 10000"/>
                <a:gd name="connsiteX32" fmla="*/ 1145 w 10000"/>
                <a:gd name="connsiteY32" fmla="*/ 8453 h 10000"/>
                <a:gd name="connsiteX33" fmla="*/ 1392 w 10000"/>
                <a:gd name="connsiteY33" fmla="*/ 8204 h 10000"/>
                <a:gd name="connsiteX34" fmla="*/ 1246 w 10000"/>
                <a:gd name="connsiteY34" fmla="*/ 7622 h 10000"/>
                <a:gd name="connsiteX35" fmla="*/ 1173 w 10000"/>
                <a:gd name="connsiteY35" fmla="*/ 7204 h 10000"/>
                <a:gd name="connsiteX36" fmla="*/ 1356 w 10000"/>
                <a:gd name="connsiteY36" fmla="*/ 6888 h 10000"/>
                <a:gd name="connsiteX37" fmla="*/ 1062 w 10000"/>
                <a:gd name="connsiteY37" fmla="*/ 6415 h 10000"/>
                <a:gd name="connsiteX38" fmla="*/ 1062 w 10000"/>
                <a:gd name="connsiteY38" fmla="*/ 6311 h 10000"/>
                <a:gd name="connsiteX39" fmla="*/ 1100 w 10000"/>
                <a:gd name="connsiteY39" fmla="*/ 5785 h 10000"/>
                <a:gd name="connsiteX40" fmla="*/ 953 w 10000"/>
                <a:gd name="connsiteY40" fmla="*/ 5362 h 10000"/>
                <a:gd name="connsiteX41" fmla="*/ 696 w 10000"/>
                <a:gd name="connsiteY41" fmla="*/ 4522 h 10000"/>
                <a:gd name="connsiteX42" fmla="*/ 623 w 10000"/>
                <a:gd name="connsiteY42" fmla="*/ 3891 h 10000"/>
                <a:gd name="connsiteX43" fmla="*/ 623 w 10000"/>
                <a:gd name="connsiteY43" fmla="*/ 3470 h 10000"/>
                <a:gd name="connsiteX44" fmla="*/ 0 w 10000"/>
                <a:gd name="connsiteY44" fmla="*/ 2631 h 10000"/>
                <a:gd name="connsiteX45" fmla="*/ 477 w 10000"/>
                <a:gd name="connsiteY45" fmla="*/ 2051 h 10000"/>
                <a:gd name="connsiteX46" fmla="*/ 477 w 10000"/>
                <a:gd name="connsiteY46" fmla="*/ 1789 h 10000"/>
                <a:gd name="connsiteX47" fmla="*/ 477 w 10000"/>
                <a:gd name="connsiteY47" fmla="*/ 999 h 10000"/>
                <a:gd name="connsiteX48" fmla="*/ 147 w 10000"/>
                <a:gd name="connsiteY48" fmla="*/ 473 h 10000"/>
                <a:gd name="connsiteX49" fmla="*/ 257 w 10000"/>
                <a:gd name="connsiteY49" fmla="*/ 0 h 10000"/>
                <a:gd name="connsiteX0" fmla="*/ 257 w 10000"/>
                <a:gd name="connsiteY0" fmla="*/ 0 h 10000"/>
                <a:gd name="connsiteX1" fmla="*/ 8448 w 10000"/>
                <a:gd name="connsiteY1" fmla="*/ 92 h 10000"/>
                <a:gd name="connsiteX2" fmla="*/ 8353 w 10000"/>
                <a:gd name="connsiteY2" fmla="*/ 578 h 10000"/>
                <a:gd name="connsiteX3" fmla="*/ 8682 w 10000"/>
                <a:gd name="connsiteY3" fmla="*/ 999 h 10000"/>
                <a:gd name="connsiteX4" fmla="*/ 8631 w 10000"/>
                <a:gd name="connsiteY4" fmla="*/ 1302 h 10000"/>
                <a:gd name="connsiteX5" fmla="*/ 8426 w 10000"/>
                <a:gd name="connsiteY5" fmla="*/ 1997 h 10000"/>
                <a:gd name="connsiteX6" fmla="*/ 8537 w 10000"/>
                <a:gd name="connsiteY6" fmla="*/ 2261 h 10000"/>
                <a:gd name="connsiteX7" fmla="*/ 8572 w 10000"/>
                <a:gd name="connsiteY7" fmla="*/ 2579 h 10000"/>
                <a:gd name="connsiteX8" fmla="*/ 8976 w 10000"/>
                <a:gd name="connsiteY8" fmla="*/ 3103 h 10000"/>
                <a:gd name="connsiteX9" fmla="*/ 9458 w 10000"/>
                <a:gd name="connsiteY9" fmla="*/ 3431 h 10000"/>
                <a:gd name="connsiteX10" fmla="*/ 9561 w 10000"/>
                <a:gd name="connsiteY10" fmla="*/ 4050 h 10000"/>
                <a:gd name="connsiteX11" fmla="*/ 9743 w 10000"/>
                <a:gd name="connsiteY11" fmla="*/ 4417 h 10000"/>
                <a:gd name="connsiteX12" fmla="*/ 9890 w 10000"/>
                <a:gd name="connsiteY12" fmla="*/ 4681 h 10000"/>
                <a:gd name="connsiteX13" fmla="*/ 10000 w 10000"/>
                <a:gd name="connsiteY13" fmla="*/ 5469 h 10000"/>
                <a:gd name="connsiteX14" fmla="*/ 9781 w 10000"/>
                <a:gd name="connsiteY14" fmla="*/ 5941 h 10000"/>
                <a:gd name="connsiteX15" fmla="*/ 9670 w 10000"/>
                <a:gd name="connsiteY15" fmla="*/ 6205 h 10000"/>
                <a:gd name="connsiteX16" fmla="*/ 9670 w 10000"/>
                <a:gd name="connsiteY16" fmla="*/ 6678 h 10000"/>
                <a:gd name="connsiteX17" fmla="*/ 9233 w 10000"/>
                <a:gd name="connsiteY17" fmla="*/ 6624 h 10000"/>
                <a:gd name="connsiteX18" fmla="*/ 8902 w 10000"/>
                <a:gd name="connsiteY18" fmla="*/ 6888 h 10000"/>
                <a:gd name="connsiteX19" fmla="*/ 8756 w 10000"/>
                <a:gd name="connsiteY19" fmla="*/ 7098 h 10000"/>
                <a:gd name="connsiteX20" fmla="*/ 8572 w 10000"/>
                <a:gd name="connsiteY20" fmla="*/ 7519 h 10000"/>
                <a:gd name="connsiteX21" fmla="*/ 8609 w 10000"/>
                <a:gd name="connsiteY21" fmla="*/ 7889 h 10000"/>
                <a:gd name="connsiteX22" fmla="*/ 8793 w 10000"/>
                <a:gd name="connsiteY22" fmla="*/ 8518 h 10000"/>
                <a:gd name="connsiteX23" fmla="*/ 8537 w 10000"/>
                <a:gd name="connsiteY23" fmla="*/ 8888 h 10000"/>
                <a:gd name="connsiteX24" fmla="*/ 8170 w 10000"/>
                <a:gd name="connsiteY24" fmla="*/ 9726 h 10000"/>
                <a:gd name="connsiteX25" fmla="*/ 8097 w 10000"/>
                <a:gd name="connsiteY25" fmla="*/ 9990 h 10000"/>
                <a:gd name="connsiteX26" fmla="*/ 7766 w 10000"/>
                <a:gd name="connsiteY26" fmla="*/ 9936 h 10000"/>
                <a:gd name="connsiteX27" fmla="*/ 7400 w 10000"/>
                <a:gd name="connsiteY27" fmla="*/ 9726 h 10000"/>
                <a:gd name="connsiteX28" fmla="*/ 1502 w 10000"/>
                <a:gd name="connsiteY28" fmla="*/ 9936 h 10000"/>
                <a:gd name="connsiteX29" fmla="*/ 1428 w 10000"/>
                <a:gd name="connsiteY29" fmla="*/ 9465 h 10000"/>
                <a:gd name="connsiteX30" fmla="*/ 1223 w 10000"/>
                <a:gd name="connsiteY30" fmla="*/ 9322 h 10000"/>
                <a:gd name="connsiteX31" fmla="*/ 1120 w 10000"/>
                <a:gd name="connsiteY31" fmla="*/ 8931 h 10000"/>
                <a:gd name="connsiteX32" fmla="*/ 1145 w 10000"/>
                <a:gd name="connsiteY32" fmla="*/ 8453 h 10000"/>
                <a:gd name="connsiteX33" fmla="*/ 1167 w 10000"/>
                <a:gd name="connsiteY33" fmla="*/ 8079 h 10000"/>
                <a:gd name="connsiteX34" fmla="*/ 1246 w 10000"/>
                <a:gd name="connsiteY34" fmla="*/ 7622 h 10000"/>
                <a:gd name="connsiteX35" fmla="*/ 1173 w 10000"/>
                <a:gd name="connsiteY35" fmla="*/ 7204 h 10000"/>
                <a:gd name="connsiteX36" fmla="*/ 1356 w 10000"/>
                <a:gd name="connsiteY36" fmla="*/ 6888 h 10000"/>
                <a:gd name="connsiteX37" fmla="*/ 1062 w 10000"/>
                <a:gd name="connsiteY37" fmla="*/ 6415 h 10000"/>
                <a:gd name="connsiteX38" fmla="*/ 1062 w 10000"/>
                <a:gd name="connsiteY38" fmla="*/ 6311 h 10000"/>
                <a:gd name="connsiteX39" fmla="*/ 1100 w 10000"/>
                <a:gd name="connsiteY39" fmla="*/ 5785 h 10000"/>
                <a:gd name="connsiteX40" fmla="*/ 953 w 10000"/>
                <a:gd name="connsiteY40" fmla="*/ 5362 h 10000"/>
                <a:gd name="connsiteX41" fmla="*/ 696 w 10000"/>
                <a:gd name="connsiteY41" fmla="*/ 4522 h 10000"/>
                <a:gd name="connsiteX42" fmla="*/ 623 w 10000"/>
                <a:gd name="connsiteY42" fmla="*/ 3891 h 10000"/>
                <a:gd name="connsiteX43" fmla="*/ 623 w 10000"/>
                <a:gd name="connsiteY43" fmla="*/ 3470 h 10000"/>
                <a:gd name="connsiteX44" fmla="*/ 0 w 10000"/>
                <a:gd name="connsiteY44" fmla="*/ 2631 h 10000"/>
                <a:gd name="connsiteX45" fmla="*/ 477 w 10000"/>
                <a:gd name="connsiteY45" fmla="*/ 2051 h 10000"/>
                <a:gd name="connsiteX46" fmla="*/ 477 w 10000"/>
                <a:gd name="connsiteY46" fmla="*/ 1789 h 10000"/>
                <a:gd name="connsiteX47" fmla="*/ 477 w 10000"/>
                <a:gd name="connsiteY47" fmla="*/ 999 h 10000"/>
                <a:gd name="connsiteX48" fmla="*/ 147 w 10000"/>
                <a:gd name="connsiteY48" fmla="*/ 473 h 10000"/>
                <a:gd name="connsiteX49" fmla="*/ 257 w 10000"/>
                <a:gd name="connsiteY49" fmla="*/ 0 h 10000"/>
                <a:gd name="connsiteX0" fmla="*/ 257 w 10000"/>
                <a:gd name="connsiteY0" fmla="*/ 0 h 10000"/>
                <a:gd name="connsiteX1" fmla="*/ 8448 w 10000"/>
                <a:gd name="connsiteY1" fmla="*/ 92 h 10000"/>
                <a:gd name="connsiteX2" fmla="*/ 8353 w 10000"/>
                <a:gd name="connsiteY2" fmla="*/ 578 h 10000"/>
                <a:gd name="connsiteX3" fmla="*/ 8682 w 10000"/>
                <a:gd name="connsiteY3" fmla="*/ 999 h 10000"/>
                <a:gd name="connsiteX4" fmla="*/ 8631 w 10000"/>
                <a:gd name="connsiteY4" fmla="*/ 1302 h 10000"/>
                <a:gd name="connsiteX5" fmla="*/ 8426 w 10000"/>
                <a:gd name="connsiteY5" fmla="*/ 1997 h 10000"/>
                <a:gd name="connsiteX6" fmla="*/ 8537 w 10000"/>
                <a:gd name="connsiteY6" fmla="*/ 2261 h 10000"/>
                <a:gd name="connsiteX7" fmla="*/ 8572 w 10000"/>
                <a:gd name="connsiteY7" fmla="*/ 2579 h 10000"/>
                <a:gd name="connsiteX8" fmla="*/ 8976 w 10000"/>
                <a:gd name="connsiteY8" fmla="*/ 3103 h 10000"/>
                <a:gd name="connsiteX9" fmla="*/ 9458 w 10000"/>
                <a:gd name="connsiteY9" fmla="*/ 3431 h 10000"/>
                <a:gd name="connsiteX10" fmla="*/ 9561 w 10000"/>
                <a:gd name="connsiteY10" fmla="*/ 4050 h 10000"/>
                <a:gd name="connsiteX11" fmla="*/ 9743 w 10000"/>
                <a:gd name="connsiteY11" fmla="*/ 4417 h 10000"/>
                <a:gd name="connsiteX12" fmla="*/ 9890 w 10000"/>
                <a:gd name="connsiteY12" fmla="*/ 4681 h 10000"/>
                <a:gd name="connsiteX13" fmla="*/ 10000 w 10000"/>
                <a:gd name="connsiteY13" fmla="*/ 5469 h 10000"/>
                <a:gd name="connsiteX14" fmla="*/ 9781 w 10000"/>
                <a:gd name="connsiteY14" fmla="*/ 5941 h 10000"/>
                <a:gd name="connsiteX15" fmla="*/ 9670 w 10000"/>
                <a:gd name="connsiteY15" fmla="*/ 6205 h 10000"/>
                <a:gd name="connsiteX16" fmla="*/ 9670 w 10000"/>
                <a:gd name="connsiteY16" fmla="*/ 6678 h 10000"/>
                <a:gd name="connsiteX17" fmla="*/ 9233 w 10000"/>
                <a:gd name="connsiteY17" fmla="*/ 6624 h 10000"/>
                <a:gd name="connsiteX18" fmla="*/ 8902 w 10000"/>
                <a:gd name="connsiteY18" fmla="*/ 6888 h 10000"/>
                <a:gd name="connsiteX19" fmla="*/ 8756 w 10000"/>
                <a:gd name="connsiteY19" fmla="*/ 7098 h 10000"/>
                <a:gd name="connsiteX20" fmla="*/ 8572 w 10000"/>
                <a:gd name="connsiteY20" fmla="*/ 7519 h 10000"/>
                <a:gd name="connsiteX21" fmla="*/ 8609 w 10000"/>
                <a:gd name="connsiteY21" fmla="*/ 7889 h 10000"/>
                <a:gd name="connsiteX22" fmla="*/ 8793 w 10000"/>
                <a:gd name="connsiteY22" fmla="*/ 8518 h 10000"/>
                <a:gd name="connsiteX23" fmla="*/ 8537 w 10000"/>
                <a:gd name="connsiteY23" fmla="*/ 8888 h 10000"/>
                <a:gd name="connsiteX24" fmla="*/ 8170 w 10000"/>
                <a:gd name="connsiteY24" fmla="*/ 9726 h 10000"/>
                <a:gd name="connsiteX25" fmla="*/ 8097 w 10000"/>
                <a:gd name="connsiteY25" fmla="*/ 9990 h 10000"/>
                <a:gd name="connsiteX26" fmla="*/ 7766 w 10000"/>
                <a:gd name="connsiteY26" fmla="*/ 9936 h 10000"/>
                <a:gd name="connsiteX27" fmla="*/ 7400 w 10000"/>
                <a:gd name="connsiteY27" fmla="*/ 9726 h 10000"/>
                <a:gd name="connsiteX28" fmla="*/ 1502 w 10000"/>
                <a:gd name="connsiteY28" fmla="*/ 9936 h 10000"/>
                <a:gd name="connsiteX29" fmla="*/ 1428 w 10000"/>
                <a:gd name="connsiteY29" fmla="*/ 9465 h 10000"/>
                <a:gd name="connsiteX30" fmla="*/ 1223 w 10000"/>
                <a:gd name="connsiteY30" fmla="*/ 9322 h 10000"/>
                <a:gd name="connsiteX31" fmla="*/ 1120 w 10000"/>
                <a:gd name="connsiteY31" fmla="*/ 8931 h 10000"/>
                <a:gd name="connsiteX32" fmla="*/ 1145 w 10000"/>
                <a:gd name="connsiteY32" fmla="*/ 8453 h 10000"/>
                <a:gd name="connsiteX33" fmla="*/ 1167 w 10000"/>
                <a:gd name="connsiteY33" fmla="*/ 8079 h 10000"/>
                <a:gd name="connsiteX34" fmla="*/ 1246 w 10000"/>
                <a:gd name="connsiteY34" fmla="*/ 7622 h 10000"/>
                <a:gd name="connsiteX35" fmla="*/ 1173 w 10000"/>
                <a:gd name="connsiteY35" fmla="*/ 7204 h 10000"/>
                <a:gd name="connsiteX36" fmla="*/ 1051 w 10000"/>
                <a:gd name="connsiteY36" fmla="*/ 6788 h 10000"/>
                <a:gd name="connsiteX37" fmla="*/ 1062 w 10000"/>
                <a:gd name="connsiteY37" fmla="*/ 6415 h 10000"/>
                <a:gd name="connsiteX38" fmla="*/ 1062 w 10000"/>
                <a:gd name="connsiteY38" fmla="*/ 6311 h 10000"/>
                <a:gd name="connsiteX39" fmla="*/ 1100 w 10000"/>
                <a:gd name="connsiteY39" fmla="*/ 5785 h 10000"/>
                <a:gd name="connsiteX40" fmla="*/ 953 w 10000"/>
                <a:gd name="connsiteY40" fmla="*/ 5362 h 10000"/>
                <a:gd name="connsiteX41" fmla="*/ 696 w 10000"/>
                <a:gd name="connsiteY41" fmla="*/ 4522 h 10000"/>
                <a:gd name="connsiteX42" fmla="*/ 623 w 10000"/>
                <a:gd name="connsiteY42" fmla="*/ 3891 h 10000"/>
                <a:gd name="connsiteX43" fmla="*/ 623 w 10000"/>
                <a:gd name="connsiteY43" fmla="*/ 3470 h 10000"/>
                <a:gd name="connsiteX44" fmla="*/ 0 w 10000"/>
                <a:gd name="connsiteY44" fmla="*/ 2631 h 10000"/>
                <a:gd name="connsiteX45" fmla="*/ 477 w 10000"/>
                <a:gd name="connsiteY45" fmla="*/ 2051 h 10000"/>
                <a:gd name="connsiteX46" fmla="*/ 477 w 10000"/>
                <a:gd name="connsiteY46" fmla="*/ 1789 h 10000"/>
                <a:gd name="connsiteX47" fmla="*/ 477 w 10000"/>
                <a:gd name="connsiteY47" fmla="*/ 999 h 10000"/>
                <a:gd name="connsiteX48" fmla="*/ 147 w 10000"/>
                <a:gd name="connsiteY48" fmla="*/ 473 h 10000"/>
                <a:gd name="connsiteX49" fmla="*/ 257 w 10000"/>
                <a:gd name="connsiteY49" fmla="*/ 0 h 10000"/>
                <a:gd name="connsiteX0" fmla="*/ 257 w 10000"/>
                <a:gd name="connsiteY0" fmla="*/ 0 h 10000"/>
                <a:gd name="connsiteX1" fmla="*/ 8448 w 10000"/>
                <a:gd name="connsiteY1" fmla="*/ 92 h 10000"/>
                <a:gd name="connsiteX2" fmla="*/ 8353 w 10000"/>
                <a:gd name="connsiteY2" fmla="*/ 578 h 10000"/>
                <a:gd name="connsiteX3" fmla="*/ 8682 w 10000"/>
                <a:gd name="connsiteY3" fmla="*/ 999 h 10000"/>
                <a:gd name="connsiteX4" fmla="*/ 8631 w 10000"/>
                <a:gd name="connsiteY4" fmla="*/ 1302 h 10000"/>
                <a:gd name="connsiteX5" fmla="*/ 8426 w 10000"/>
                <a:gd name="connsiteY5" fmla="*/ 1997 h 10000"/>
                <a:gd name="connsiteX6" fmla="*/ 8537 w 10000"/>
                <a:gd name="connsiteY6" fmla="*/ 2261 h 10000"/>
                <a:gd name="connsiteX7" fmla="*/ 8572 w 10000"/>
                <a:gd name="connsiteY7" fmla="*/ 2579 h 10000"/>
                <a:gd name="connsiteX8" fmla="*/ 8976 w 10000"/>
                <a:gd name="connsiteY8" fmla="*/ 3103 h 10000"/>
                <a:gd name="connsiteX9" fmla="*/ 9458 w 10000"/>
                <a:gd name="connsiteY9" fmla="*/ 3431 h 10000"/>
                <a:gd name="connsiteX10" fmla="*/ 9561 w 10000"/>
                <a:gd name="connsiteY10" fmla="*/ 4050 h 10000"/>
                <a:gd name="connsiteX11" fmla="*/ 9743 w 10000"/>
                <a:gd name="connsiteY11" fmla="*/ 4417 h 10000"/>
                <a:gd name="connsiteX12" fmla="*/ 9890 w 10000"/>
                <a:gd name="connsiteY12" fmla="*/ 4681 h 10000"/>
                <a:gd name="connsiteX13" fmla="*/ 10000 w 10000"/>
                <a:gd name="connsiteY13" fmla="*/ 5469 h 10000"/>
                <a:gd name="connsiteX14" fmla="*/ 9781 w 10000"/>
                <a:gd name="connsiteY14" fmla="*/ 5941 h 10000"/>
                <a:gd name="connsiteX15" fmla="*/ 9670 w 10000"/>
                <a:gd name="connsiteY15" fmla="*/ 6205 h 10000"/>
                <a:gd name="connsiteX16" fmla="*/ 9670 w 10000"/>
                <a:gd name="connsiteY16" fmla="*/ 6678 h 10000"/>
                <a:gd name="connsiteX17" fmla="*/ 9233 w 10000"/>
                <a:gd name="connsiteY17" fmla="*/ 6624 h 10000"/>
                <a:gd name="connsiteX18" fmla="*/ 8902 w 10000"/>
                <a:gd name="connsiteY18" fmla="*/ 6888 h 10000"/>
                <a:gd name="connsiteX19" fmla="*/ 8756 w 10000"/>
                <a:gd name="connsiteY19" fmla="*/ 7098 h 10000"/>
                <a:gd name="connsiteX20" fmla="*/ 8572 w 10000"/>
                <a:gd name="connsiteY20" fmla="*/ 7519 h 10000"/>
                <a:gd name="connsiteX21" fmla="*/ 8609 w 10000"/>
                <a:gd name="connsiteY21" fmla="*/ 7889 h 10000"/>
                <a:gd name="connsiteX22" fmla="*/ 8793 w 10000"/>
                <a:gd name="connsiteY22" fmla="*/ 8518 h 10000"/>
                <a:gd name="connsiteX23" fmla="*/ 8537 w 10000"/>
                <a:gd name="connsiteY23" fmla="*/ 8888 h 10000"/>
                <a:gd name="connsiteX24" fmla="*/ 8170 w 10000"/>
                <a:gd name="connsiteY24" fmla="*/ 9726 h 10000"/>
                <a:gd name="connsiteX25" fmla="*/ 8097 w 10000"/>
                <a:gd name="connsiteY25" fmla="*/ 9990 h 10000"/>
                <a:gd name="connsiteX26" fmla="*/ 7766 w 10000"/>
                <a:gd name="connsiteY26" fmla="*/ 9936 h 10000"/>
                <a:gd name="connsiteX27" fmla="*/ 7400 w 10000"/>
                <a:gd name="connsiteY27" fmla="*/ 9726 h 10000"/>
                <a:gd name="connsiteX28" fmla="*/ 1502 w 10000"/>
                <a:gd name="connsiteY28" fmla="*/ 9936 h 10000"/>
                <a:gd name="connsiteX29" fmla="*/ 1428 w 10000"/>
                <a:gd name="connsiteY29" fmla="*/ 9465 h 10000"/>
                <a:gd name="connsiteX30" fmla="*/ 1223 w 10000"/>
                <a:gd name="connsiteY30" fmla="*/ 9322 h 10000"/>
                <a:gd name="connsiteX31" fmla="*/ 1120 w 10000"/>
                <a:gd name="connsiteY31" fmla="*/ 8931 h 10000"/>
                <a:gd name="connsiteX32" fmla="*/ 1145 w 10000"/>
                <a:gd name="connsiteY32" fmla="*/ 8453 h 10000"/>
                <a:gd name="connsiteX33" fmla="*/ 1167 w 10000"/>
                <a:gd name="connsiteY33" fmla="*/ 8079 h 10000"/>
                <a:gd name="connsiteX34" fmla="*/ 1246 w 10000"/>
                <a:gd name="connsiteY34" fmla="*/ 7622 h 10000"/>
                <a:gd name="connsiteX35" fmla="*/ 1173 w 10000"/>
                <a:gd name="connsiteY35" fmla="*/ 7204 h 10000"/>
                <a:gd name="connsiteX36" fmla="*/ 1051 w 10000"/>
                <a:gd name="connsiteY36" fmla="*/ 6788 h 10000"/>
                <a:gd name="connsiteX37" fmla="*/ 1062 w 10000"/>
                <a:gd name="connsiteY37" fmla="*/ 6415 h 10000"/>
                <a:gd name="connsiteX38" fmla="*/ 1062 w 10000"/>
                <a:gd name="connsiteY38" fmla="*/ 6311 h 10000"/>
                <a:gd name="connsiteX39" fmla="*/ 1100 w 10000"/>
                <a:gd name="connsiteY39" fmla="*/ 5785 h 10000"/>
                <a:gd name="connsiteX40" fmla="*/ 953 w 10000"/>
                <a:gd name="connsiteY40" fmla="*/ 5362 h 10000"/>
                <a:gd name="connsiteX41" fmla="*/ 696 w 10000"/>
                <a:gd name="connsiteY41" fmla="*/ 4522 h 10000"/>
                <a:gd name="connsiteX42" fmla="*/ 623 w 10000"/>
                <a:gd name="connsiteY42" fmla="*/ 3891 h 10000"/>
                <a:gd name="connsiteX43" fmla="*/ 623 w 10000"/>
                <a:gd name="connsiteY43" fmla="*/ 3470 h 10000"/>
                <a:gd name="connsiteX44" fmla="*/ 0 w 10000"/>
                <a:gd name="connsiteY44" fmla="*/ 2631 h 10000"/>
                <a:gd name="connsiteX45" fmla="*/ 477 w 10000"/>
                <a:gd name="connsiteY45" fmla="*/ 2051 h 10000"/>
                <a:gd name="connsiteX46" fmla="*/ 477 w 10000"/>
                <a:gd name="connsiteY46" fmla="*/ 1789 h 10000"/>
                <a:gd name="connsiteX47" fmla="*/ 477 w 10000"/>
                <a:gd name="connsiteY47" fmla="*/ 999 h 10000"/>
                <a:gd name="connsiteX48" fmla="*/ 532 w 10000"/>
                <a:gd name="connsiteY48" fmla="*/ 549 h 10000"/>
                <a:gd name="connsiteX49" fmla="*/ 257 w 10000"/>
                <a:gd name="connsiteY49" fmla="*/ 0 h 10000"/>
                <a:gd name="connsiteX0" fmla="*/ 257 w 10000"/>
                <a:gd name="connsiteY0" fmla="*/ 0 h 10000"/>
                <a:gd name="connsiteX1" fmla="*/ 8448 w 10000"/>
                <a:gd name="connsiteY1" fmla="*/ 92 h 10000"/>
                <a:gd name="connsiteX2" fmla="*/ 8353 w 10000"/>
                <a:gd name="connsiteY2" fmla="*/ 578 h 10000"/>
                <a:gd name="connsiteX3" fmla="*/ 8682 w 10000"/>
                <a:gd name="connsiteY3" fmla="*/ 999 h 10000"/>
                <a:gd name="connsiteX4" fmla="*/ 8631 w 10000"/>
                <a:gd name="connsiteY4" fmla="*/ 1302 h 10000"/>
                <a:gd name="connsiteX5" fmla="*/ 8426 w 10000"/>
                <a:gd name="connsiteY5" fmla="*/ 1997 h 10000"/>
                <a:gd name="connsiteX6" fmla="*/ 8537 w 10000"/>
                <a:gd name="connsiteY6" fmla="*/ 2261 h 10000"/>
                <a:gd name="connsiteX7" fmla="*/ 8572 w 10000"/>
                <a:gd name="connsiteY7" fmla="*/ 2579 h 10000"/>
                <a:gd name="connsiteX8" fmla="*/ 8976 w 10000"/>
                <a:gd name="connsiteY8" fmla="*/ 3103 h 10000"/>
                <a:gd name="connsiteX9" fmla="*/ 9458 w 10000"/>
                <a:gd name="connsiteY9" fmla="*/ 3431 h 10000"/>
                <a:gd name="connsiteX10" fmla="*/ 9561 w 10000"/>
                <a:gd name="connsiteY10" fmla="*/ 4050 h 10000"/>
                <a:gd name="connsiteX11" fmla="*/ 9743 w 10000"/>
                <a:gd name="connsiteY11" fmla="*/ 4417 h 10000"/>
                <a:gd name="connsiteX12" fmla="*/ 9890 w 10000"/>
                <a:gd name="connsiteY12" fmla="*/ 4681 h 10000"/>
                <a:gd name="connsiteX13" fmla="*/ 10000 w 10000"/>
                <a:gd name="connsiteY13" fmla="*/ 5469 h 10000"/>
                <a:gd name="connsiteX14" fmla="*/ 9781 w 10000"/>
                <a:gd name="connsiteY14" fmla="*/ 5941 h 10000"/>
                <a:gd name="connsiteX15" fmla="*/ 9670 w 10000"/>
                <a:gd name="connsiteY15" fmla="*/ 6205 h 10000"/>
                <a:gd name="connsiteX16" fmla="*/ 9670 w 10000"/>
                <a:gd name="connsiteY16" fmla="*/ 6678 h 10000"/>
                <a:gd name="connsiteX17" fmla="*/ 9233 w 10000"/>
                <a:gd name="connsiteY17" fmla="*/ 6624 h 10000"/>
                <a:gd name="connsiteX18" fmla="*/ 8902 w 10000"/>
                <a:gd name="connsiteY18" fmla="*/ 6888 h 10000"/>
                <a:gd name="connsiteX19" fmla="*/ 8756 w 10000"/>
                <a:gd name="connsiteY19" fmla="*/ 7098 h 10000"/>
                <a:gd name="connsiteX20" fmla="*/ 8572 w 10000"/>
                <a:gd name="connsiteY20" fmla="*/ 7519 h 10000"/>
                <a:gd name="connsiteX21" fmla="*/ 8609 w 10000"/>
                <a:gd name="connsiteY21" fmla="*/ 7889 h 10000"/>
                <a:gd name="connsiteX22" fmla="*/ 8793 w 10000"/>
                <a:gd name="connsiteY22" fmla="*/ 8518 h 10000"/>
                <a:gd name="connsiteX23" fmla="*/ 8537 w 10000"/>
                <a:gd name="connsiteY23" fmla="*/ 8888 h 10000"/>
                <a:gd name="connsiteX24" fmla="*/ 8170 w 10000"/>
                <a:gd name="connsiteY24" fmla="*/ 9726 h 10000"/>
                <a:gd name="connsiteX25" fmla="*/ 8097 w 10000"/>
                <a:gd name="connsiteY25" fmla="*/ 9990 h 10000"/>
                <a:gd name="connsiteX26" fmla="*/ 7766 w 10000"/>
                <a:gd name="connsiteY26" fmla="*/ 9936 h 10000"/>
                <a:gd name="connsiteX27" fmla="*/ 7400 w 10000"/>
                <a:gd name="connsiteY27" fmla="*/ 9726 h 10000"/>
                <a:gd name="connsiteX28" fmla="*/ 1502 w 10000"/>
                <a:gd name="connsiteY28" fmla="*/ 9936 h 10000"/>
                <a:gd name="connsiteX29" fmla="*/ 1428 w 10000"/>
                <a:gd name="connsiteY29" fmla="*/ 9465 h 10000"/>
                <a:gd name="connsiteX30" fmla="*/ 1223 w 10000"/>
                <a:gd name="connsiteY30" fmla="*/ 9322 h 10000"/>
                <a:gd name="connsiteX31" fmla="*/ 1120 w 10000"/>
                <a:gd name="connsiteY31" fmla="*/ 8931 h 10000"/>
                <a:gd name="connsiteX32" fmla="*/ 1145 w 10000"/>
                <a:gd name="connsiteY32" fmla="*/ 8453 h 10000"/>
                <a:gd name="connsiteX33" fmla="*/ 1167 w 10000"/>
                <a:gd name="connsiteY33" fmla="*/ 8079 h 10000"/>
                <a:gd name="connsiteX34" fmla="*/ 1246 w 10000"/>
                <a:gd name="connsiteY34" fmla="*/ 7622 h 10000"/>
                <a:gd name="connsiteX35" fmla="*/ 1173 w 10000"/>
                <a:gd name="connsiteY35" fmla="*/ 7204 h 10000"/>
                <a:gd name="connsiteX36" fmla="*/ 1051 w 10000"/>
                <a:gd name="connsiteY36" fmla="*/ 6788 h 10000"/>
                <a:gd name="connsiteX37" fmla="*/ 1062 w 10000"/>
                <a:gd name="connsiteY37" fmla="*/ 6415 h 10000"/>
                <a:gd name="connsiteX38" fmla="*/ 1062 w 10000"/>
                <a:gd name="connsiteY38" fmla="*/ 6311 h 10000"/>
                <a:gd name="connsiteX39" fmla="*/ 1100 w 10000"/>
                <a:gd name="connsiteY39" fmla="*/ 5785 h 10000"/>
                <a:gd name="connsiteX40" fmla="*/ 953 w 10000"/>
                <a:gd name="connsiteY40" fmla="*/ 5362 h 10000"/>
                <a:gd name="connsiteX41" fmla="*/ 696 w 10000"/>
                <a:gd name="connsiteY41" fmla="*/ 4522 h 10000"/>
                <a:gd name="connsiteX42" fmla="*/ 623 w 10000"/>
                <a:gd name="connsiteY42" fmla="*/ 3891 h 10000"/>
                <a:gd name="connsiteX43" fmla="*/ 623 w 10000"/>
                <a:gd name="connsiteY43" fmla="*/ 3470 h 10000"/>
                <a:gd name="connsiteX44" fmla="*/ 0 w 10000"/>
                <a:gd name="connsiteY44" fmla="*/ 2631 h 10000"/>
                <a:gd name="connsiteX45" fmla="*/ 477 w 10000"/>
                <a:gd name="connsiteY45" fmla="*/ 2051 h 10000"/>
                <a:gd name="connsiteX46" fmla="*/ 477 w 10000"/>
                <a:gd name="connsiteY46" fmla="*/ 1789 h 10000"/>
                <a:gd name="connsiteX47" fmla="*/ 477 w 10000"/>
                <a:gd name="connsiteY47" fmla="*/ 999 h 10000"/>
                <a:gd name="connsiteX48" fmla="*/ 532 w 10000"/>
                <a:gd name="connsiteY48" fmla="*/ 549 h 10000"/>
                <a:gd name="connsiteX49" fmla="*/ 4732 w 10000"/>
                <a:gd name="connsiteY49" fmla="*/ 478 h 10000"/>
                <a:gd name="connsiteX0" fmla="*/ 8448 w 10000"/>
                <a:gd name="connsiteY0" fmla="*/ 0 h 9908"/>
                <a:gd name="connsiteX1" fmla="*/ 8353 w 10000"/>
                <a:gd name="connsiteY1" fmla="*/ 486 h 9908"/>
                <a:gd name="connsiteX2" fmla="*/ 8682 w 10000"/>
                <a:gd name="connsiteY2" fmla="*/ 907 h 9908"/>
                <a:gd name="connsiteX3" fmla="*/ 8631 w 10000"/>
                <a:gd name="connsiteY3" fmla="*/ 1210 h 9908"/>
                <a:gd name="connsiteX4" fmla="*/ 8426 w 10000"/>
                <a:gd name="connsiteY4" fmla="*/ 1905 h 9908"/>
                <a:gd name="connsiteX5" fmla="*/ 8537 w 10000"/>
                <a:gd name="connsiteY5" fmla="*/ 2169 h 9908"/>
                <a:gd name="connsiteX6" fmla="*/ 8572 w 10000"/>
                <a:gd name="connsiteY6" fmla="*/ 2487 h 9908"/>
                <a:gd name="connsiteX7" fmla="*/ 8976 w 10000"/>
                <a:gd name="connsiteY7" fmla="*/ 3011 h 9908"/>
                <a:gd name="connsiteX8" fmla="*/ 9458 w 10000"/>
                <a:gd name="connsiteY8" fmla="*/ 3339 h 9908"/>
                <a:gd name="connsiteX9" fmla="*/ 9561 w 10000"/>
                <a:gd name="connsiteY9" fmla="*/ 3958 h 9908"/>
                <a:gd name="connsiteX10" fmla="*/ 9743 w 10000"/>
                <a:gd name="connsiteY10" fmla="*/ 4325 h 9908"/>
                <a:gd name="connsiteX11" fmla="*/ 9890 w 10000"/>
                <a:gd name="connsiteY11" fmla="*/ 4589 h 9908"/>
                <a:gd name="connsiteX12" fmla="*/ 10000 w 10000"/>
                <a:gd name="connsiteY12" fmla="*/ 5377 h 9908"/>
                <a:gd name="connsiteX13" fmla="*/ 9781 w 10000"/>
                <a:gd name="connsiteY13" fmla="*/ 5849 h 9908"/>
                <a:gd name="connsiteX14" fmla="*/ 9670 w 10000"/>
                <a:gd name="connsiteY14" fmla="*/ 6113 h 9908"/>
                <a:gd name="connsiteX15" fmla="*/ 9670 w 10000"/>
                <a:gd name="connsiteY15" fmla="*/ 6586 h 9908"/>
                <a:gd name="connsiteX16" fmla="*/ 9233 w 10000"/>
                <a:gd name="connsiteY16" fmla="*/ 6532 h 9908"/>
                <a:gd name="connsiteX17" fmla="*/ 8902 w 10000"/>
                <a:gd name="connsiteY17" fmla="*/ 6796 h 9908"/>
                <a:gd name="connsiteX18" fmla="*/ 8756 w 10000"/>
                <a:gd name="connsiteY18" fmla="*/ 7006 h 9908"/>
                <a:gd name="connsiteX19" fmla="*/ 8572 w 10000"/>
                <a:gd name="connsiteY19" fmla="*/ 7427 h 9908"/>
                <a:gd name="connsiteX20" fmla="*/ 8609 w 10000"/>
                <a:gd name="connsiteY20" fmla="*/ 7797 h 9908"/>
                <a:gd name="connsiteX21" fmla="*/ 8793 w 10000"/>
                <a:gd name="connsiteY21" fmla="*/ 8426 h 9908"/>
                <a:gd name="connsiteX22" fmla="*/ 8537 w 10000"/>
                <a:gd name="connsiteY22" fmla="*/ 8796 h 9908"/>
                <a:gd name="connsiteX23" fmla="*/ 8170 w 10000"/>
                <a:gd name="connsiteY23" fmla="*/ 9634 h 9908"/>
                <a:gd name="connsiteX24" fmla="*/ 8097 w 10000"/>
                <a:gd name="connsiteY24" fmla="*/ 9898 h 9908"/>
                <a:gd name="connsiteX25" fmla="*/ 7766 w 10000"/>
                <a:gd name="connsiteY25" fmla="*/ 9844 h 9908"/>
                <a:gd name="connsiteX26" fmla="*/ 7400 w 10000"/>
                <a:gd name="connsiteY26" fmla="*/ 9634 h 9908"/>
                <a:gd name="connsiteX27" fmla="*/ 1502 w 10000"/>
                <a:gd name="connsiteY27" fmla="*/ 9844 h 9908"/>
                <a:gd name="connsiteX28" fmla="*/ 1428 w 10000"/>
                <a:gd name="connsiteY28" fmla="*/ 9373 h 9908"/>
                <a:gd name="connsiteX29" fmla="*/ 1223 w 10000"/>
                <a:gd name="connsiteY29" fmla="*/ 9230 h 9908"/>
                <a:gd name="connsiteX30" fmla="*/ 1120 w 10000"/>
                <a:gd name="connsiteY30" fmla="*/ 8839 h 9908"/>
                <a:gd name="connsiteX31" fmla="*/ 1145 w 10000"/>
                <a:gd name="connsiteY31" fmla="*/ 8361 h 9908"/>
                <a:gd name="connsiteX32" fmla="*/ 1167 w 10000"/>
                <a:gd name="connsiteY32" fmla="*/ 7987 h 9908"/>
                <a:gd name="connsiteX33" fmla="*/ 1246 w 10000"/>
                <a:gd name="connsiteY33" fmla="*/ 7530 h 9908"/>
                <a:gd name="connsiteX34" fmla="*/ 1173 w 10000"/>
                <a:gd name="connsiteY34" fmla="*/ 7112 h 9908"/>
                <a:gd name="connsiteX35" fmla="*/ 1051 w 10000"/>
                <a:gd name="connsiteY35" fmla="*/ 6696 h 9908"/>
                <a:gd name="connsiteX36" fmla="*/ 1062 w 10000"/>
                <a:gd name="connsiteY36" fmla="*/ 6323 h 9908"/>
                <a:gd name="connsiteX37" fmla="*/ 1062 w 10000"/>
                <a:gd name="connsiteY37" fmla="*/ 6219 h 9908"/>
                <a:gd name="connsiteX38" fmla="*/ 1100 w 10000"/>
                <a:gd name="connsiteY38" fmla="*/ 5693 h 9908"/>
                <a:gd name="connsiteX39" fmla="*/ 953 w 10000"/>
                <a:gd name="connsiteY39" fmla="*/ 5270 h 9908"/>
                <a:gd name="connsiteX40" fmla="*/ 696 w 10000"/>
                <a:gd name="connsiteY40" fmla="*/ 4430 h 9908"/>
                <a:gd name="connsiteX41" fmla="*/ 623 w 10000"/>
                <a:gd name="connsiteY41" fmla="*/ 3799 h 9908"/>
                <a:gd name="connsiteX42" fmla="*/ 623 w 10000"/>
                <a:gd name="connsiteY42" fmla="*/ 3378 h 9908"/>
                <a:gd name="connsiteX43" fmla="*/ 0 w 10000"/>
                <a:gd name="connsiteY43" fmla="*/ 2539 h 9908"/>
                <a:gd name="connsiteX44" fmla="*/ 477 w 10000"/>
                <a:gd name="connsiteY44" fmla="*/ 1959 h 9908"/>
                <a:gd name="connsiteX45" fmla="*/ 477 w 10000"/>
                <a:gd name="connsiteY45" fmla="*/ 1697 h 9908"/>
                <a:gd name="connsiteX46" fmla="*/ 477 w 10000"/>
                <a:gd name="connsiteY46" fmla="*/ 907 h 9908"/>
                <a:gd name="connsiteX47" fmla="*/ 532 w 10000"/>
                <a:gd name="connsiteY47" fmla="*/ 457 h 9908"/>
                <a:gd name="connsiteX48" fmla="*/ 4732 w 10000"/>
                <a:gd name="connsiteY48" fmla="*/ 386 h 9908"/>
                <a:gd name="connsiteX0" fmla="*/ 8448 w 10000"/>
                <a:gd name="connsiteY0" fmla="*/ 79 h 10079"/>
                <a:gd name="connsiteX1" fmla="*/ 8353 w 10000"/>
                <a:gd name="connsiteY1" fmla="*/ 570 h 10079"/>
                <a:gd name="connsiteX2" fmla="*/ 8682 w 10000"/>
                <a:gd name="connsiteY2" fmla="*/ 994 h 10079"/>
                <a:gd name="connsiteX3" fmla="*/ 8631 w 10000"/>
                <a:gd name="connsiteY3" fmla="*/ 1300 h 10079"/>
                <a:gd name="connsiteX4" fmla="*/ 8426 w 10000"/>
                <a:gd name="connsiteY4" fmla="*/ 2002 h 10079"/>
                <a:gd name="connsiteX5" fmla="*/ 8537 w 10000"/>
                <a:gd name="connsiteY5" fmla="*/ 2268 h 10079"/>
                <a:gd name="connsiteX6" fmla="*/ 8572 w 10000"/>
                <a:gd name="connsiteY6" fmla="*/ 2589 h 10079"/>
                <a:gd name="connsiteX7" fmla="*/ 8976 w 10000"/>
                <a:gd name="connsiteY7" fmla="*/ 3118 h 10079"/>
                <a:gd name="connsiteX8" fmla="*/ 9458 w 10000"/>
                <a:gd name="connsiteY8" fmla="*/ 3449 h 10079"/>
                <a:gd name="connsiteX9" fmla="*/ 9561 w 10000"/>
                <a:gd name="connsiteY9" fmla="*/ 4074 h 10079"/>
                <a:gd name="connsiteX10" fmla="*/ 9743 w 10000"/>
                <a:gd name="connsiteY10" fmla="*/ 4444 h 10079"/>
                <a:gd name="connsiteX11" fmla="*/ 9890 w 10000"/>
                <a:gd name="connsiteY11" fmla="*/ 4711 h 10079"/>
                <a:gd name="connsiteX12" fmla="*/ 10000 w 10000"/>
                <a:gd name="connsiteY12" fmla="*/ 5506 h 10079"/>
                <a:gd name="connsiteX13" fmla="*/ 9781 w 10000"/>
                <a:gd name="connsiteY13" fmla="*/ 5982 h 10079"/>
                <a:gd name="connsiteX14" fmla="*/ 9670 w 10000"/>
                <a:gd name="connsiteY14" fmla="*/ 6249 h 10079"/>
                <a:gd name="connsiteX15" fmla="*/ 9670 w 10000"/>
                <a:gd name="connsiteY15" fmla="*/ 6726 h 10079"/>
                <a:gd name="connsiteX16" fmla="*/ 9233 w 10000"/>
                <a:gd name="connsiteY16" fmla="*/ 6672 h 10079"/>
                <a:gd name="connsiteX17" fmla="*/ 8902 w 10000"/>
                <a:gd name="connsiteY17" fmla="*/ 6938 h 10079"/>
                <a:gd name="connsiteX18" fmla="*/ 8756 w 10000"/>
                <a:gd name="connsiteY18" fmla="*/ 7150 h 10079"/>
                <a:gd name="connsiteX19" fmla="*/ 8572 w 10000"/>
                <a:gd name="connsiteY19" fmla="*/ 7575 h 10079"/>
                <a:gd name="connsiteX20" fmla="*/ 8609 w 10000"/>
                <a:gd name="connsiteY20" fmla="*/ 7948 h 10079"/>
                <a:gd name="connsiteX21" fmla="*/ 8793 w 10000"/>
                <a:gd name="connsiteY21" fmla="*/ 8583 h 10079"/>
                <a:gd name="connsiteX22" fmla="*/ 8537 w 10000"/>
                <a:gd name="connsiteY22" fmla="*/ 8957 h 10079"/>
                <a:gd name="connsiteX23" fmla="*/ 8170 w 10000"/>
                <a:gd name="connsiteY23" fmla="*/ 9802 h 10079"/>
                <a:gd name="connsiteX24" fmla="*/ 8097 w 10000"/>
                <a:gd name="connsiteY24" fmla="*/ 10069 h 10079"/>
                <a:gd name="connsiteX25" fmla="*/ 7766 w 10000"/>
                <a:gd name="connsiteY25" fmla="*/ 10014 h 10079"/>
                <a:gd name="connsiteX26" fmla="*/ 7400 w 10000"/>
                <a:gd name="connsiteY26" fmla="*/ 9802 h 10079"/>
                <a:gd name="connsiteX27" fmla="*/ 1502 w 10000"/>
                <a:gd name="connsiteY27" fmla="*/ 10014 h 10079"/>
                <a:gd name="connsiteX28" fmla="*/ 1428 w 10000"/>
                <a:gd name="connsiteY28" fmla="*/ 9539 h 10079"/>
                <a:gd name="connsiteX29" fmla="*/ 1223 w 10000"/>
                <a:gd name="connsiteY29" fmla="*/ 9395 h 10079"/>
                <a:gd name="connsiteX30" fmla="*/ 1120 w 10000"/>
                <a:gd name="connsiteY30" fmla="*/ 9000 h 10079"/>
                <a:gd name="connsiteX31" fmla="*/ 1145 w 10000"/>
                <a:gd name="connsiteY31" fmla="*/ 8518 h 10079"/>
                <a:gd name="connsiteX32" fmla="*/ 1167 w 10000"/>
                <a:gd name="connsiteY32" fmla="*/ 8140 h 10079"/>
                <a:gd name="connsiteX33" fmla="*/ 1246 w 10000"/>
                <a:gd name="connsiteY33" fmla="*/ 7679 h 10079"/>
                <a:gd name="connsiteX34" fmla="*/ 1173 w 10000"/>
                <a:gd name="connsiteY34" fmla="*/ 7257 h 10079"/>
                <a:gd name="connsiteX35" fmla="*/ 1051 w 10000"/>
                <a:gd name="connsiteY35" fmla="*/ 6837 h 10079"/>
                <a:gd name="connsiteX36" fmla="*/ 1062 w 10000"/>
                <a:gd name="connsiteY36" fmla="*/ 6461 h 10079"/>
                <a:gd name="connsiteX37" fmla="*/ 1062 w 10000"/>
                <a:gd name="connsiteY37" fmla="*/ 6356 h 10079"/>
                <a:gd name="connsiteX38" fmla="*/ 1100 w 10000"/>
                <a:gd name="connsiteY38" fmla="*/ 5825 h 10079"/>
                <a:gd name="connsiteX39" fmla="*/ 953 w 10000"/>
                <a:gd name="connsiteY39" fmla="*/ 5398 h 10079"/>
                <a:gd name="connsiteX40" fmla="*/ 696 w 10000"/>
                <a:gd name="connsiteY40" fmla="*/ 4550 h 10079"/>
                <a:gd name="connsiteX41" fmla="*/ 623 w 10000"/>
                <a:gd name="connsiteY41" fmla="*/ 3913 h 10079"/>
                <a:gd name="connsiteX42" fmla="*/ 623 w 10000"/>
                <a:gd name="connsiteY42" fmla="*/ 3488 h 10079"/>
                <a:gd name="connsiteX43" fmla="*/ 0 w 10000"/>
                <a:gd name="connsiteY43" fmla="*/ 2642 h 10079"/>
                <a:gd name="connsiteX44" fmla="*/ 477 w 10000"/>
                <a:gd name="connsiteY44" fmla="*/ 2056 h 10079"/>
                <a:gd name="connsiteX45" fmla="*/ 477 w 10000"/>
                <a:gd name="connsiteY45" fmla="*/ 1792 h 10079"/>
                <a:gd name="connsiteX46" fmla="*/ 477 w 10000"/>
                <a:gd name="connsiteY46" fmla="*/ 994 h 10079"/>
                <a:gd name="connsiteX47" fmla="*/ 575 w 10000"/>
                <a:gd name="connsiteY47" fmla="*/ 21 h 10079"/>
                <a:gd name="connsiteX48" fmla="*/ 4732 w 10000"/>
                <a:gd name="connsiteY48" fmla="*/ 469 h 10079"/>
                <a:gd name="connsiteX0" fmla="*/ 8448 w 10000"/>
                <a:gd name="connsiteY0" fmla="*/ 87 h 10087"/>
                <a:gd name="connsiteX1" fmla="*/ 8353 w 10000"/>
                <a:gd name="connsiteY1" fmla="*/ 578 h 10087"/>
                <a:gd name="connsiteX2" fmla="*/ 8682 w 10000"/>
                <a:gd name="connsiteY2" fmla="*/ 1002 h 10087"/>
                <a:gd name="connsiteX3" fmla="*/ 8631 w 10000"/>
                <a:gd name="connsiteY3" fmla="*/ 1308 h 10087"/>
                <a:gd name="connsiteX4" fmla="*/ 8426 w 10000"/>
                <a:gd name="connsiteY4" fmla="*/ 2010 h 10087"/>
                <a:gd name="connsiteX5" fmla="*/ 8537 w 10000"/>
                <a:gd name="connsiteY5" fmla="*/ 2276 h 10087"/>
                <a:gd name="connsiteX6" fmla="*/ 8572 w 10000"/>
                <a:gd name="connsiteY6" fmla="*/ 2597 h 10087"/>
                <a:gd name="connsiteX7" fmla="*/ 8976 w 10000"/>
                <a:gd name="connsiteY7" fmla="*/ 3126 h 10087"/>
                <a:gd name="connsiteX8" fmla="*/ 9458 w 10000"/>
                <a:gd name="connsiteY8" fmla="*/ 3457 h 10087"/>
                <a:gd name="connsiteX9" fmla="*/ 9561 w 10000"/>
                <a:gd name="connsiteY9" fmla="*/ 4082 h 10087"/>
                <a:gd name="connsiteX10" fmla="*/ 9743 w 10000"/>
                <a:gd name="connsiteY10" fmla="*/ 4452 h 10087"/>
                <a:gd name="connsiteX11" fmla="*/ 9890 w 10000"/>
                <a:gd name="connsiteY11" fmla="*/ 4719 h 10087"/>
                <a:gd name="connsiteX12" fmla="*/ 10000 w 10000"/>
                <a:gd name="connsiteY12" fmla="*/ 5514 h 10087"/>
                <a:gd name="connsiteX13" fmla="*/ 9781 w 10000"/>
                <a:gd name="connsiteY13" fmla="*/ 5990 h 10087"/>
                <a:gd name="connsiteX14" fmla="*/ 9670 w 10000"/>
                <a:gd name="connsiteY14" fmla="*/ 6257 h 10087"/>
                <a:gd name="connsiteX15" fmla="*/ 9670 w 10000"/>
                <a:gd name="connsiteY15" fmla="*/ 6734 h 10087"/>
                <a:gd name="connsiteX16" fmla="*/ 9233 w 10000"/>
                <a:gd name="connsiteY16" fmla="*/ 6680 h 10087"/>
                <a:gd name="connsiteX17" fmla="*/ 8902 w 10000"/>
                <a:gd name="connsiteY17" fmla="*/ 6946 h 10087"/>
                <a:gd name="connsiteX18" fmla="*/ 8756 w 10000"/>
                <a:gd name="connsiteY18" fmla="*/ 7158 h 10087"/>
                <a:gd name="connsiteX19" fmla="*/ 8572 w 10000"/>
                <a:gd name="connsiteY19" fmla="*/ 7583 h 10087"/>
                <a:gd name="connsiteX20" fmla="*/ 8609 w 10000"/>
                <a:gd name="connsiteY20" fmla="*/ 7956 h 10087"/>
                <a:gd name="connsiteX21" fmla="*/ 8793 w 10000"/>
                <a:gd name="connsiteY21" fmla="*/ 8591 h 10087"/>
                <a:gd name="connsiteX22" fmla="*/ 8537 w 10000"/>
                <a:gd name="connsiteY22" fmla="*/ 8965 h 10087"/>
                <a:gd name="connsiteX23" fmla="*/ 8170 w 10000"/>
                <a:gd name="connsiteY23" fmla="*/ 9810 h 10087"/>
                <a:gd name="connsiteX24" fmla="*/ 8097 w 10000"/>
                <a:gd name="connsiteY24" fmla="*/ 10077 h 10087"/>
                <a:gd name="connsiteX25" fmla="*/ 7766 w 10000"/>
                <a:gd name="connsiteY25" fmla="*/ 10022 h 10087"/>
                <a:gd name="connsiteX26" fmla="*/ 7400 w 10000"/>
                <a:gd name="connsiteY26" fmla="*/ 9810 h 10087"/>
                <a:gd name="connsiteX27" fmla="*/ 1502 w 10000"/>
                <a:gd name="connsiteY27" fmla="*/ 10022 h 10087"/>
                <a:gd name="connsiteX28" fmla="*/ 1428 w 10000"/>
                <a:gd name="connsiteY28" fmla="*/ 9547 h 10087"/>
                <a:gd name="connsiteX29" fmla="*/ 1223 w 10000"/>
                <a:gd name="connsiteY29" fmla="*/ 9403 h 10087"/>
                <a:gd name="connsiteX30" fmla="*/ 1120 w 10000"/>
                <a:gd name="connsiteY30" fmla="*/ 9008 h 10087"/>
                <a:gd name="connsiteX31" fmla="*/ 1145 w 10000"/>
                <a:gd name="connsiteY31" fmla="*/ 8526 h 10087"/>
                <a:gd name="connsiteX32" fmla="*/ 1167 w 10000"/>
                <a:gd name="connsiteY32" fmla="*/ 8148 h 10087"/>
                <a:gd name="connsiteX33" fmla="*/ 1246 w 10000"/>
                <a:gd name="connsiteY33" fmla="*/ 7687 h 10087"/>
                <a:gd name="connsiteX34" fmla="*/ 1173 w 10000"/>
                <a:gd name="connsiteY34" fmla="*/ 7265 h 10087"/>
                <a:gd name="connsiteX35" fmla="*/ 1051 w 10000"/>
                <a:gd name="connsiteY35" fmla="*/ 6845 h 10087"/>
                <a:gd name="connsiteX36" fmla="*/ 1062 w 10000"/>
                <a:gd name="connsiteY36" fmla="*/ 6469 h 10087"/>
                <a:gd name="connsiteX37" fmla="*/ 1062 w 10000"/>
                <a:gd name="connsiteY37" fmla="*/ 6364 h 10087"/>
                <a:gd name="connsiteX38" fmla="*/ 1100 w 10000"/>
                <a:gd name="connsiteY38" fmla="*/ 5833 h 10087"/>
                <a:gd name="connsiteX39" fmla="*/ 953 w 10000"/>
                <a:gd name="connsiteY39" fmla="*/ 5406 h 10087"/>
                <a:gd name="connsiteX40" fmla="*/ 696 w 10000"/>
                <a:gd name="connsiteY40" fmla="*/ 4558 h 10087"/>
                <a:gd name="connsiteX41" fmla="*/ 623 w 10000"/>
                <a:gd name="connsiteY41" fmla="*/ 3921 h 10087"/>
                <a:gd name="connsiteX42" fmla="*/ 623 w 10000"/>
                <a:gd name="connsiteY42" fmla="*/ 3496 h 10087"/>
                <a:gd name="connsiteX43" fmla="*/ 0 w 10000"/>
                <a:gd name="connsiteY43" fmla="*/ 2650 h 10087"/>
                <a:gd name="connsiteX44" fmla="*/ 477 w 10000"/>
                <a:gd name="connsiteY44" fmla="*/ 2064 h 10087"/>
                <a:gd name="connsiteX45" fmla="*/ 477 w 10000"/>
                <a:gd name="connsiteY45" fmla="*/ 1800 h 10087"/>
                <a:gd name="connsiteX46" fmla="*/ 477 w 10000"/>
                <a:gd name="connsiteY46" fmla="*/ 1002 h 10087"/>
                <a:gd name="connsiteX47" fmla="*/ 575 w 10000"/>
                <a:gd name="connsiteY47" fmla="*/ 29 h 10087"/>
                <a:gd name="connsiteX48" fmla="*/ 4777 w 10000"/>
                <a:gd name="connsiteY48" fmla="*/ 249 h 10087"/>
                <a:gd name="connsiteX0" fmla="*/ 8448 w 10000"/>
                <a:gd name="connsiteY0" fmla="*/ 0 h 10000"/>
                <a:gd name="connsiteX1" fmla="*/ 8353 w 10000"/>
                <a:gd name="connsiteY1" fmla="*/ 491 h 10000"/>
                <a:gd name="connsiteX2" fmla="*/ 8682 w 10000"/>
                <a:gd name="connsiteY2" fmla="*/ 915 h 10000"/>
                <a:gd name="connsiteX3" fmla="*/ 8631 w 10000"/>
                <a:gd name="connsiteY3" fmla="*/ 1221 h 10000"/>
                <a:gd name="connsiteX4" fmla="*/ 8426 w 10000"/>
                <a:gd name="connsiteY4" fmla="*/ 1923 h 10000"/>
                <a:gd name="connsiteX5" fmla="*/ 8537 w 10000"/>
                <a:gd name="connsiteY5" fmla="*/ 2189 h 10000"/>
                <a:gd name="connsiteX6" fmla="*/ 8572 w 10000"/>
                <a:gd name="connsiteY6" fmla="*/ 2510 h 10000"/>
                <a:gd name="connsiteX7" fmla="*/ 8976 w 10000"/>
                <a:gd name="connsiteY7" fmla="*/ 3039 h 10000"/>
                <a:gd name="connsiteX8" fmla="*/ 9458 w 10000"/>
                <a:gd name="connsiteY8" fmla="*/ 3370 h 10000"/>
                <a:gd name="connsiteX9" fmla="*/ 9561 w 10000"/>
                <a:gd name="connsiteY9" fmla="*/ 3995 h 10000"/>
                <a:gd name="connsiteX10" fmla="*/ 9743 w 10000"/>
                <a:gd name="connsiteY10" fmla="*/ 4365 h 10000"/>
                <a:gd name="connsiteX11" fmla="*/ 9890 w 10000"/>
                <a:gd name="connsiteY11" fmla="*/ 4632 h 10000"/>
                <a:gd name="connsiteX12" fmla="*/ 10000 w 10000"/>
                <a:gd name="connsiteY12" fmla="*/ 5427 h 10000"/>
                <a:gd name="connsiteX13" fmla="*/ 9781 w 10000"/>
                <a:gd name="connsiteY13" fmla="*/ 5903 h 10000"/>
                <a:gd name="connsiteX14" fmla="*/ 9670 w 10000"/>
                <a:gd name="connsiteY14" fmla="*/ 6170 h 10000"/>
                <a:gd name="connsiteX15" fmla="*/ 9670 w 10000"/>
                <a:gd name="connsiteY15" fmla="*/ 6647 h 10000"/>
                <a:gd name="connsiteX16" fmla="*/ 9233 w 10000"/>
                <a:gd name="connsiteY16" fmla="*/ 6593 h 10000"/>
                <a:gd name="connsiteX17" fmla="*/ 8902 w 10000"/>
                <a:gd name="connsiteY17" fmla="*/ 6859 h 10000"/>
                <a:gd name="connsiteX18" fmla="*/ 8756 w 10000"/>
                <a:gd name="connsiteY18" fmla="*/ 7071 h 10000"/>
                <a:gd name="connsiteX19" fmla="*/ 8572 w 10000"/>
                <a:gd name="connsiteY19" fmla="*/ 7496 h 10000"/>
                <a:gd name="connsiteX20" fmla="*/ 8609 w 10000"/>
                <a:gd name="connsiteY20" fmla="*/ 7869 h 10000"/>
                <a:gd name="connsiteX21" fmla="*/ 8793 w 10000"/>
                <a:gd name="connsiteY21" fmla="*/ 8504 h 10000"/>
                <a:gd name="connsiteX22" fmla="*/ 8537 w 10000"/>
                <a:gd name="connsiteY22" fmla="*/ 8878 h 10000"/>
                <a:gd name="connsiteX23" fmla="*/ 8170 w 10000"/>
                <a:gd name="connsiteY23" fmla="*/ 9723 h 10000"/>
                <a:gd name="connsiteX24" fmla="*/ 8097 w 10000"/>
                <a:gd name="connsiteY24" fmla="*/ 9990 h 10000"/>
                <a:gd name="connsiteX25" fmla="*/ 7766 w 10000"/>
                <a:gd name="connsiteY25" fmla="*/ 9935 h 10000"/>
                <a:gd name="connsiteX26" fmla="*/ 7400 w 10000"/>
                <a:gd name="connsiteY26" fmla="*/ 9723 h 10000"/>
                <a:gd name="connsiteX27" fmla="*/ 1502 w 10000"/>
                <a:gd name="connsiteY27" fmla="*/ 9935 h 10000"/>
                <a:gd name="connsiteX28" fmla="*/ 1428 w 10000"/>
                <a:gd name="connsiteY28" fmla="*/ 9460 h 10000"/>
                <a:gd name="connsiteX29" fmla="*/ 1223 w 10000"/>
                <a:gd name="connsiteY29" fmla="*/ 9316 h 10000"/>
                <a:gd name="connsiteX30" fmla="*/ 1120 w 10000"/>
                <a:gd name="connsiteY30" fmla="*/ 8921 h 10000"/>
                <a:gd name="connsiteX31" fmla="*/ 1145 w 10000"/>
                <a:gd name="connsiteY31" fmla="*/ 8439 h 10000"/>
                <a:gd name="connsiteX32" fmla="*/ 1167 w 10000"/>
                <a:gd name="connsiteY32" fmla="*/ 8061 h 10000"/>
                <a:gd name="connsiteX33" fmla="*/ 1246 w 10000"/>
                <a:gd name="connsiteY33" fmla="*/ 7600 h 10000"/>
                <a:gd name="connsiteX34" fmla="*/ 1173 w 10000"/>
                <a:gd name="connsiteY34" fmla="*/ 7178 h 10000"/>
                <a:gd name="connsiteX35" fmla="*/ 1051 w 10000"/>
                <a:gd name="connsiteY35" fmla="*/ 6758 h 10000"/>
                <a:gd name="connsiteX36" fmla="*/ 1062 w 10000"/>
                <a:gd name="connsiteY36" fmla="*/ 6382 h 10000"/>
                <a:gd name="connsiteX37" fmla="*/ 1062 w 10000"/>
                <a:gd name="connsiteY37" fmla="*/ 6277 h 10000"/>
                <a:gd name="connsiteX38" fmla="*/ 1100 w 10000"/>
                <a:gd name="connsiteY38" fmla="*/ 5746 h 10000"/>
                <a:gd name="connsiteX39" fmla="*/ 953 w 10000"/>
                <a:gd name="connsiteY39" fmla="*/ 5319 h 10000"/>
                <a:gd name="connsiteX40" fmla="*/ 696 w 10000"/>
                <a:gd name="connsiteY40" fmla="*/ 4471 h 10000"/>
                <a:gd name="connsiteX41" fmla="*/ 623 w 10000"/>
                <a:gd name="connsiteY41" fmla="*/ 3834 h 10000"/>
                <a:gd name="connsiteX42" fmla="*/ 623 w 10000"/>
                <a:gd name="connsiteY42" fmla="*/ 3409 h 10000"/>
                <a:gd name="connsiteX43" fmla="*/ 0 w 10000"/>
                <a:gd name="connsiteY43" fmla="*/ 2563 h 10000"/>
                <a:gd name="connsiteX44" fmla="*/ 477 w 10000"/>
                <a:gd name="connsiteY44" fmla="*/ 1977 h 10000"/>
                <a:gd name="connsiteX45" fmla="*/ 477 w 10000"/>
                <a:gd name="connsiteY45" fmla="*/ 1713 h 10000"/>
                <a:gd name="connsiteX46" fmla="*/ 477 w 10000"/>
                <a:gd name="connsiteY46" fmla="*/ 915 h 10000"/>
                <a:gd name="connsiteX47" fmla="*/ 715 w 10000"/>
                <a:gd name="connsiteY47" fmla="*/ 127 h 10000"/>
                <a:gd name="connsiteX48" fmla="*/ 4777 w 10000"/>
                <a:gd name="connsiteY48" fmla="*/ 162 h 10000"/>
                <a:gd name="connsiteX0" fmla="*/ 8448 w 10000"/>
                <a:gd name="connsiteY0" fmla="*/ 0 h 10000"/>
                <a:gd name="connsiteX1" fmla="*/ 8353 w 10000"/>
                <a:gd name="connsiteY1" fmla="*/ 491 h 10000"/>
                <a:gd name="connsiteX2" fmla="*/ 8682 w 10000"/>
                <a:gd name="connsiteY2" fmla="*/ 915 h 10000"/>
                <a:gd name="connsiteX3" fmla="*/ 8631 w 10000"/>
                <a:gd name="connsiteY3" fmla="*/ 1221 h 10000"/>
                <a:gd name="connsiteX4" fmla="*/ 8426 w 10000"/>
                <a:gd name="connsiteY4" fmla="*/ 1923 h 10000"/>
                <a:gd name="connsiteX5" fmla="*/ 8537 w 10000"/>
                <a:gd name="connsiteY5" fmla="*/ 2189 h 10000"/>
                <a:gd name="connsiteX6" fmla="*/ 8572 w 10000"/>
                <a:gd name="connsiteY6" fmla="*/ 2510 h 10000"/>
                <a:gd name="connsiteX7" fmla="*/ 8976 w 10000"/>
                <a:gd name="connsiteY7" fmla="*/ 3039 h 10000"/>
                <a:gd name="connsiteX8" fmla="*/ 9458 w 10000"/>
                <a:gd name="connsiteY8" fmla="*/ 3370 h 10000"/>
                <a:gd name="connsiteX9" fmla="*/ 9561 w 10000"/>
                <a:gd name="connsiteY9" fmla="*/ 3995 h 10000"/>
                <a:gd name="connsiteX10" fmla="*/ 9743 w 10000"/>
                <a:gd name="connsiteY10" fmla="*/ 4365 h 10000"/>
                <a:gd name="connsiteX11" fmla="*/ 9890 w 10000"/>
                <a:gd name="connsiteY11" fmla="*/ 4632 h 10000"/>
                <a:gd name="connsiteX12" fmla="*/ 10000 w 10000"/>
                <a:gd name="connsiteY12" fmla="*/ 5427 h 10000"/>
                <a:gd name="connsiteX13" fmla="*/ 9781 w 10000"/>
                <a:gd name="connsiteY13" fmla="*/ 5903 h 10000"/>
                <a:gd name="connsiteX14" fmla="*/ 9670 w 10000"/>
                <a:gd name="connsiteY14" fmla="*/ 6170 h 10000"/>
                <a:gd name="connsiteX15" fmla="*/ 9670 w 10000"/>
                <a:gd name="connsiteY15" fmla="*/ 6647 h 10000"/>
                <a:gd name="connsiteX16" fmla="*/ 9233 w 10000"/>
                <a:gd name="connsiteY16" fmla="*/ 6593 h 10000"/>
                <a:gd name="connsiteX17" fmla="*/ 8902 w 10000"/>
                <a:gd name="connsiteY17" fmla="*/ 6859 h 10000"/>
                <a:gd name="connsiteX18" fmla="*/ 8756 w 10000"/>
                <a:gd name="connsiteY18" fmla="*/ 7071 h 10000"/>
                <a:gd name="connsiteX19" fmla="*/ 8572 w 10000"/>
                <a:gd name="connsiteY19" fmla="*/ 7496 h 10000"/>
                <a:gd name="connsiteX20" fmla="*/ 8609 w 10000"/>
                <a:gd name="connsiteY20" fmla="*/ 7869 h 10000"/>
                <a:gd name="connsiteX21" fmla="*/ 8793 w 10000"/>
                <a:gd name="connsiteY21" fmla="*/ 8504 h 10000"/>
                <a:gd name="connsiteX22" fmla="*/ 8537 w 10000"/>
                <a:gd name="connsiteY22" fmla="*/ 8878 h 10000"/>
                <a:gd name="connsiteX23" fmla="*/ 8170 w 10000"/>
                <a:gd name="connsiteY23" fmla="*/ 9723 h 10000"/>
                <a:gd name="connsiteX24" fmla="*/ 8097 w 10000"/>
                <a:gd name="connsiteY24" fmla="*/ 9990 h 10000"/>
                <a:gd name="connsiteX25" fmla="*/ 7766 w 10000"/>
                <a:gd name="connsiteY25" fmla="*/ 9935 h 10000"/>
                <a:gd name="connsiteX26" fmla="*/ 7400 w 10000"/>
                <a:gd name="connsiteY26" fmla="*/ 9723 h 10000"/>
                <a:gd name="connsiteX27" fmla="*/ 1502 w 10000"/>
                <a:gd name="connsiteY27" fmla="*/ 9935 h 10000"/>
                <a:gd name="connsiteX28" fmla="*/ 1428 w 10000"/>
                <a:gd name="connsiteY28" fmla="*/ 9460 h 10000"/>
                <a:gd name="connsiteX29" fmla="*/ 1223 w 10000"/>
                <a:gd name="connsiteY29" fmla="*/ 9316 h 10000"/>
                <a:gd name="connsiteX30" fmla="*/ 1120 w 10000"/>
                <a:gd name="connsiteY30" fmla="*/ 8921 h 10000"/>
                <a:gd name="connsiteX31" fmla="*/ 1145 w 10000"/>
                <a:gd name="connsiteY31" fmla="*/ 8439 h 10000"/>
                <a:gd name="connsiteX32" fmla="*/ 1167 w 10000"/>
                <a:gd name="connsiteY32" fmla="*/ 8061 h 10000"/>
                <a:gd name="connsiteX33" fmla="*/ 1246 w 10000"/>
                <a:gd name="connsiteY33" fmla="*/ 7600 h 10000"/>
                <a:gd name="connsiteX34" fmla="*/ 1173 w 10000"/>
                <a:gd name="connsiteY34" fmla="*/ 7178 h 10000"/>
                <a:gd name="connsiteX35" fmla="*/ 1051 w 10000"/>
                <a:gd name="connsiteY35" fmla="*/ 6758 h 10000"/>
                <a:gd name="connsiteX36" fmla="*/ 1062 w 10000"/>
                <a:gd name="connsiteY36" fmla="*/ 6382 h 10000"/>
                <a:gd name="connsiteX37" fmla="*/ 1062 w 10000"/>
                <a:gd name="connsiteY37" fmla="*/ 6277 h 10000"/>
                <a:gd name="connsiteX38" fmla="*/ 1100 w 10000"/>
                <a:gd name="connsiteY38" fmla="*/ 5746 h 10000"/>
                <a:gd name="connsiteX39" fmla="*/ 953 w 10000"/>
                <a:gd name="connsiteY39" fmla="*/ 5319 h 10000"/>
                <a:gd name="connsiteX40" fmla="*/ 696 w 10000"/>
                <a:gd name="connsiteY40" fmla="*/ 4471 h 10000"/>
                <a:gd name="connsiteX41" fmla="*/ 623 w 10000"/>
                <a:gd name="connsiteY41" fmla="*/ 3834 h 10000"/>
                <a:gd name="connsiteX42" fmla="*/ 521 w 10000"/>
                <a:gd name="connsiteY42" fmla="*/ 3389 h 10000"/>
                <a:gd name="connsiteX43" fmla="*/ 0 w 10000"/>
                <a:gd name="connsiteY43" fmla="*/ 2563 h 10000"/>
                <a:gd name="connsiteX44" fmla="*/ 477 w 10000"/>
                <a:gd name="connsiteY44" fmla="*/ 1977 h 10000"/>
                <a:gd name="connsiteX45" fmla="*/ 477 w 10000"/>
                <a:gd name="connsiteY45" fmla="*/ 1713 h 10000"/>
                <a:gd name="connsiteX46" fmla="*/ 477 w 10000"/>
                <a:gd name="connsiteY46" fmla="*/ 915 h 10000"/>
                <a:gd name="connsiteX47" fmla="*/ 715 w 10000"/>
                <a:gd name="connsiteY47" fmla="*/ 127 h 10000"/>
                <a:gd name="connsiteX48" fmla="*/ 4777 w 10000"/>
                <a:gd name="connsiteY48" fmla="*/ 162 h 10000"/>
                <a:gd name="connsiteX0" fmla="*/ 8448 w 10000"/>
                <a:gd name="connsiteY0" fmla="*/ 0 h 10000"/>
                <a:gd name="connsiteX1" fmla="*/ 8353 w 10000"/>
                <a:gd name="connsiteY1" fmla="*/ 491 h 10000"/>
                <a:gd name="connsiteX2" fmla="*/ 8682 w 10000"/>
                <a:gd name="connsiteY2" fmla="*/ 915 h 10000"/>
                <a:gd name="connsiteX3" fmla="*/ 8631 w 10000"/>
                <a:gd name="connsiteY3" fmla="*/ 1221 h 10000"/>
                <a:gd name="connsiteX4" fmla="*/ 8426 w 10000"/>
                <a:gd name="connsiteY4" fmla="*/ 1923 h 10000"/>
                <a:gd name="connsiteX5" fmla="*/ 8537 w 10000"/>
                <a:gd name="connsiteY5" fmla="*/ 2189 h 10000"/>
                <a:gd name="connsiteX6" fmla="*/ 8572 w 10000"/>
                <a:gd name="connsiteY6" fmla="*/ 2510 h 10000"/>
                <a:gd name="connsiteX7" fmla="*/ 8976 w 10000"/>
                <a:gd name="connsiteY7" fmla="*/ 3039 h 10000"/>
                <a:gd name="connsiteX8" fmla="*/ 9458 w 10000"/>
                <a:gd name="connsiteY8" fmla="*/ 3370 h 10000"/>
                <a:gd name="connsiteX9" fmla="*/ 9561 w 10000"/>
                <a:gd name="connsiteY9" fmla="*/ 3995 h 10000"/>
                <a:gd name="connsiteX10" fmla="*/ 9743 w 10000"/>
                <a:gd name="connsiteY10" fmla="*/ 4365 h 10000"/>
                <a:gd name="connsiteX11" fmla="*/ 9890 w 10000"/>
                <a:gd name="connsiteY11" fmla="*/ 4632 h 10000"/>
                <a:gd name="connsiteX12" fmla="*/ 10000 w 10000"/>
                <a:gd name="connsiteY12" fmla="*/ 5427 h 10000"/>
                <a:gd name="connsiteX13" fmla="*/ 9781 w 10000"/>
                <a:gd name="connsiteY13" fmla="*/ 5903 h 10000"/>
                <a:gd name="connsiteX14" fmla="*/ 9670 w 10000"/>
                <a:gd name="connsiteY14" fmla="*/ 6170 h 10000"/>
                <a:gd name="connsiteX15" fmla="*/ 9670 w 10000"/>
                <a:gd name="connsiteY15" fmla="*/ 6647 h 10000"/>
                <a:gd name="connsiteX16" fmla="*/ 9233 w 10000"/>
                <a:gd name="connsiteY16" fmla="*/ 6593 h 10000"/>
                <a:gd name="connsiteX17" fmla="*/ 8902 w 10000"/>
                <a:gd name="connsiteY17" fmla="*/ 6859 h 10000"/>
                <a:gd name="connsiteX18" fmla="*/ 8756 w 10000"/>
                <a:gd name="connsiteY18" fmla="*/ 7071 h 10000"/>
                <a:gd name="connsiteX19" fmla="*/ 8572 w 10000"/>
                <a:gd name="connsiteY19" fmla="*/ 7496 h 10000"/>
                <a:gd name="connsiteX20" fmla="*/ 8609 w 10000"/>
                <a:gd name="connsiteY20" fmla="*/ 7869 h 10000"/>
                <a:gd name="connsiteX21" fmla="*/ 8793 w 10000"/>
                <a:gd name="connsiteY21" fmla="*/ 8504 h 10000"/>
                <a:gd name="connsiteX22" fmla="*/ 8537 w 10000"/>
                <a:gd name="connsiteY22" fmla="*/ 8878 h 10000"/>
                <a:gd name="connsiteX23" fmla="*/ 8170 w 10000"/>
                <a:gd name="connsiteY23" fmla="*/ 9723 h 10000"/>
                <a:gd name="connsiteX24" fmla="*/ 8097 w 10000"/>
                <a:gd name="connsiteY24" fmla="*/ 9990 h 10000"/>
                <a:gd name="connsiteX25" fmla="*/ 7766 w 10000"/>
                <a:gd name="connsiteY25" fmla="*/ 9935 h 10000"/>
                <a:gd name="connsiteX26" fmla="*/ 7400 w 10000"/>
                <a:gd name="connsiteY26" fmla="*/ 9723 h 10000"/>
                <a:gd name="connsiteX27" fmla="*/ 1502 w 10000"/>
                <a:gd name="connsiteY27" fmla="*/ 9935 h 10000"/>
                <a:gd name="connsiteX28" fmla="*/ 1428 w 10000"/>
                <a:gd name="connsiteY28" fmla="*/ 9460 h 10000"/>
                <a:gd name="connsiteX29" fmla="*/ 1223 w 10000"/>
                <a:gd name="connsiteY29" fmla="*/ 9316 h 10000"/>
                <a:gd name="connsiteX30" fmla="*/ 1120 w 10000"/>
                <a:gd name="connsiteY30" fmla="*/ 8921 h 10000"/>
                <a:gd name="connsiteX31" fmla="*/ 1145 w 10000"/>
                <a:gd name="connsiteY31" fmla="*/ 8439 h 10000"/>
                <a:gd name="connsiteX32" fmla="*/ 1167 w 10000"/>
                <a:gd name="connsiteY32" fmla="*/ 8061 h 10000"/>
                <a:gd name="connsiteX33" fmla="*/ 1246 w 10000"/>
                <a:gd name="connsiteY33" fmla="*/ 7600 h 10000"/>
                <a:gd name="connsiteX34" fmla="*/ 1173 w 10000"/>
                <a:gd name="connsiteY34" fmla="*/ 7178 h 10000"/>
                <a:gd name="connsiteX35" fmla="*/ 1051 w 10000"/>
                <a:gd name="connsiteY35" fmla="*/ 6758 h 10000"/>
                <a:gd name="connsiteX36" fmla="*/ 1062 w 10000"/>
                <a:gd name="connsiteY36" fmla="*/ 6382 h 10000"/>
                <a:gd name="connsiteX37" fmla="*/ 1062 w 10000"/>
                <a:gd name="connsiteY37" fmla="*/ 6277 h 10000"/>
                <a:gd name="connsiteX38" fmla="*/ 1100 w 10000"/>
                <a:gd name="connsiteY38" fmla="*/ 5746 h 10000"/>
                <a:gd name="connsiteX39" fmla="*/ 953 w 10000"/>
                <a:gd name="connsiteY39" fmla="*/ 5319 h 10000"/>
                <a:gd name="connsiteX40" fmla="*/ 696 w 10000"/>
                <a:gd name="connsiteY40" fmla="*/ 4471 h 10000"/>
                <a:gd name="connsiteX41" fmla="*/ 543 w 10000"/>
                <a:gd name="connsiteY41" fmla="*/ 3858 h 10000"/>
                <a:gd name="connsiteX42" fmla="*/ 521 w 10000"/>
                <a:gd name="connsiteY42" fmla="*/ 3389 h 10000"/>
                <a:gd name="connsiteX43" fmla="*/ 0 w 10000"/>
                <a:gd name="connsiteY43" fmla="*/ 2563 h 10000"/>
                <a:gd name="connsiteX44" fmla="*/ 477 w 10000"/>
                <a:gd name="connsiteY44" fmla="*/ 1977 h 10000"/>
                <a:gd name="connsiteX45" fmla="*/ 477 w 10000"/>
                <a:gd name="connsiteY45" fmla="*/ 1713 h 10000"/>
                <a:gd name="connsiteX46" fmla="*/ 477 w 10000"/>
                <a:gd name="connsiteY46" fmla="*/ 915 h 10000"/>
                <a:gd name="connsiteX47" fmla="*/ 715 w 10000"/>
                <a:gd name="connsiteY47" fmla="*/ 127 h 10000"/>
                <a:gd name="connsiteX48" fmla="*/ 4777 w 10000"/>
                <a:gd name="connsiteY48" fmla="*/ 162 h 10000"/>
                <a:gd name="connsiteX0" fmla="*/ 8448 w 10000"/>
                <a:gd name="connsiteY0" fmla="*/ 0 h 10000"/>
                <a:gd name="connsiteX1" fmla="*/ 8353 w 10000"/>
                <a:gd name="connsiteY1" fmla="*/ 491 h 10000"/>
                <a:gd name="connsiteX2" fmla="*/ 8682 w 10000"/>
                <a:gd name="connsiteY2" fmla="*/ 915 h 10000"/>
                <a:gd name="connsiteX3" fmla="*/ 8631 w 10000"/>
                <a:gd name="connsiteY3" fmla="*/ 1221 h 10000"/>
                <a:gd name="connsiteX4" fmla="*/ 8426 w 10000"/>
                <a:gd name="connsiteY4" fmla="*/ 1923 h 10000"/>
                <a:gd name="connsiteX5" fmla="*/ 8537 w 10000"/>
                <a:gd name="connsiteY5" fmla="*/ 2189 h 10000"/>
                <a:gd name="connsiteX6" fmla="*/ 8572 w 10000"/>
                <a:gd name="connsiteY6" fmla="*/ 2510 h 10000"/>
                <a:gd name="connsiteX7" fmla="*/ 8976 w 10000"/>
                <a:gd name="connsiteY7" fmla="*/ 3039 h 10000"/>
                <a:gd name="connsiteX8" fmla="*/ 9458 w 10000"/>
                <a:gd name="connsiteY8" fmla="*/ 3370 h 10000"/>
                <a:gd name="connsiteX9" fmla="*/ 9561 w 10000"/>
                <a:gd name="connsiteY9" fmla="*/ 3995 h 10000"/>
                <a:gd name="connsiteX10" fmla="*/ 9743 w 10000"/>
                <a:gd name="connsiteY10" fmla="*/ 4365 h 10000"/>
                <a:gd name="connsiteX11" fmla="*/ 9890 w 10000"/>
                <a:gd name="connsiteY11" fmla="*/ 4632 h 10000"/>
                <a:gd name="connsiteX12" fmla="*/ 10000 w 10000"/>
                <a:gd name="connsiteY12" fmla="*/ 5427 h 10000"/>
                <a:gd name="connsiteX13" fmla="*/ 9781 w 10000"/>
                <a:gd name="connsiteY13" fmla="*/ 5903 h 10000"/>
                <a:gd name="connsiteX14" fmla="*/ 9670 w 10000"/>
                <a:gd name="connsiteY14" fmla="*/ 6170 h 10000"/>
                <a:gd name="connsiteX15" fmla="*/ 9670 w 10000"/>
                <a:gd name="connsiteY15" fmla="*/ 6647 h 10000"/>
                <a:gd name="connsiteX16" fmla="*/ 9233 w 10000"/>
                <a:gd name="connsiteY16" fmla="*/ 6593 h 10000"/>
                <a:gd name="connsiteX17" fmla="*/ 8902 w 10000"/>
                <a:gd name="connsiteY17" fmla="*/ 6859 h 10000"/>
                <a:gd name="connsiteX18" fmla="*/ 8756 w 10000"/>
                <a:gd name="connsiteY18" fmla="*/ 7071 h 10000"/>
                <a:gd name="connsiteX19" fmla="*/ 8572 w 10000"/>
                <a:gd name="connsiteY19" fmla="*/ 7496 h 10000"/>
                <a:gd name="connsiteX20" fmla="*/ 8609 w 10000"/>
                <a:gd name="connsiteY20" fmla="*/ 7869 h 10000"/>
                <a:gd name="connsiteX21" fmla="*/ 8793 w 10000"/>
                <a:gd name="connsiteY21" fmla="*/ 8504 h 10000"/>
                <a:gd name="connsiteX22" fmla="*/ 8537 w 10000"/>
                <a:gd name="connsiteY22" fmla="*/ 8878 h 10000"/>
                <a:gd name="connsiteX23" fmla="*/ 8170 w 10000"/>
                <a:gd name="connsiteY23" fmla="*/ 9723 h 10000"/>
                <a:gd name="connsiteX24" fmla="*/ 8097 w 10000"/>
                <a:gd name="connsiteY24" fmla="*/ 9990 h 10000"/>
                <a:gd name="connsiteX25" fmla="*/ 7766 w 10000"/>
                <a:gd name="connsiteY25" fmla="*/ 9935 h 10000"/>
                <a:gd name="connsiteX26" fmla="*/ 7400 w 10000"/>
                <a:gd name="connsiteY26" fmla="*/ 9723 h 10000"/>
                <a:gd name="connsiteX27" fmla="*/ 1502 w 10000"/>
                <a:gd name="connsiteY27" fmla="*/ 9935 h 10000"/>
                <a:gd name="connsiteX28" fmla="*/ 1428 w 10000"/>
                <a:gd name="connsiteY28" fmla="*/ 9460 h 10000"/>
                <a:gd name="connsiteX29" fmla="*/ 1223 w 10000"/>
                <a:gd name="connsiteY29" fmla="*/ 9316 h 10000"/>
                <a:gd name="connsiteX30" fmla="*/ 1120 w 10000"/>
                <a:gd name="connsiteY30" fmla="*/ 8921 h 10000"/>
                <a:gd name="connsiteX31" fmla="*/ 1145 w 10000"/>
                <a:gd name="connsiteY31" fmla="*/ 8439 h 10000"/>
                <a:gd name="connsiteX32" fmla="*/ 1167 w 10000"/>
                <a:gd name="connsiteY32" fmla="*/ 8061 h 10000"/>
                <a:gd name="connsiteX33" fmla="*/ 1246 w 10000"/>
                <a:gd name="connsiteY33" fmla="*/ 7600 h 10000"/>
                <a:gd name="connsiteX34" fmla="*/ 1173 w 10000"/>
                <a:gd name="connsiteY34" fmla="*/ 7178 h 10000"/>
                <a:gd name="connsiteX35" fmla="*/ 1051 w 10000"/>
                <a:gd name="connsiteY35" fmla="*/ 6758 h 10000"/>
                <a:gd name="connsiteX36" fmla="*/ 1062 w 10000"/>
                <a:gd name="connsiteY36" fmla="*/ 6382 h 10000"/>
                <a:gd name="connsiteX37" fmla="*/ 1062 w 10000"/>
                <a:gd name="connsiteY37" fmla="*/ 6277 h 10000"/>
                <a:gd name="connsiteX38" fmla="*/ 953 w 10000"/>
                <a:gd name="connsiteY38" fmla="*/ 5319 h 10000"/>
                <a:gd name="connsiteX39" fmla="*/ 696 w 10000"/>
                <a:gd name="connsiteY39" fmla="*/ 4471 h 10000"/>
                <a:gd name="connsiteX40" fmla="*/ 543 w 10000"/>
                <a:gd name="connsiteY40" fmla="*/ 3858 h 10000"/>
                <a:gd name="connsiteX41" fmla="*/ 521 w 10000"/>
                <a:gd name="connsiteY41" fmla="*/ 3389 h 10000"/>
                <a:gd name="connsiteX42" fmla="*/ 0 w 10000"/>
                <a:gd name="connsiteY42" fmla="*/ 2563 h 10000"/>
                <a:gd name="connsiteX43" fmla="*/ 477 w 10000"/>
                <a:gd name="connsiteY43" fmla="*/ 1977 h 10000"/>
                <a:gd name="connsiteX44" fmla="*/ 477 w 10000"/>
                <a:gd name="connsiteY44" fmla="*/ 1713 h 10000"/>
                <a:gd name="connsiteX45" fmla="*/ 477 w 10000"/>
                <a:gd name="connsiteY45" fmla="*/ 915 h 10000"/>
                <a:gd name="connsiteX46" fmla="*/ 715 w 10000"/>
                <a:gd name="connsiteY46" fmla="*/ 127 h 10000"/>
                <a:gd name="connsiteX47" fmla="*/ 4777 w 10000"/>
                <a:gd name="connsiteY47" fmla="*/ 162 h 10000"/>
                <a:gd name="connsiteX0" fmla="*/ 8448 w 10000"/>
                <a:gd name="connsiteY0" fmla="*/ 0 h 10000"/>
                <a:gd name="connsiteX1" fmla="*/ 8353 w 10000"/>
                <a:gd name="connsiteY1" fmla="*/ 491 h 10000"/>
                <a:gd name="connsiteX2" fmla="*/ 8682 w 10000"/>
                <a:gd name="connsiteY2" fmla="*/ 915 h 10000"/>
                <a:gd name="connsiteX3" fmla="*/ 8631 w 10000"/>
                <a:gd name="connsiteY3" fmla="*/ 1221 h 10000"/>
                <a:gd name="connsiteX4" fmla="*/ 8426 w 10000"/>
                <a:gd name="connsiteY4" fmla="*/ 1923 h 10000"/>
                <a:gd name="connsiteX5" fmla="*/ 8537 w 10000"/>
                <a:gd name="connsiteY5" fmla="*/ 2189 h 10000"/>
                <a:gd name="connsiteX6" fmla="*/ 8572 w 10000"/>
                <a:gd name="connsiteY6" fmla="*/ 2510 h 10000"/>
                <a:gd name="connsiteX7" fmla="*/ 8976 w 10000"/>
                <a:gd name="connsiteY7" fmla="*/ 3039 h 10000"/>
                <a:gd name="connsiteX8" fmla="*/ 9458 w 10000"/>
                <a:gd name="connsiteY8" fmla="*/ 3370 h 10000"/>
                <a:gd name="connsiteX9" fmla="*/ 9561 w 10000"/>
                <a:gd name="connsiteY9" fmla="*/ 3995 h 10000"/>
                <a:gd name="connsiteX10" fmla="*/ 9743 w 10000"/>
                <a:gd name="connsiteY10" fmla="*/ 4365 h 10000"/>
                <a:gd name="connsiteX11" fmla="*/ 9890 w 10000"/>
                <a:gd name="connsiteY11" fmla="*/ 4632 h 10000"/>
                <a:gd name="connsiteX12" fmla="*/ 10000 w 10000"/>
                <a:gd name="connsiteY12" fmla="*/ 5427 h 10000"/>
                <a:gd name="connsiteX13" fmla="*/ 9781 w 10000"/>
                <a:gd name="connsiteY13" fmla="*/ 5903 h 10000"/>
                <a:gd name="connsiteX14" fmla="*/ 9670 w 10000"/>
                <a:gd name="connsiteY14" fmla="*/ 6170 h 10000"/>
                <a:gd name="connsiteX15" fmla="*/ 9670 w 10000"/>
                <a:gd name="connsiteY15" fmla="*/ 6647 h 10000"/>
                <a:gd name="connsiteX16" fmla="*/ 9233 w 10000"/>
                <a:gd name="connsiteY16" fmla="*/ 6593 h 10000"/>
                <a:gd name="connsiteX17" fmla="*/ 8902 w 10000"/>
                <a:gd name="connsiteY17" fmla="*/ 6859 h 10000"/>
                <a:gd name="connsiteX18" fmla="*/ 8756 w 10000"/>
                <a:gd name="connsiteY18" fmla="*/ 7071 h 10000"/>
                <a:gd name="connsiteX19" fmla="*/ 8572 w 10000"/>
                <a:gd name="connsiteY19" fmla="*/ 7496 h 10000"/>
                <a:gd name="connsiteX20" fmla="*/ 8609 w 10000"/>
                <a:gd name="connsiteY20" fmla="*/ 7869 h 10000"/>
                <a:gd name="connsiteX21" fmla="*/ 8793 w 10000"/>
                <a:gd name="connsiteY21" fmla="*/ 8504 h 10000"/>
                <a:gd name="connsiteX22" fmla="*/ 8537 w 10000"/>
                <a:gd name="connsiteY22" fmla="*/ 8878 h 10000"/>
                <a:gd name="connsiteX23" fmla="*/ 8170 w 10000"/>
                <a:gd name="connsiteY23" fmla="*/ 9723 h 10000"/>
                <a:gd name="connsiteX24" fmla="*/ 8097 w 10000"/>
                <a:gd name="connsiteY24" fmla="*/ 9990 h 10000"/>
                <a:gd name="connsiteX25" fmla="*/ 7766 w 10000"/>
                <a:gd name="connsiteY25" fmla="*/ 9935 h 10000"/>
                <a:gd name="connsiteX26" fmla="*/ 7400 w 10000"/>
                <a:gd name="connsiteY26" fmla="*/ 9723 h 10000"/>
                <a:gd name="connsiteX27" fmla="*/ 1502 w 10000"/>
                <a:gd name="connsiteY27" fmla="*/ 9935 h 10000"/>
                <a:gd name="connsiteX28" fmla="*/ 1428 w 10000"/>
                <a:gd name="connsiteY28" fmla="*/ 9460 h 10000"/>
                <a:gd name="connsiteX29" fmla="*/ 1223 w 10000"/>
                <a:gd name="connsiteY29" fmla="*/ 9316 h 10000"/>
                <a:gd name="connsiteX30" fmla="*/ 1120 w 10000"/>
                <a:gd name="connsiteY30" fmla="*/ 8921 h 10000"/>
                <a:gd name="connsiteX31" fmla="*/ 1145 w 10000"/>
                <a:gd name="connsiteY31" fmla="*/ 8439 h 10000"/>
                <a:gd name="connsiteX32" fmla="*/ 1167 w 10000"/>
                <a:gd name="connsiteY32" fmla="*/ 8061 h 10000"/>
                <a:gd name="connsiteX33" fmla="*/ 1246 w 10000"/>
                <a:gd name="connsiteY33" fmla="*/ 7600 h 10000"/>
                <a:gd name="connsiteX34" fmla="*/ 1173 w 10000"/>
                <a:gd name="connsiteY34" fmla="*/ 7178 h 10000"/>
                <a:gd name="connsiteX35" fmla="*/ 1051 w 10000"/>
                <a:gd name="connsiteY35" fmla="*/ 6758 h 10000"/>
                <a:gd name="connsiteX36" fmla="*/ 1062 w 10000"/>
                <a:gd name="connsiteY36" fmla="*/ 6382 h 10000"/>
                <a:gd name="connsiteX37" fmla="*/ 1062 w 10000"/>
                <a:gd name="connsiteY37" fmla="*/ 6277 h 10000"/>
                <a:gd name="connsiteX38" fmla="*/ 838 w 10000"/>
                <a:gd name="connsiteY38" fmla="*/ 5455 h 10000"/>
                <a:gd name="connsiteX39" fmla="*/ 696 w 10000"/>
                <a:gd name="connsiteY39" fmla="*/ 4471 h 10000"/>
                <a:gd name="connsiteX40" fmla="*/ 543 w 10000"/>
                <a:gd name="connsiteY40" fmla="*/ 3858 h 10000"/>
                <a:gd name="connsiteX41" fmla="*/ 521 w 10000"/>
                <a:gd name="connsiteY41" fmla="*/ 3389 h 10000"/>
                <a:gd name="connsiteX42" fmla="*/ 0 w 10000"/>
                <a:gd name="connsiteY42" fmla="*/ 2563 h 10000"/>
                <a:gd name="connsiteX43" fmla="*/ 477 w 10000"/>
                <a:gd name="connsiteY43" fmla="*/ 1977 h 10000"/>
                <a:gd name="connsiteX44" fmla="*/ 477 w 10000"/>
                <a:gd name="connsiteY44" fmla="*/ 1713 h 10000"/>
                <a:gd name="connsiteX45" fmla="*/ 477 w 10000"/>
                <a:gd name="connsiteY45" fmla="*/ 915 h 10000"/>
                <a:gd name="connsiteX46" fmla="*/ 715 w 10000"/>
                <a:gd name="connsiteY46" fmla="*/ 127 h 10000"/>
                <a:gd name="connsiteX47" fmla="*/ 4777 w 10000"/>
                <a:gd name="connsiteY47" fmla="*/ 162 h 10000"/>
                <a:gd name="connsiteX0" fmla="*/ 8448 w 10000"/>
                <a:gd name="connsiteY0" fmla="*/ 0 h 10000"/>
                <a:gd name="connsiteX1" fmla="*/ 8353 w 10000"/>
                <a:gd name="connsiteY1" fmla="*/ 491 h 10000"/>
                <a:gd name="connsiteX2" fmla="*/ 8682 w 10000"/>
                <a:gd name="connsiteY2" fmla="*/ 915 h 10000"/>
                <a:gd name="connsiteX3" fmla="*/ 8631 w 10000"/>
                <a:gd name="connsiteY3" fmla="*/ 1221 h 10000"/>
                <a:gd name="connsiteX4" fmla="*/ 8426 w 10000"/>
                <a:gd name="connsiteY4" fmla="*/ 1923 h 10000"/>
                <a:gd name="connsiteX5" fmla="*/ 8537 w 10000"/>
                <a:gd name="connsiteY5" fmla="*/ 2189 h 10000"/>
                <a:gd name="connsiteX6" fmla="*/ 8572 w 10000"/>
                <a:gd name="connsiteY6" fmla="*/ 2510 h 10000"/>
                <a:gd name="connsiteX7" fmla="*/ 8976 w 10000"/>
                <a:gd name="connsiteY7" fmla="*/ 3039 h 10000"/>
                <a:gd name="connsiteX8" fmla="*/ 9458 w 10000"/>
                <a:gd name="connsiteY8" fmla="*/ 3370 h 10000"/>
                <a:gd name="connsiteX9" fmla="*/ 9561 w 10000"/>
                <a:gd name="connsiteY9" fmla="*/ 3995 h 10000"/>
                <a:gd name="connsiteX10" fmla="*/ 9743 w 10000"/>
                <a:gd name="connsiteY10" fmla="*/ 4365 h 10000"/>
                <a:gd name="connsiteX11" fmla="*/ 9890 w 10000"/>
                <a:gd name="connsiteY11" fmla="*/ 4632 h 10000"/>
                <a:gd name="connsiteX12" fmla="*/ 10000 w 10000"/>
                <a:gd name="connsiteY12" fmla="*/ 5427 h 10000"/>
                <a:gd name="connsiteX13" fmla="*/ 9781 w 10000"/>
                <a:gd name="connsiteY13" fmla="*/ 5903 h 10000"/>
                <a:gd name="connsiteX14" fmla="*/ 9670 w 10000"/>
                <a:gd name="connsiteY14" fmla="*/ 6170 h 10000"/>
                <a:gd name="connsiteX15" fmla="*/ 9670 w 10000"/>
                <a:gd name="connsiteY15" fmla="*/ 6647 h 10000"/>
                <a:gd name="connsiteX16" fmla="*/ 9233 w 10000"/>
                <a:gd name="connsiteY16" fmla="*/ 6593 h 10000"/>
                <a:gd name="connsiteX17" fmla="*/ 8902 w 10000"/>
                <a:gd name="connsiteY17" fmla="*/ 6859 h 10000"/>
                <a:gd name="connsiteX18" fmla="*/ 8667 w 10000"/>
                <a:gd name="connsiteY18" fmla="*/ 6896 h 10000"/>
                <a:gd name="connsiteX19" fmla="*/ 8572 w 10000"/>
                <a:gd name="connsiteY19" fmla="*/ 7496 h 10000"/>
                <a:gd name="connsiteX20" fmla="*/ 8609 w 10000"/>
                <a:gd name="connsiteY20" fmla="*/ 7869 h 10000"/>
                <a:gd name="connsiteX21" fmla="*/ 8793 w 10000"/>
                <a:gd name="connsiteY21" fmla="*/ 8504 h 10000"/>
                <a:gd name="connsiteX22" fmla="*/ 8537 w 10000"/>
                <a:gd name="connsiteY22" fmla="*/ 8878 h 10000"/>
                <a:gd name="connsiteX23" fmla="*/ 8170 w 10000"/>
                <a:gd name="connsiteY23" fmla="*/ 9723 h 10000"/>
                <a:gd name="connsiteX24" fmla="*/ 8097 w 10000"/>
                <a:gd name="connsiteY24" fmla="*/ 9990 h 10000"/>
                <a:gd name="connsiteX25" fmla="*/ 7766 w 10000"/>
                <a:gd name="connsiteY25" fmla="*/ 9935 h 10000"/>
                <a:gd name="connsiteX26" fmla="*/ 7400 w 10000"/>
                <a:gd name="connsiteY26" fmla="*/ 9723 h 10000"/>
                <a:gd name="connsiteX27" fmla="*/ 1502 w 10000"/>
                <a:gd name="connsiteY27" fmla="*/ 9935 h 10000"/>
                <a:gd name="connsiteX28" fmla="*/ 1428 w 10000"/>
                <a:gd name="connsiteY28" fmla="*/ 9460 h 10000"/>
                <a:gd name="connsiteX29" fmla="*/ 1223 w 10000"/>
                <a:gd name="connsiteY29" fmla="*/ 9316 h 10000"/>
                <a:gd name="connsiteX30" fmla="*/ 1120 w 10000"/>
                <a:gd name="connsiteY30" fmla="*/ 8921 h 10000"/>
                <a:gd name="connsiteX31" fmla="*/ 1145 w 10000"/>
                <a:gd name="connsiteY31" fmla="*/ 8439 h 10000"/>
                <a:gd name="connsiteX32" fmla="*/ 1167 w 10000"/>
                <a:gd name="connsiteY32" fmla="*/ 8061 h 10000"/>
                <a:gd name="connsiteX33" fmla="*/ 1246 w 10000"/>
                <a:gd name="connsiteY33" fmla="*/ 7600 h 10000"/>
                <a:gd name="connsiteX34" fmla="*/ 1173 w 10000"/>
                <a:gd name="connsiteY34" fmla="*/ 7178 h 10000"/>
                <a:gd name="connsiteX35" fmla="*/ 1051 w 10000"/>
                <a:gd name="connsiteY35" fmla="*/ 6758 h 10000"/>
                <a:gd name="connsiteX36" fmla="*/ 1062 w 10000"/>
                <a:gd name="connsiteY36" fmla="*/ 6382 h 10000"/>
                <a:gd name="connsiteX37" fmla="*/ 1062 w 10000"/>
                <a:gd name="connsiteY37" fmla="*/ 6277 h 10000"/>
                <a:gd name="connsiteX38" fmla="*/ 838 w 10000"/>
                <a:gd name="connsiteY38" fmla="*/ 5455 h 10000"/>
                <a:gd name="connsiteX39" fmla="*/ 696 w 10000"/>
                <a:gd name="connsiteY39" fmla="*/ 4471 h 10000"/>
                <a:gd name="connsiteX40" fmla="*/ 543 w 10000"/>
                <a:gd name="connsiteY40" fmla="*/ 3858 h 10000"/>
                <a:gd name="connsiteX41" fmla="*/ 521 w 10000"/>
                <a:gd name="connsiteY41" fmla="*/ 3389 h 10000"/>
                <a:gd name="connsiteX42" fmla="*/ 0 w 10000"/>
                <a:gd name="connsiteY42" fmla="*/ 2563 h 10000"/>
                <a:gd name="connsiteX43" fmla="*/ 477 w 10000"/>
                <a:gd name="connsiteY43" fmla="*/ 1977 h 10000"/>
                <a:gd name="connsiteX44" fmla="*/ 477 w 10000"/>
                <a:gd name="connsiteY44" fmla="*/ 1713 h 10000"/>
                <a:gd name="connsiteX45" fmla="*/ 477 w 10000"/>
                <a:gd name="connsiteY45" fmla="*/ 915 h 10000"/>
                <a:gd name="connsiteX46" fmla="*/ 715 w 10000"/>
                <a:gd name="connsiteY46" fmla="*/ 127 h 10000"/>
                <a:gd name="connsiteX47" fmla="*/ 4777 w 10000"/>
                <a:gd name="connsiteY47" fmla="*/ 162 h 10000"/>
                <a:gd name="connsiteX0" fmla="*/ 8448 w 10000"/>
                <a:gd name="connsiteY0" fmla="*/ 0 h 10000"/>
                <a:gd name="connsiteX1" fmla="*/ 8353 w 10000"/>
                <a:gd name="connsiteY1" fmla="*/ 491 h 10000"/>
                <a:gd name="connsiteX2" fmla="*/ 8682 w 10000"/>
                <a:gd name="connsiteY2" fmla="*/ 915 h 10000"/>
                <a:gd name="connsiteX3" fmla="*/ 8631 w 10000"/>
                <a:gd name="connsiteY3" fmla="*/ 1221 h 10000"/>
                <a:gd name="connsiteX4" fmla="*/ 8426 w 10000"/>
                <a:gd name="connsiteY4" fmla="*/ 1923 h 10000"/>
                <a:gd name="connsiteX5" fmla="*/ 8537 w 10000"/>
                <a:gd name="connsiteY5" fmla="*/ 2189 h 10000"/>
                <a:gd name="connsiteX6" fmla="*/ 8572 w 10000"/>
                <a:gd name="connsiteY6" fmla="*/ 2510 h 10000"/>
                <a:gd name="connsiteX7" fmla="*/ 8976 w 10000"/>
                <a:gd name="connsiteY7" fmla="*/ 3039 h 10000"/>
                <a:gd name="connsiteX8" fmla="*/ 9458 w 10000"/>
                <a:gd name="connsiteY8" fmla="*/ 3370 h 10000"/>
                <a:gd name="connsiteX9" fmla="*/ 9561 w 10000"/>
                <a:gd name="connsiteY9" fmla="*/ 3995 h 10000"/>
                <a:gd name="connsiteX10" fmla="*/ 9743 w 10000"/>
                <a:gd name="connsiteY10" fmla="*/ 4365 h 10000"/>
                <a:gd name="connsiteX11" fmla="*/ 9890 w 10000"/>
                <a:gd name="connsiteY11" fmla="*/ 4632 h 10000"/>
                <a:gd name="connsiteX12" fmla="*/ 10000 w 10000"/>
                <a:gd name="connsiteY12" fmla="*/ 5427 h 10000"/>
                <a:gd name="connsiteX13" fmla="*/ 9781 w 10000"/>
                <a:gd name="connsiteY13" fmla="*/ 5903 h 10000"/>
                <a:gd name="connsiteX14" fmla="*/ 9670 w 10000"/>
                <a:gd name="connsiteY14" fmla="*/ 6170 h 10000"/>
                <a:gd name="connsiteX15" fmla="*/ 9670 w 10000"/>
                <a:gd name="connsiteY15" fmla="*/ 6647 h 10000"/>
                <a:gd name="connsiteX16" fmla="*/ 9233 w 10000"/>
                <a:gd name="connsiteY16" fmla="*/ 6593 h 10000"/>
                <a:gd name="connsiteX17" fmla="*/ 8902 w 10000"/>
                <a:gd name="connsiteY17" fmla="*/ 6859 h 10000"/>
                <a:gd name="connsiteX18" fmla="*/ 8667 w 10000"/>
                <a:gd name="connsiteY18" fmla="*/ 6896 h 10000"/>
                <a:gd name="connsiteX19" fmla="*/ 8572 w 10000"/>
                <a:gd name="connsiteY19" fmla="*/ 7496 h 10000"/>
                <a:gd name="connsiteX20" fmla="*/ 8609 w 10000"/>
                <a:gd name="connsiteY20" fmla="*/ 7869 h 10000"/>
                <a:gd name="connsiteX21" fmla="*/ 8621 w 10000"/>
                <a:gd name="connsiteY21" fmla="*/ 8392 h 10000"/>
                <a:gd name="connsiteX22" fmla="*/ 8537 w 10000"/>
                <a:gd name="connsiteY22" fmla="*/ 8878 h 10000"/>
                <a:gd name="connsiteX23" fmla="*/ 8170 w 10000"/>
                <a:gd name="connsiteY23" fmla="*/ 9723 h 10000"/>
                <a:gd name="connsiteX24" fmla="*/ 8097 w 10000"/>
                <a:gd name="connsiteY24" fmla="*/ 9990 h 10000"/>
                <a:gd name="connsiteX25" fmla="*/ 7766 w 10000"/>
                <a:gd name="connsiteY25" fmla="*/ 9935 h 10000"/>
                <a:gd name="connsiteX26" fmla="*/ 7400 w 10000"/>
                <a:gd name="connsiteY26" fmla="*/ 9723 h 10000"/>
                <a:gd name="connsiteX27" fmla="*/ 1502 w 10000"/>
                <a:gd name="connsiteY27" fmla="*/ 9935 h 10000"/>
                <a:gd name="connsiteX28" fmla="*/ 1428 w 10000"/>
                <a:gd name="connsiteY28" fmla="*/ 9460 h 10000"/>
                <a:gd name="connsiteX29" fmla="*/ 1223 w 10000"/>
                <a:gd name="connsiteY29" fmla="*/ 9316 h 10000"/>
                <a:gd name="connsiteX30" fmla="*/ 1120 w 10000"/>
                <a:gd name="connsiteY30" fmla="*/ 8921 h 10000"/>
                <a:gd name="connsiteX31" fmla="*/ 1145 w 10000"/>
                <a:gd name="connsiteY31" fmla="*/ 8439 h 10000"/>
                <a:gd name="connsiteX32" fmla="*/ 1167 w 10000"/>
                <a:gd name="connsiteY32" fmla="*/ 8061 h 10000"/>
                <a:gd name="connsiteX33" fmla="*/ 1246 w 10000"/>
                <a:gd name="connsiteY33" fmla="*/ 7600 h 10000"/>
                <a:gd name="connsiteX34" fmla="*/ 1173 w 10000"/>
                <a:gd name="connsiteY34" fmla="*/ 7178 h 10000"/>
                <a:gd name="connsiteX35" fmla="*/ 1051 w 10000"/>
                <a:gd name="connsiteY35" fmla="*/ 6758 h 10000"/>
                <a:gd name="connsiteX36" fmla="*/ 1062 w 10000"/>
                <a:gd name="connsiteY36" fmla="*/ 6382 h 10000"/>
                <a:gd name="connsiteX37" fmla="*/ 1062 w 10000"/>
                <a:gd name="connsiteY37" fmla="*/ 6277 h 10000"/>
                <a:gd name="connsiteX38" fmla="*/ 838 w 10000"/>
                <a:gd name="connsiteY38" fmla="*/ 5455 h 10000"/>
                <a:gd name="connsiteX39" fmla="*/ 696 w 10000"/>
                <a:gd name="connsiteY39" fmla="*/ 4471 h 10000"/>
                <a:gd name="connsiteX40" fmla="*/ 543 w 10000"/>
                <a:gd name="connsiteY40" fmla="*/ 3858 h 10000"/>
                <a:gd name="connsiteX41" fmla="*/ 521 w 10000"/>
                <a:gd name="connsiteY41" fmla="*/ 3389 h 10000"/>
                <a:gd name="connsiteX42" fmla="*/ 0 w 10000"/>
                <a:gd name="connsiteY42" fmla="*/ 2563 h 10000"/>
                <a:gd name="connsiteX43" fmla="*/ 477 w 10000"/>
                <a:gd name="connsiteY43" fmla="*/ 1977 h 10000"/>
                <a:gd name="connsiteX44" fmla="*/ 477 w 10000"/>
                <a:gd name="connsiteY44" fmla="*/ 1713 h 10000"/>
                <a:gd name="connsiteX45" fmla="*/ 477 w 10000"/>
                <a:gd name="connsiteY45" fmla="*/ 915 h 10000"/>
                <a:gd name="connsiteX46" fmla="*/ 715 w 10000"/>
                <a:gd name="connsiteY46" fmla="*/ 127 h 10000"/>
                <a:gd name="connsiteX47" fmla="*/ 4777 w 10000"/>
                <a:gd name="connsiteY47" fmla="*/ 162 h 10000"/>
                <a:gd name="connsiteX0" fmla="*/ 8448 w 10000"/>
                <a:gd name="connsiteY0" fmla="*/ 0 h 10000"/>
                <a:gd name="connsiteX1" fmla="*/ 8353 w 10000"/>
                <a:gd name="connsiteY1" fmla="*/ 491 h 10000"/>
                <a:gd name="connsiteX2" fmla="*/ 8682 w 10000"/>
                <a:gd name="connsiteY2" fmla="*/ 915 h 10000"/>
                <a:gd name="connsiteX3" fmla="*/ 8631 w 10000"/>
                <a:gd name="connsiteY3" fmla="*/ 1221 h 10000"/>
                <a:gd name="connsiteX4" fmla="*/ 8426 w 10000"/>
                <a:gd name="connsiteY4" fmla="*/ 1923 h 10000"/>
                <a:gd name="connsiteX5" fmla="*/ 8537 w 10000"/>
                <a:gd name="connsiteY5" fmla="*/ 2189 h 10000"/>
                <a:gd name="connsiteX6" fmla="*/ 8572 w 10000"/>
                <a:gd name="connsiteY6" fmla="*/ 2510 h 10000"/>
                <a:gd name="connsiteX7" fmla="*/ 8976 w 10000"/>
                <a:gd name="connsiteY7" fmla="*/ 3039 h 10000"/>
                <a:gd name="connsiteX8" fmla="*/ 9458 w 10000"/>
                <a:gd name="connsiteY8" fmla="*/ 3370 h 10000"/>
                <a:gd name="connsiteX9" fmla="*/ 9561 w 10000"/>
                <a:gd name="connsiteY9" fmla="*/ 3995 h 10000"/>
                <a:gd name="connsiteX10" fmla="*/ 9743 w 10000"/>
                <a:gd name="connsiteY10" fmla="*/ 4365 h 10000"/>
                <a:gd name="connsiteX11" fmla="*/ 9890 w 10000"/>
                <a:gd name="connsiteY11" fmla="*/ 4632 h 10000"/>
                <a:gd name="connsiteX12" fmla="*/ 10000 w 10000"/>
                <a:gd name="connsiteY12" fmla="*/ 5427 h 10000"/>
                <a:gd name="connsiteX13" fmla="*/ 9781 w 10000"/>
                <a:gd name="connsiteY13" fmla="*/ 5903 h 10000"/>
                <a:gd name="connsiteX14" fmla="*/ 9670 w 10000"/>
                <a:gd name="connsiteY14" fmla="*/ 6170 h 10000"/>
                <a:gd name="connsiteX15" fmla="*/ 9670 w 10000"/>
                <a:gd name="connsiteY15" fmla="*/ 6647 h 10000"/>
                <a:gd name="connsiteX16" fmla="*/ 9233 w 10000"/>
                <a:gd name="connsiteY16" fmla="*/ 6593 h 10000"/>
                <a:gd name="connsiteX17" fmla="*/ 8902 w 10000"/>
                <a:gd name="connsiteY17" fmla="*/ 6859 h 10000"/>
                <a:gd name="connsiteX18" fmla="*/ 8667 w 10000"/>
                <a:gd name="connsiteY18" fmla="*/ 6896 h 10000"/>
                <a:gd name="connsiteX19" fmla="*/ 8572 w 10000"/>
                <a:gd name="connsiteY19" fmla="*/ 7496 h 10000"/>
                <a:gd name="connsiteX20" fmla="*/ 8609 w 10000"/>
                <a:gd name="connsiteY20" fmla="*/ 7869 h 10000"/>
                <a:gd name="connsiteX21" fmla="*/ 8621 w 10000"/>
                <a:gd name="connsiteY21" fmla="*/ 8392 h 10000"/>
                <a:gd name="connsiteX22" fmla="*/ 8537 w 10000"/>
                <a:gd name="connsiteY22" fmla="*/ 8878 h 10000"/>
                <a:gd name="connsiteX23" fmla="*/ 8170 w 10000"/>
                <a:gd name="connsiteY23" fmla="*/ 9723 h 10000"/>
                <a:gd name="connsiteX24" fmla="*/ 8097 w 10000"/>
                <a:gd name="connsiteY24" fmla="*/ 9990 h 10000"/>
                <a:gd name="connsiteX25" fmla="*/ 7766 w 10000"/>
                <a:gd name="connsiteY25" fmla="*/ 9935 h 10000"/>
                <a:gd name="connsiteX26" fmla="*/ 7400 w 10000"/>
                <a:gd name="connsiteY26" fmla="*/ 9723 h 10000"/>
                <a:gd name="connsiteX27" fmla="*/ 1502 w 10000"/>
                <a:gd name="connsiteY27" fmla="*/ 9935 h 10000"/>
                <a:gd name="connsiteX28" fmla="*/ 1428 w 10000"/>
                <a:gd name="connsiteY28" fmla="*/ 9460 h 10000"/>
                <a:gd name="connsiteX29" fmla="*/ 1223 w 10000"/>
                <a:gd name="connsiteY29" fmla="*/ 9316 h 10000"/>
                <a:gd name="connsiteX30" fmla="*/ 1120 w 10000"/>
                <a:gd name="connsiteY30" fmla="*/ 8921 h 10000"/>
                <a:gd name="connsiteX31" fmla="*/ 1145 w 10000"/>
                <a:gd name="connsiteY31" fmla="*/ 8439 h 10000"/>
                <a:gd name="connsiteX32" fmla="*/ 1167 w 10000"/>
                <a:gd name="connsiteY32" fmla="*/ 8061 h 10000"/>
                <a:gd name="connsiteX33" fmla="*/ 1246 w 10000"/>
                <a:gd name="connsiteY33" fmla="*/ 7600 h 10000"/>
                <a:gd name="connsiteX34" fmla="*/ 1173 w 10000"/>
                <a:gd name="connsiteY34" fmla="*/ 7178 h 10000"/>
                <a:gd name="connsiteX35" fmla="*/ 1051 w 10000"/>
                <a:gd name="connsiteY35" fmla="*/ 6758 h 10000"/>
                <a:gd name="connsiteX36" fmla="*/ 1062 w 10000"/>
                <a:gd name="connsiteY36" fmla="*/ 6382 h 10000"/>
                <a:gd name="connsiteX37" fmla="*/ 1062 w 10000"/>
                <a:gd name="connsiteY37" fmla="*/ 6277 h 10000"/>
                <a:gd name="connsiteX38" fmla="*/ 838 w 10000"/>
                <a:gd name="connsiteY38" fmla="*/ 5455 h 10000"/>
                <a:gd name="connsiteX39" fmla="*/ 696 w 10000"/>
                <a:gd name="connsiteY39" fmla="*/ 4471 h 10000"/>
                <a:gd name="connsiteX40" fmla="*/ 543 w 10000"/>
                <a:gd name="connsiteY40" fmla="*/ 3858 h 10000"/>
                <a:gd name="connsiteX41" fmla="*/ 521 w 10000"/>
                <a:gd name="connsiteY41" fmla="*/ 3389 h 10000"/>
                <a:gd name="connsiteX42" fmla="*/ 0 w 10000"/>
                <a:gd name="connsiteY42" fmla="*/ 2563 h 10000"/>
                <a:gd name="connsiteX43" fmla="*/ 477 w 10000"/>
                <a:gd name="connsiteY43" fmla="*/ 1977 h 10000"/>
                <a:gd name="connsiteX44" fmla="*/ 477 w 10000"/>
                <a:gd name="connsiteY44" fmla="*/ 1713 h 10000"/>
                <a:gd name="connsiteX45" fmla="*/ 477 w 10000"/>
                <a:gd name="connsiteY45" fmla="*/ 915 h 10000"/>
                <a:gd name="connsiteX46" fmla="*/ 715 w 10000"/>
                <a:gd name="connsiteY46" fmla="*/ 127 h 10000"/>
                <a:gd name="connsiteX47" fmla="*/ 4777 w 10000"/>
                <a:gd name="connsiteY47" fmla="*/ 162 h 10000"/>
                <a:gd name="connsiteX48" fmla="*/ 8448 w 10000"/>
                <a:gd name="connsiteY48" fmla="*/ 0 h 10000"/>
                <a:gd name="connsiteX0" fmla="*/ 8448 w 10000"/>
                <a:gd name="connsiteY0" fmla="*/ 0 h 10000"/>
                <a:gd name="connsiteX1" fmla="*/ 8353 w 10000"/>
                <a:gd name="connsiteY1" fmla="*/ 491 h 10000"/>
                <a:gd name="connsiteX2" fmla="*/ 8682 w 10000"/>
                <a:gd name="connsiteY2" fmla="*/ 915 h 10000"/>
                <a:gd name="connsiteX3" fmla="*/ 8631 w 10000"/>
                <a:gd name="connsiteY3" fmla="*/ 1221 h 10000"/>
                <a:gd name="connsiteX4" fmla="*/ 8426 w 10000"/>
                <a:gd name="connsiteY4" fmla="*/ 1923 h 10000"/>
                <a:gd name="connsiteX5" fmla="*/ 8537 w 10000"/>
                <a:gd name="connsiteY5" fmla="*/ 2189 h 10000"/>
                <a:gd name="connsiteX6" fmla="*/ 8572 w 10000"/>
                <a:gd name="connsiteY6" fmla="*/ 2510 h 10000"/>
                <a:gd name="connsiteX7" fmla="*/ 8976 w 10000"/>
                <a:gd name="connsiteY7" fmla="*/ 3039 h 10000"/>
                <a:gd name="connsiteX8" fmla="*/ 9458 w 10000"/>
                <a:gd name="connsiteY8" fmla="*/ 3370 h 10000"/>
                <a:gd name="connsiteX9" fmla="*/ 9561 w 10000"/>
                <a:gd name="connsiteY9" fmla="*/ 3995 h 10000"/>
                <a:gd name="connsiteX10" fmla="*/ 9743 w 10000"/>
                <a:gd name="connsiteY10" fmla="*/ 4365 h 10000"/>
                <a:gd name="connsiteX11" fmla="*/ 9890 w 10000"/>
                <a:gd name="connsiteY11" fmla="*/ 4632 h 10000"/>
                <a:gd name="connsiteX12" fmla="*/ 10000 w 10000"/>
                <a:gd name="connsiteY12" fmla="*/ 5427 h 10000"/>
                <a:gd name="connsiteX13" fmla="*/ 9781 w 10000"/>
                <a:gd name="connsiteY13" fmla="*/ 5903 h 10000"/>
                <a:gd name="connsiteX14" fmla="*/ 9670 w 10000"/>
                <a:gd name="connsiteY14" fmla="*/ 6170 h 10000"/>
                <a:gd name="connsiteX15" fmla="*/ 9670 w 10000"/>
                <a:gd name="connsiteY15" fmla="*/ 6647 h 10000"/>
                <a:gd name="connsiteX16" fmla="*/ 9233 w 10000"/>
                <a:gd name="connsiteY16" fmla="*/ 6593 h 10000"/>
                <a:gd name="connsiteX17" fmla="*/ 8902 w 10000"/>
                <a:gd name="connsiteY17" fmla="*/ 6859 h 10000"/>
                <a:gd name="connsiteX18" fmla="*/ 8667 w 10000"/>
                <a:gd name="connsiteY18" fmla="*/ 6896 h 10000"/>
                <a:gd name="connsiteX19" fmla="*/ 8572 w 10000"/>
                <a:gd name="connsiteY19" fmla="*/ 7496 h 10000"/>
                <a:gd name="connsiteX20" fmla="*/ 8754 w 10000"/>
                <a:gd name="connsiteY20" fmla="*/ 7424 h 10000"/>
                <a:gd name="connsiteX21" fmla="*/ 8609 w 10000"/>
                <a:gd name="connsiteY21" fmla="*/ 7869 h 10000"/>
                <a:gd name="connsiteX22" fmla="*/ 8621 w 10000"/>
                <a:gd name="connsiteY22" fmla="*/ 8392 h 10000"/>
                <a:gd name="connsiteX23" fmla="*/ 8537 w 10000"/>
                <a:gd name="connsiteY23" fmla="*/ 8878 h 10000"/>
                <a:gd name="connsiteX24" fmla="*/ 8170 w 10000"/>
                <a:gd name="connsiteY24" fmla="*/ 9723 h 10000"/>
                <a:gd name="connsiteX25" fmla="*/ 8097 w 10000"/>
                <a:gd name="connsiteY25" fmla="*/ 9990 h 10000"/>
                <a:gd name="connsiteX26" fmla="*/ 7766 w 10000"/>
                <a:gd name="connsiteY26" fmla="*/ 9935 h 10000"/>
                <a:gd name="connsiteX27" fmla="*/ 7400 w 10000"/>
                <a:gd name="connsiteY27" fmla="*/ 9723 h 10000"/>
                <a:gd name="connsiteX28" fmla="*/ 1502 w 10000"/>
                <a:gd name="connsiteY28" fmla="*/ 9935 h 10000"/>
                <a:gd name="connsiteX29" fmla="*/ 1428 w 10000"/>
                <a:gd name="connsiteY29" fmla="*/ 9460 h 10000"/>
                <a:gd name="connsiteX30" fmla="*/ 1223 w 10000"/>
                <a:gd name="connsiteY30" fmla="*/ 9316 h 10000"/>
                <a:gd name="connsiteX31" fmla="*/ 1120 w 10000"/>
                <a:gd name="connsiteY31" fmla="*/ 8921 h 10000"/>
                <a:gd name="connsiteX32" fmla="*/ 1145 w 10000"/>
                <a:gd name="connsiteY32" fmla="*/ 8439 h 10000"/>
                <a:gd name="connsiteX33" fmla="*/ 1167 w 10000"/>
                <a:gd name="connsiteY33" fmla="*/ 8061 h 10000"/>
                <a:gd name="connsiteX34" fmla="*/ 1246 w 10000"/>
                <a:gd name="connsiteY34" fmla="*/ 7600 h 10000"/>
                <a:gd name="connsiteX35" fmla="*/ 1173 w 10000"/>
                <a:gd name="connsiteY35" fmla="*/ 7178 h 10000"/>
                <a:gd name="connsiteX36" fmla="*/ 1051 w 10000"/>
                <a:gd name="connsiteY36" fmla="*/ 6758 h 10000"/>
                <a:gd name="connsiteX37" fmla="*/ 1062 w 10000"/>
                <a:gd name="connsiteY37" fmla="*/ 6382 h 10000"/>
                <a:gd name="connsiteX38" fmla="*/ 1062 w 10000"/>
                <a:gd name="connsiteY38" fmla="*/ 6277 h 10000"/>
                <a:gd name="connsiteX39" fmla="*/ 838 w 10000"/>
                <a:gd name="connsiteY39" fmla="*/ 5455 h 10000"/>
                <a:gd name="connsiteX40" fmla="*/ 696 w 10000"/>
                <a:gd name="connsiteY40" fmla="*/ 4471 h 10000"/>
                <a:gd name="connsiteX41" fmla="*/ 543 w 10000"/>
                <a:gd name="connsiteY41" fmla="*/ 3858 h 10000"/>
                <a:gd name="connsiteX42" fmla="*/ 521 w 10000"/>
                <a:gd name="connsiteY42" fmla="*/ 3389 h 10000"/>
                <a:gd name="connsiteX43" fmla="*/ 0 w 10000"/>
                <a:gd name="connsiteY43" fmla="*/ 2563 h 10000"/>
                <a:gd name="connsiteX44" fmla="*/ 477 w 10000"/>
                <a:gd name="connsiteY44" fmla="*/ 1977 h 10000"/>
                <a:gd name="connsiteX45" fmla="*/ 477 w 10000"/>
                <a:gd name="connsiteY45" fmla="*/ 1713 h 10000"/>
                <a:gd name="connsiteX46" fmla="*/ 477 w 10000"/>
                <a:gd name="connsiteY46" fmla="*/ 915 h 10000"/>
                <a:gd name="connsiteX47" fmla="*/ 715 w 10000"/>
                <a:gd name="connsiteY47" fmla="*/ 127 h 10000"/>
                <a:gd name="connsiteX48" fmla="*/ 4777 w 10000"/>
                <a:gd name="connsiteY48" fmla="*/ 162 h 10000"/>
                <a:gd name="connsiteX49" fmla="*/ 8448 w 10000"/>
                <a:gd name="connsiteY49" fmla="*/ 0 h 10000"/>
                <a:gd name="connsiteX0" fmla="*/ 8448 w 10000"/>
                <a:gd name="connsiteY0" fmla="*/ 0 h 10000"/>
                <a:gd name="connsiteX1" fmla="*/ 8353 w 10000"/>
                <a:gd name="connsiteY1" fmla="*/ 491 h 10000"/>
                <a:gd name="connsiteX2" fmla="*/ 8682 w 10000"/>
                <a:gd name="connsiteY2" fmla="*/ 915 h 10000"/>
                <a:gd name="connsiteX3" fmla="*/ 8631 w 10000"/>
                <a:gd name="connsiteY3" fmla="*/ 1221 h 10000"/>
                <a:gd name="connsiteX4" fmla="*/ 8426 w 10000"/>
                <a:gd name="connsiteY4" fmla="*/ 1923 h 10000"/>
                <a:gd name="connsiteX5" fmla="*/ 8537 w 10000"/>
                <a:gd name="connsiteY5" fmla="*/ 2189 h 10000"/>
                <a:gd name="connsiteX6" fmla="*/ 8572 w 10000"/>
                <a:gd name="connsiteY6" fmla="*/ 2510 h 10000"/>
                <a:gd name="connsiteX7" fmla="*/ 8976 w 10000"/>
                <a:gd name="connsiteY7" fmla="*/ 3039 h 10000"/>
                <a:gd name="connsiteX8" fmla="*/ 9458 w 10000"/>
                <a:gd name="connsiteY8" fmla="*/ 3370 h 10000"/>
                <a:gd name="connsiteX9" fmla="*/ 9561 w 10000"/>
                <a:gd name="connsiteY9" fmla="*/ 3995 h 10000"/>
                <a:gd name="connsiteX10" fmla="*/ 9743 w 10000"/>
                <a:gd name="connsiteY10" fmla="*/ 4365 h 10000"/>
                <a:gd name="connsiteX11" fmla="*/ 9890 w 10000"/>
                <a:gd name="connsiteY11" fmla="*/ 4632 h 10000"/>
                <a:gd name="connsiteX12" fmla="*/ 10000 w 10000"/>
                <a:gd name="connsiteY12" fmla="*/ 5427 h 10000"/>
                <a:gd name="connsiteX13" fmla="*/ 9781 w 10000"/>
                <a:gd name="connsiteY13" fmla="*/ 5903 h 10000"/>
                <a:gd name="connsiteX14" fmla="*/ 9670 w 10000"/>
                <a:gd name="connsiteY14" fmla="*/ 6170 h 10000"/>
                <a:gd name="connsiteX15" fmla="*/ 9670 w 10000"/>
                <a:gd name="connsiteY15" fmla="*/ 6647 h 10000"/>
                <a:gd name="connsiteX16" fmla="*/ 9233 w 10000"/>
                <a:gd name="connsiteY16" fmla="*/ 6593 h 10000"/>
                <a:gd name="connsiteX17" fmla="*/ 8902 w 10000"/>
                <a:gd name="connsiteY17" fmla="*/ 6859 h 10000"/>
                <a:gd name="connsiteX18" fmla="*/ 8667 w 10000"/>
                <a:gd name="connsiteY18" fmla="*/ 6896 h 10000"/>
                <a:gd name="connsiteX19" fmla="*/ 8572 w 10000"/>
                <a:gd name="connsiteY19" fmla="*/ 7496 h 10000"/>
                <a:gd name="connsiteX20" fmla="*/ 8609 w 10000"/>
                <a:gd name="connsiteY20" fmla="*/ 7869 h 10000"/>
                <a:gd name="connsiteX21" fmla="*/ 8621 w 10000"/>
                <a:gd name="connsiteY21" fmla="*/ 8392 h 10000"/>
                <a:gd name="connsiteX22" fmla="*/ 8537 w 10000"/>
                <a:gd name="connsiteY22" fmla="*/ 8878 h 10000"/>
                <a:gd name="connsiteX23" fmla="*/ 8170 w 10000"/>
                <a:gd name="connsiteY23" fmla="*/ 9723 h 10000"/>
                <a:gd name="connsiteX24" fmla="*/ 8097 w 10000"/>
                <a:gd name="connsiteY24" fmla="*/ 9990 h 10000"/>
                <a:gd name="connsiteX25" fmla="*/ 7766 w 10000"/>
                <a:gd name="connsiteY25" fmla="*/ 9935 h 10000"/>
                <a:gd name="connsiteX26" fmla="*/ 7400 w 10000"/>
                <a:gd name="connsiteY26" fmla="*/ 9723 h 10000"/>
                <a:gd name="connsiteX27" fmla="*/ 1502 w 10000"/>
                <a:gd name="connsiteY27" fmla="*/ 9935 h 10000"/>
                <a:gd name="connsiteX28" fmla="*/ 1428 w 10000"/>
                <a:gd name="connsiteY28" fmla="*/ 9460 h 10000"/>
                <a:gd name="connsiteX29" fmla="*/ 1223 w 10000"/>
                <a:gd name="connsiteY29" fmla="*/ 9316 h 10000"/>
                <a:gd name="connsiteX30" fmla="*/ 1120 w 10000"/>
                <a:gd name="connsiteY30" fmla="*/ 8921 h 10000"/>
                <a:gd name="connsiteX31" fmla="*/ 1145 w 10000"/>
                <a:gd name="connsiteY31" fmla="*/ 8439 h 10000"/>
                <a:gd name="connsiteX32" fmla="*/ 1167 w 10000"/>
                <a:gd name="connsiteY32" fmla="*/ 8061 h 10000"/>
                <a:gd name="connsiteX33" fmla="*/ 1246 w 10000"/>
                <a:gd name="connsiteY33" fmla="*/ 7600 h 10000"/>
                <a:gd name="connsiteX34" fmla="*/ 1173 w 10000"/>
                <a:gd name="connsiteY34" fmla="*/ 7178 h 10000"/>
                <a:gd name="connsiteX35" fmla="*/ 1051 w 10000"/>
                <a:gd name="connsiteY35" fmla="*/ 6758 h 10000"/>
                <a:gd name="connsiteX36" fmla="*/ 1062 w 10000"/>
                <a:gd name="connsiteY36" fmla="*/ 6382 h 10000"/>
                <a:gd name="connsiteX37" fmla="*/ 1062 w 10000"/>
                <a:gd name="connsiteY37" fmla="*/ 6277 h 10000"/>
                <a:gd name="connsiteX38" fmla="*/ 838 w 10000"/>
                <a:gd name="connsiteY38" fmla="*/ 5455 h 10000"/>
                <a:gd name="connsiteX39" fmla="*/ 696 w 10000"/>
                <a:gd name="connsiteY39" fmla="*/ 4471 h 10000"/>
                <a:gd name="connsiteX40" fmla="*/ 543 w 10000"/>
                <a:gd name="connsiteY40" fmla="*/ 3858 h 10000"/>
                <a:gd name="connsiteX41" fmla="*/ 521 w 10000"/>
                <a:gd name="connsiteY41" fmla="*/ 3389 h 10000"/>
                <a:gd name="connsiteX42" fmla="*/ 0 w 10000"/>
                <a:gd name="connsiteY42" fmla="*/ 2563 h 10000"/>
                <a:gd name="connsiteX43" fmla="*/ 477 w 10000"/>
                <a:gd name="connsiteY43" fmla="*/ 1977 h 10000"/>
                <a:gd name="connsiteX44" fmla="*/ 477 w 10000"/>
                <a:gd name="connsiteY44" fmla="*/ 1713 h 10000"/>
                <a:gd name="connsiteX45" fmla="*/ 477 w 10000"/>
                <a:gd name="connsiteY45" fmla="*/ 915 h 10000"/>
                <a:gd name="connsiteX46" fmla="*/ 715 w 10000"/>
                <a:gd name="connsiteY46" fmla="*/ 127 h 10000"/>
                <a:gd name="connsiteX47" fmla="*/ 4777 w 10000"/>
                <a:gd name="connsiteY47" fmla="*/ 162 h 10000"/>
                <a:gd name="connsiteX48" fmla="*/ 8448 w 10000"/>
                <a:gd name="connsiteY48" fmla="*/ 0 h 10000"/>
                <a:gd name="connsiteX0" fmla="*/ 8448 w 10000"/>
                <a:gd name="connsiteY0" fmla="*/ 0 h 10000"/>
                <a:gd name="connsiteX1" fmla="*/ 8353 w 10000"/>
                <a:gd name="connsiteY1" fmla="*/ 491 h 10000"/>
                <a:gd name="connsiteX2" fmla="*/ 8682 w 10000"/>
                <a:gd name="connsiteY2" fmla="*/ 915 h 10000"/>
                <a:gd name="connsiteX3" fmla="*/ 8631 w 10000"/>
                <a:gd name="connsiteY3" fmla="*/ 1221 h 10000"/>
                <a:gd name="connsiteX4" fmla="*/ 8426 w 10000"/>
                <a:gd name="connsiteY4" fmla="*/ 1923 h 10000"/>
                <a:gd name="connsiteX5" fmla="*/ 8537 w 10000"/>
                <a:gd name="connsiteY5" fmla="*/ 2189 h 10000"/>
                <a:gd name="connsiteX6" fmla="*/ 8572 w 10000"/>
                <a:gd name="connsiteY6" fmla="*/ 2510 h 10000"/>
                <a:gd name="connsiteX7" fmla="*/ 8976 w 10000"/>
                <a:gd name="connsiteY7" fmla="*/ 3039 h 10000"/>
                <a:gd name="connsiteX8" fmla="*/ 9458 w 10000"/>
                <a:gd name="connsiteY8" fmla="*/ 3370 h 10000"/>
                <a:gd name="connsiteX9" fmla="*/ 9561 w 10000"/>
                <a:gd name="connsiteY9" fmla="*/ 3995 h 10000"/>
                <a:gd name="connsiteX10" fmla="*/ 9743 w 10000"/>
                <a:gd name="connsiteY10" fmla="*/ 4365 h 10000"/>
                <a:gd name="connsiteX11" fmla="*/ 9890 w 10000"/>
                <a:gd name="connsiteY11" fmla="*/ 4632 h 10000"/>
                <a:gd name="connsiteX12" fmla="*/ 10000 w 10000"/>
                <a:gd name="connsiteY12" fmla="*/ 5427 h 10000"/>
                <a:gd name="connsiteX13" fmla="*/ 9781 w 10000"/>
                <a:gd name="connsiteY13" fmla="*/ 5903 h 10000"/>
                <a:gd name="connsiteX14" fmla="*/ 9670 w 10000"/>
                <a:gd name="connsiteY14" fmla="*/ 6170 h 10000"/>
                <a:gd name="connsiteX15" fmla="*/ 9670 w 10000"/>
                <a:gd name="connsiteY15" fmla="*/ 6647 h 10000"/>
                <a:gd name="connsiteX16" fmla="*/ 9233 w 10000"/>
                <a:gd name="connsiteY16" fmla="*/ 6593 h 10000"/>
                <a:gd name="connsiteX17" fmla="*/ 8902 w 10000"/>
                <a:gd name="connsiteY17" fmla="*/ 6859 h 10000"/>
                <a:gd name="connsiteX18" fmla="*/ 8667 w 10000"/>
                <a:gd name="connsiteY18" fmla="*/ 6896 h 10000"/>
                <a:gd name="connsiteX19" fmla="*/ 8609 w 10000"/>
                <a:gd name="connsiteY19" fmla="*/ 7869 h 10000"/>
                <a:gd name="connsiteX20" fmla="*/ 8621 w 10000"/>
                <a:gd name="connsiteY20" fmla="*/ 8392 h 10000"/>
                <a:gd name="connsiteX21" fmla="*/ 8537 w 10000"/>
                <a:gd name="connsiteY21" fmla="*/ 8878 h 10000"/>
                <a:gd name="connsiteX22" fmla="*/ 8170 w 10000"/>
                <a:gd name="connsiteY22" fmla="*/ 9723 h 10000"/>
                <a:gd name="connsiteX23" fmla="*/ 8097 w 10000"/>
                <a:gd name="connsiteY23" fmla="*/ 9990 h 10000"/>
                <a:gd name="connsiteX24" fmla="*/ 7766 w 10000"/>
                <a:gd name="connsiteY24" fmla="*/ 9935 h 10000"/>
                <a:gd name="connsiteX25" fmla="*/ 7400 w 10000"/>
                <a:gd name="connsiteY25" fmla="*/ 9723 h 10000"/>
                <a:gd name="connsiteX26" fmla="*/ 1502 w 10000"/>
                <a:gd name="connsiteY26" fmla="*/ 9935 h 10000"/>
                <a:gd name="connsiteX27" fmla="*/ 1428 w 10000"/>
                <a:gd name="connsiteY27" fmla="*/ 9460 h 10000"/>
                <a:gd name="connsiteX28" fmla="*/ 1223 w 10000"/>
                <a:gd name="connsiteY28" fmla="*/ 9316 h 10000"/>
                <a:gd name="connsiteX29" fmla="*/ 1120 w 10000"/>
                <a:gd name="connsiteY29" fmla="*/ 8921 h 10000"/>
                <a:gd name="connsiteX30" fmla="*/ 1145 w 10000"/>
                <a:gd name="connsiteY30" fmla="*/ 8439 h 10000"/>
                <a:gd name="connsiteX31" fmla="*/ 1167 w 10000"/>
                <a:gd name="connsiteY31" fmla="*/ 8061 h 10000"/>
                <a:gd name="connsiteX32" fmla="*/ 1246 w 10000"/>
                <a:gd name="connsiteY32" fmla="*/ 7600 h 10000"/>
                <a:gd name="connsiteX33" fmla="*/ 1173 w 10000"/>
                <a:gd name="connsiteY33" fmla="*/ 7178 h 10000"/>
                <a:gd name="connsiteX34" fmla="*/ 1051 w 10000"/>
                <a:gd name="connsiteY34" fmla="*/ 6758 h 10000"/>
                <a:gd name="connsiteX35" fmla="*/ 1062 w 10000"/>
                <a:gd name="connsiteY35" fmla="*/ 6382 h 10000"/>
                <a:gd name="connsiteX36" fmla="*/ 1062 w 10000"/>
                <a:gd name="connsiteY36" fmla="*/ 6277 h 10000"/>
                <a:gd name="connsiteX37" fmla="*/ 838 w 10000"/>
                <a:gd name="connsiteY37" fmla="*/ 5455 h 10000"/>
                <a:gd name="connsiteX38" fmla="*/ 696 w 10000"/>
                <a:gd name="connsiteY38" fmla="*/ 4471 h 10000"/>
                <a:gd name="connsiteX39" fmla="*/ 543 w 10000"/>
                <a:gd name="connsiteY39" fmla="*/ 3858 h 10000"/>
                <a:gd name="connsiteX40" fmla="*/ 521 w 10000"/>
                <a:gd name="connsiteY40" fmla="*/ 3389 h 10000"/>
                <a:gd name="connsiteX41" fmla="*/ 0 w 10000"/>
                <a:gd name="connsiteY41" fmla="*/ 2563 h 10000"/>
                <a:gd name="connsiteX42" fmla="*/ 477 w 10000"/>
                <a:gd name="connsiteY42" fmla="*/ 1977 h 10000"/>
                <a:gd name="connsiteX43" fmla="*/ 477 w 10000"/>
                <a:gd name="connsiteY43" fmla="*/ 1713 h 10000"/>
                <a:gd name="connsiteX44" fmla="*/ 477 w 10000"/>
                <a:gd name="connsiteY44" fmla="*/ 915 h 10000"/>
                <a:gd name="connsiteX45" fmla="*/ 715 w 10000"/>
                <a:gd name="connsiteY45" fmla="*/ 127 h 10000"/>
                <a:gd name="connsiteX46" fmla="*/ 4777 w 10000"/>
                <a:gd name="connsiteY46" fmla="*/ 162 h 10000"/>
                <a:gd name="connsiteX47" fmla="*/ 8448 w 10000"/>
                <a:gd name="connsiteY47" fmla="*/ 0 h 10000"/>
                <a:gd name="connsiteX0" fmla="*/ 8448 w 10000"/>
                <a:gd name="connsiteY0" fmla="*/ 0 h 10000"/>
                <a:gd name="connsiteX1" fmla="*/ 8353 w 10000"/>
                <a:gd name="connsiteY1" fmla="*/ 491 h 10000"/>
                <a:gd name="connsiteX2" fmla="*/ 8682 w 10000"/>
                <a:gd name="connsiteY2" fmla="*/ 915 h 10000"/>
                <a:gd name="connsiteX3" fmla="*/ 8631 w 10000"/>
                <a:gd name="connsiteY3" fmla="*/ 1221 h 10000"/>
                <a:gd name="connsiteX4" fmla="*/ 8426 w 10000"/>
                <a:gd name="connsiteY4" fmla="*/ 1923 h 10000"/>
                <a:gd name="connsiteX5" fmla="*/ 8537 w 10000"/>
                <a:gd name="connsiteY5" fmla="*/ 2189 h 10000"/>
                <a:gd name="connsiteX6" fmla="*/ 8572 w 10000"/>
                <a:gd name="connsiteY6" fmla="*/ 2510 h 10000"/>
                <a:gd name="connsiteX7" fmla="*/ 8976 w 10000"/>
                <a:gd name="connsiteY7" fmla="*/ 3039 h 10000"/>
                <a:gd name="connsiteX8" fmla="*/ 9458 w 10000"/>
                <a:gd name="connsiteY8" fmla="*/ 3370 h 10000"/>
                <a:gd name="connsiteX9" fmla="*/ 9561 w 10000"/>
                <a:gd name="connsiteY9" fmla="*/ 3995 h 10000"/>
                <a:gd name="connsiteX10" fmla="*/ 9743 w 10000"/>
                <a:gd name="connsiteY10" fmla="*/ 4365 h 10000"/>
                <a:gd name="connsiteX11" fmla="*/ 9890 w 10000"/>
                <a:gd name="connsiteY11" fmla="*/ 4632 h 10000"/>
                <a:gd name="connsiteX12" fmla="*/ 10000 w 10000"/>
                <a:gd name="connsiteY12" fmla="*/ 5427 h 10000"/>
                <a:gd name="connsiteX13" fmla="*/ 9781 w 10000"/>
                <a:gd name="connsiteY13" fmla="*/ 5903 h 10000"/>
                <a:gd name="connsiteX14" fmla="*/ 9670 w 10000"/>
                <a:gd name="connsiteY14" fmla="*/ 6170 h 10000"/>
                <a:gd name="connsiteX15" fmla="*/ 9670 w 10000"/>
                <a:gd name="connsiteY15" fmla="*/ 6647 h 10000"/>
                <a:gd name="connsiteX16" fmla="*/ 9233 w 10000"/>
                <a:gd name="connsiteY16" fmla="*/ 6593 h 10000"/>
                <a:gd name="connsiteX17" fmla="*/ 8902 w 10000"/>
                <a:gd name="connsiteY17" fmla="*/ 6859 h 10000"/>
                <a:gd name="connsiteX18" fmla="*/ 8667 w 10000"/>
                <a:gd name="connsiteY18" fmla="*/ 6896 h 10000"/>
                <a:gd name="connsiteX19" fmla="*/ 8813 w 10000"/>
                <a:gd name="connsiteY19" fmla="*/ 7909 h 10000"/>
                <a:gd name="connsiteX20" fmla="*/ 8621 w 10000"/>
                <a:gd name="connsiteY20" fmla="*/ 8392 h 10000"/>
                <a:gd name="connsiteX21" fmla="*/ 8537 w 10000"/>
                <a:gd name="connsiteY21" fmla="*/ 8878 h 10000"/>
                <a:gd name="connsiteX22" fmla="*/ 8170 w 10000"/>
                <a:gd name="connsiteY22" fmla="*/ 9723 h 10000"/>
                <a:gd name="connsiteX23" fmla="*/ 8097 w 10000"/>
                <a:gd name="connsiteY23" fmla="*/ 9990 h 10000"/>
                <a:gd name="connsiteX24" fmla="*/ 7766 w 10000"/>
                <a:gd name="connsiteY24" fmla="*/ 9935 h 10000"/>
                <a:gd name="connsiteX25" fmla="*/ 7400 w 10000"/>
                <a:gd name="connsiteY25" fmla="*/ 9723 h 10000"/>
                <a:gd name="connsiteX26" fmla="*/ 1502 w 10000"/>
                <a:gd name="connsiteY26" fmla="*/ 9935 h 10000"/>
                <a:gd name="connsiteX27" fmla="*/ 1428 w 10000"/>
                <a:gd name="connsiteY27" fmla="*/ 9460 h 10000"/>
                <a:gd name="connsiteX28" fmla="*/ 1223 w 10000"/>
                <a:gd name="connsiteY28" fmla="*/ 9316 h 10000"/>
                <a:gd name="connsiteX29" fmla="*/ 1120 w 10000"/>
                <a:gd name="connsiteY29" fmla="*/ 8921 h 10000"/>
                <a:gd name="connsiteX30" fmla="*/ 1145 w 10000"/>
                <a:gd name="connsiteY30" fmla="*/ 8439 h 10000"/>
                <a:gd name="connsiteX31" fmla="*/ 1167 w 10000"/>
                <a:gd name="connsiteY31" fmla="*/ 8061 h 10000"/>
                <a:gd name="connsiteX32" fmla="*/ 1246 w 10000"/>
                <a:gd name="connsiteY32" fmla="*/ 7600 h 10000"/>
                <a:gd name="connsiteX33" fmla="*/ 1173 w 10000"/>
                <a:gd name="connsiteY33" fmla="*/ 7178 h 10000"/>
                <a:gd name="connsiteX34" fmla="*/ 1051 w 10000"/>
                <a:gd name="connsiteY34" fmla="*/ 6758 h 10000"/>
                <a:gd name="connsiteX35" fmla="*/ 1062 w 10000"/>
                <a:gd name="connsiteY35" fmla="*/ 6382 h 10000"/>
                <a:gd name="connsiteX36" fmla="*/ 1062 w 10000"/>
                <a:gd name="connsiteY36" fmla="*/ 6277 h 10000"/>
                <a:gd name="connsiteX37" fmla="*/ 838 w 10000"/>
                <a:gd name="connsiteY37" fmla="*/ 5455 h 10000"/>
                <a:gd name="connsiteX38" fmla="*/ 696 w 10000"/>
                <a:gd name="connsiteY38" fmla="*/ 4471 h 10000"/>
                <a:gd name="connsiteX39" fmla="*/ 543 w 10000"/>
                <a:gd name="connsiteY39" fmla="*/ 3858 h 10000"/>
                <a:gd name="connsiteX40" fmla="*/ 521 w 10000"/>
                <a:gd name="connsiteY40" fmla="*/ 3389 h 10000"/>
                <a:gd name="connsiteX41" fmla="*/ 0 w 10000"/>
                <a:gd name="connsiteY41" fmla="*/ 2563 h 10000"/>
                <a:gd name="connsiteX42" fmla="*/ 477 w 10000"/>
                <a:gd name="connsiteY42" fmla="*/ 1977 h 10000"/>
                <a:gd name="connsiteX43" fmla="*/ 477 w 10000"/>
                <a:gd name="connsiteY43" fmla="*/ 1713 h 10000"/>
                <a:gd name="connsiteX44" fmla="*/ 477 w 10000"/>
                <a:gd name="connsiteY44" fmla="*/ 915 h 10000"/>
                <a:gd name="connsiteX45" fmla="*/ 715 w 10000"/>
                <a:gd name="connsiteY45" fmla="*/ 127 h 10000"/>
                <a:gd name="connsiteX46" fmla="*/ 4777 w 10000"/>
                <a:gd name="connsiteY46" fmla="*/ 162 h 10000"/>
                <a:gd name="connsiteX47" fmla="*/ 8448 w 10000"/>
                <a:gd name="connsiteY47" fmla="*/ 0 h 10000"/>
                <a:gd name="connsiteX0" fmla="*/ 8448 w 10000"/>
                <a:gd name="connsiteY0" fmla="*/ 0 h 10000"/>
                <a:gd name="connsiteX1" fmla="*/ 8353 w 10000"/>
                <a:gd name="connsiteY1" fmla="*/ 491 h 10000"/>
                <a:gd name="connsiteX2" fmla="*/ 8682 w 10000"/>
                <a:gd name="connsiteY2" fmla="*/ 915 h 10000"/>
                <a:gd name="connsiteX3" fmla="*/ 8631 w 10000"/>
                <a:gd name="connsiteY3" fmla="*/ 1221 h 10000"/>
                <a:gd name="connsiteX4" fmla="*/ 8426 w 10000"/>
                <a:gd name="connsiteY4" fmla="*/ 1923 h 10000"/>
                <a:gd name="connsiteX5" fmla="*/ 8537 w 10000"/>
                <a:gd name="connsiteY5" fmla="*/ 2189 h 10000"/>
                <a:gd name="connsiteX6" fmla="*/ 8572 w 10000"/>
                <a:gd name="connsiteY6" fmla="*/ 2510 h 10000"/>
                <a:gd name="connsiteX7" fmla="*/ 8976 w 10000"/>
                <a:gd name="connsiteY7" fmla="*/ 3039 h 10000"/>
                <a:gd name="connsiteX8" fmla="*/ 9458 w 10000"/>
                <a:gd name="connsiteY8" fmla="*/ 3370 h 10000"/>
                <a:gd name="connsiteX9" fmla="*/ 9561 w 10000"/>
                <a:gd name="connsiteY9" fmla="*/ 3995 h 10000"/>
                <a:gd name="connsiteX10" fmla="*/ 9743 w 10000"/>
                <a:gd name="connsiteY10" fmla="*/ 4365 h 10000"/>
                <a:gd name="connsiteX11" fmla="*/ 9890 w 10000"/>
                <a:gd name="connsiteY11" fmla="*/ 4632 h 10000"/>
                <a:gd name="connsiteX12" fmla="*/ 10000 w 10000"/>
                <a:gd name="connsiteY12" fmla="*/ 5427 h 10000"/>
                <a:gd name="connsiteX13" fmla="*/ 9781 w 10000"/>
                <a:gd name="connsiteY13" fmla="*/ 5903 h 10000"/>
                <a:gd name="connsiteX14" fmla="*/ 9670 w 10000"/>
                <a:gd name="connsiteY14" fmla="*/ 6170 h 10000"/>
                <a:gd name="connsiteX15" fmla="*/ 9670 w 10000"/>
                <a:gd name="connsiteY15" fmla="*/ 6647 h 10000"/>
                <a:gd name="connsiteX16" fmla="*/ 9233 w 10000"/>
                <a:gd name="connsiteY16" fmla="*/ 6593 h 10000"/>
                <a:gd name="connsiteX17" fmla="*/ 8902 w 10000"/>
                <a:gd name="connsiteY17" fmla="*/ 6859 h 10000"/>
                <a:gd name="connsiteX18" fmla="*/ 8667 w 10000"/>
                <a:gd name="connsiteY18" fmla="*/ 6896 h 10000"/>
                <a:gd name="connsiteX19" fmla="*/ 8813 w 10000"/>
                <a:gd name="connsiteY19" fmla="*/ 7909 h 10000"/>
                <a:gd name="connsiteX20" fmla="*/ 8537 w 10000"/>
                <a:gd name="connsiteY20" fmla="*/ 8878 h 10000"/>
                <a:gd name="connsiteX21" fmla="*/ 8170 w 10000"/>
                <a:gd name="connsiteY21" fmla="*/ 9723 h 10000"/>
                <a:gd name="connsiteX22" fmla="*/ 8097 w 10000"/>
                <a:gd name="connsiteY22" fmla="*/ 9990 h 10000"/>
                <a:gd name="connsiteX23" fmla="*/ 7766 w 10000"/>
                <a:gd name="connsiteY23" fmla="*/ 9935 h 10000"/>
                <a:gd name="connsiteX24" fmla="*/ 7400 w 10000"/>
                <a:gd name="connsiteY24" fmla="*/ 9723 h 10000"/>
                <a:gd name="connsiteX25" fmla="*/ 1502 w 10000"/>
                <a:gd name="connsiteY25" fmla="*/ 9935 h 10000"/>
                <a:gd name="connsiteX26" fmla="*/ 1428 w 10000"/>
                <a:gd name="connsiteY26" fmla="*/ 9460 h 10000"/>
                <a:gd name="connsiteX27" fmla="*/ 1223 w 10000"/>
                <a:gd name="connsiteY27" fmla="*/ 9316 h 10000"/>
                <a:gd name="connsiteX28" fmla="*/ 1120 w 10000"/>
                <a:gd name="connsiteY28" fmla="*/ 8921 h 10000"/>
                <a:gd name="connsiteX29" fmla="*/ 1145 w 10000"/>
                <a:gd name="connsiteY29" fmla="*/ 8439 h 10000"/>
                <a:gd name="connsiteX30" fmla="*/ 1167 w 10000"/>
                <a:gd name="connsiteY30" fmla="*/ 8061 h 10000"/>
                <a:gd name="connsiteX31" fmla="*/ 1246 w 10000"/>
                <a:gd name="connsiteY31" fmla="*/ 7600 h 10000"/>
                <a:gd name="connsiteX32" fmla="*/ 1173 w 10000"/>
                <a:gd name="connsiteY32" fmla="*/ 7178 h 10000"/>
                <a:gd name="connsiteX33" fmla="*/ 1051 w 10000"/>
                <a:gd name="connsiteY33" fmla="*/ 6758 h 10000"/>
                <a:gd name="connsiteX34" fmla="*/ 1062 w 10000"/>
                <a:gd name="connsiteY34" fmla="*/ 6382 h 10000"/>
                <a:gd name="connsiteX35" fmla="*/ 1062 w 10000"/>
                <a:gd name="connsiteY35" fmla="*/ 6277 h 10000"/>
                <a:gd name="connsiteX36" fmla="*/ 838 w 10000"/>
                <a:gd name="connsiteY36" fmla="*/ 5455 h 10000"/>
                <a:gd name="connsiteX37" fmla="*/ 696 w 10000"/>
                <a:gd name="connsiteY37" fmla="*/ 4471 h 10000"/>
                <a:gd name="connsiteX38" fmla="*/ 543 w 10000"/>
                <a:gd name="connsiteY38" fmla="*/ 3858 h 10000"/>
                <a:gd name="connsiteX39" fmla="*/ 521 w 10000"/>
                <a:gd name="connsiteY39" fmla="*/ 3389 h 10000"/>
                <a:gd name="connsiteX40" fmla="*/ 0 w 10000"/>
                <a:gd name="connsiteY40" fmla="*/ 2563 h 10000"/>
                <a:gd name="connsiteX41" fmla="*/ 477 w 10000"/>
                <a:gd name="connsiteY41" fmla="*/ 1977 h 10000"/>
                <a:gd name="connsiteX42" fmla="*/ 477 w 10000"/>
                <a:gd name="connsiteY42" fmla="*/ 1713 h 10000"/>
                <a:gd name="connsiteX43" fmla="*/ 477 w 10000"/>
                <a:gd name="connsiteY43" fmla="*/ 915 h 10000"/>
                <a:gd name="connsiteX44" fmla="*/ 715 w 10000"/>
                <a:gd name="connsiteY44" fmla="*/ 127 h 10000"/>
                <a:gd name="connsiteX45" fmla="*/ 4777 w 10000"/>
                <a:gd name="connsiteY45" fmla="*/ 162 h 10000"/>
                <a:gd name="connsiteX46" fmla="*/ 8448 w 10000"/>
                <a:gd name="connsiteY46" fmla="*/ 0 h 10000"/>
                <a:gd name="connsiteX0" fmla="*/ 8448 w 10000"/>
                <a:gd name="connsiteY0" fmla="*/ 0 h 10000"/>
                <a:gd name="connsiteX1" fmla="*/ 8353 w 10000"/>
                <a:gd name="connsiteY1" fmla="*/ 491 h 10000"/>
                <a:gd name="connsiteX2" fmla="*/ 8682 w 10000"/>
                <a:gd name="connsiteY2" fmla="*/ 915 h 10000"/>
                <a:gd name="connsiteX3" fmla="*/ 8631 w 10000"/>
                <a:gd name="connsiteY3" fmla="*/ 1221 h 10000"/>
                <a:gd name="connsiteX4" fmla="*/ 8426 w 10000"/>
                <a:gd name="connsiteY4" fmla="*/ 1923 h 10000"/>
                <a:gd name="connsiteX5" fmla="*/ 8537 w 10000"/>
                <a:gd name="connsiteY5" fmla="*/ 2189 h 10000"/>
                <a:gd name="connsiteX6" fmla="*/ 8572 w 10000"/>
                <a:gd name="connsiteY6" fmla="*/ 2510 h 10000"/>
                <a:gd name="connsiteX7" fmla="*/ 8976 w 10000"/>
                <a:gd name="connsiteY7" fmla="*/ 3039 h 10000"/>
                <a:gd name="connsiteX8" fmla="*/ 9458 w 10000"/>
                <a:gd name="connsiteY8" fmla="*/ 3370 h 10000"/>
                <a:gd name="connsiteX9" fmla="*/ 9561 w 10000"/>
                <a:gd name="connsiteY9" fmla="*/ 3995 h 10000"/>
                <a:gd name="connsiteX10" fmla="*/ 9743 w 10000"/>
                <a:gd name="connsiteY10" fmla="*/ 4365 h 10000"/>
                <a:gd name="connsiteX11" fmla="*/ 9890 w 10000"/>
                <a:gd name="connsiteY11" fmla="*/ 4632 h 10000"/>
                <a:gd name="connsiteX12" fmla="*/ 10000 w 10000"/>
                <a:gd name="connsiteY12" fmla="*/ 5427 h 10000"/>
                <a:gd name="connsiteX13" fmla="*/ 9781 w 10000"/>
                <a:gd name="connsiteY13" fmla="*/ 5903 h 10000"/>
                <a:gd name="connsiteX14" fmla="*/ 9670 w 10000"/>
                <a:gd name="connsiteY14" fmla="*/ 6170 h 10000"/>
                <a:gd name="connsiteX15" fmla="*/ 9670 w 10000"/>
                <a:gd name="connsiteY15" fmla="*/ 6647 h 10000"/>
                <a:gd name="connsiteX16" fmla="*/ 9233 w 10000"/>
                <a:gd name="connsiteY16" fmla="*/ 6593 h 10000"/>
                <a:gd name="connsiteX17" fmla="*/ 8902 w 10000"/>
                <a:gd name="connsiteY17" fmla="*/ 6859 h 10000"/>
                <a:gd name="connsiteX18" fmla="*/ 8667 w 10000"/>
                <a:gd name="connsiteY18" fmla="*/ 6896 h 10000"/>
                <a:gd name="connsiteX19" fmla="*/ 8813 w 10000"/>
                <a:gd name="connsiteY19" fmla="*/ 7909 h 10000"/>
                <a:gd name="connsiteX20" fmla="*/ 8218 w 10000"/>
                <a:gd name="connsiteY20" fmla="*/ 8974 h 10000"/>
                <a:gd name="connsiteX21" fmla="*/ 8170 w 10000"/>
                <a:gd name="connsiteY21" fmla="*/ 9723 h 10000"/>
                <a:gd name="connsiteX22" fmla="*/ 8097 w 10000"/>
                <a:gd name="connsiteY22" fmla="*/ 9990 h 10000"/>
                <a:gd name="connsiteX23" fmla="*/ 7766 w 10000"/>
                <a:gd name="connsiteY23" fmla="*/ 9935 h 10000"/>
                <a:gd name="connsiteX24" fmla="*/ 7400 w 10000"/>
                <a:gd name="connsiteY24" fmla="*/ 9723 h 10000"/>
                <a:gd name="connsiteX25" fmla="*/ 1502 w 10000"/>
                <a:gd name="connsiteY25" fmla="*/ 9935 h 10000"/>
                <a:gd name="connsiteX26" fmla="*/ 1428 w 10000"/>
                <a:gd name="connsiteY26" fmla="*/ 9460 h 10000"/>
                <a:gd name="connsiteX27" fmla="*/ 1223 w 10000"/>
                <a:gd name="connsiteY27" fmla="*/ 9316 h 10000"/>
                <a:gd name="connsiteX28" fmla="*/ 1120 w 10000"/>
                <a:gd name="connsiteY28" fmla="*/ 8921 h 10000"/>
                <a:gd name="connsiteX29" fmla="*/ 1145 w 10000"/>
                <a:gd name="connsiteY29" fmla="*/ 8439 h 10000"/>
                <a:gd name="connsiteX30" fmla="*/ 1167 w 10000"/>
                <a:gd name="connsiteY30" fmla="*/ 8061 h 10000"/>
                <a:gd name="connsiteX31" fmla="*/ 1246 w 10000"/>
                <a:gd name="connsiteY31" fmla="*/ 7600 h 10000"/>
                <a:gd name="connsiteX32" fmla="*/ 1173 w 10000"/>
                <a:gd name="connsiteY32" fmla="*/ 7178 h 10000"/>
                <a:gd name="connsiteX33" fmla="*/ 1051 w 10000"/>
                <a:gd name="connsiteY33" fmla="*/ 6758 h 10000"/>
                <a:gd name="connsiteX34" fmla="*/ 1062 w 10000"/>
                <a:gd name="connsiteY34" fmla="*/ 6382 h 10000"/>
                <a:gd name="connsiteX35" fmla="*/ 1062 w 10000"/>
                <a:gd name="connsiteY35" fmla="*/ 6277 h 10000"/>
                <a:gd name="connsiteX36" fmla="*/ 838 w 10000"/>
                <a:gd name="connsiteY36" fmla="*/ 5455 h 10000"/>
                <a:gd name="connsiteX37" fmla="*/ 696 w 10000"/>
                <a:gd name="connsiteY37" fmla="*/ 4471 h 10000"/>
                <a:gd name="connsiteX38" fmla="*/ 543 w 10000"/>
                <a:gd name="connsiteY38" fmla="*/ 3858 h 10000"/>
                <a:gd name="connsiteX39" fmla="*/ 521 w 10000"/>
                <a:gd name="connsiteY39" fmla="*/ 3389 h 10000"/>
                <a:gd name="connsiteX40" fmla="*/ 0 w 10000"/>
                <a:gd name="connsiteY40" fmla="*/ 2563 h 10000"/>
                <a:gd name="connsiteX41" fmla="*/ 477 w 10000"/>
                <a:gd name="connsiteY41" fmla="*/ 1977 h 10000"/>
                <a:gd name="connsiteX42" fmla="*/ 477 w 10000"/>
                <a:gd name="connsiteY42" fmla="*/ 1713 h 10000"/>
                <a:gd name="connsiteX43" fmla="*/ 477 w 10000"/>
                <a:gd name="connsiteY43" fmla="*/ 915 h 10000"/>
                <a:gd name="connsiteX44" fmla="*/ 715 w 10000"/>
                <a:gd name="connsiteY44" fmla="*/ 127 h 10000"/>
                <a:gd name="connsiteX45" fmla="*/ 4777 w 10000"/>
                <a:gd name="connsiteY45" fmla="*/ 162 h 10000"/>
                <a:gd name="connsiteX46" fmla="*/ 8448 w 10000"/>
                <a:gd name="connsiteY46" fmla="*/ 0 h 10000"/>
                <a:gd name="connsiteX0" fmla="*/ 8448 w 10000"/>
                <a:gd name="connsiteY0" fmla="*/ 0 h 10000"/>
                <a:gd name="connsiteX1" fmla="*/ 8353 w 10000"/>
                <a:gd name="connsiteY1" fmla="*/ 491 h 10000"/>
                <a:gd name="connsiteX2" fmla="*/ 8682 w 10000"/>
                <a:gd name="connsiteY2" fmla="*/ 915 h 10000"/>
                <a:gd name="connsiteX3" fmla="*/ 8631 w 10000"/>
                <a:gd name="connsiteY3" fmla="*/ 1221 h 10000"/>
                <a:gd name="connsiteX4" fmla="*/ 8426 w 10000"/>
                <a:gd name="connsiteY4" fmla="*/ 1923 h 10000"/>
                <a:gd name="connsiteX5" fmla="*/ 8537 w 10000"/>
                <a:gd name="connsiteY5" fmla="*/ 2189 h 10000"/>
                <a:gd name="connsiteX6" fmla="*/ 8572 w 10000"/>
                <a:gd name="connsiteY6" fmla="*/ 2510 h 10000"/>
                <a:gd name="connsiteX7" fmla="*/ 8976 w 10000"/>
                <a:gd name="connsiteY7" fmla="*/ 3039 h 10000"/>
                <a:gd name="connsiteX8" fmla="*/ 9458 w 10000"/>
                <a:gd name="connsiteY8" fmla="*/ 3370 h 10000"/>
                <a:gd name="connsiteX9" fmla="*/ 9561 w 10000"/>
                <a:gd name="connsiteY9" fmla="*/ 3995 h 10000"/>
                <a:gd name="connsiteX10" fmla="*/ 9743 w 10000"/>
                <a:gd name="connsiteY10" fmla="*/ 4365 h 10000"/>
                <a:gd name="connsiteX11" fmla="*/ 9890 w 10000"/>
                <a:gd name="connsiteY11" fmla="*/ 4632 h 10000"/>
                <a:gd name="connsiteX12" fmla="*/ 10000 w 10000"/>
                <a:gd name="connsiteY12" fmla="*/ 5427 h 10000"/>
                <a:gd name="connsiteX13" fmla="*/ 9781 w 10000"/>
                <a:gd name="connsiteY13" fmla="*/ 5903 h 10000"/>
                <a:gd name="connsiteX14" fmla="*/ 9670 w 10000"/>
                <a:gd name="connsiteY14" fmla="*/ 6170 h 10000"/>
                <a:gd name="connsiteX15" fmla="*/ 9670 w 10000"/>
                <a:gd name="connsiteY15" fmla="*/ 6647 h 10000"/>
                <a:gd name="connsiteX16" fmla="*/ 9233 w 10000"/>
                <a:gd name="connsiteY16" fmla="*/ 6593 h 10000"/>
                <a:gd name="connsiteX17" fmla="*/ 8902 w 10000"/>
                <a:gd name="connsiteY17" fmla="*/ 6859 h 10000"/>
                <a:gd name="connsiteX18" fmla="*/ 8667 w 10000"/>
                <a:gd name="connsiteY18" fmla="*/ 6896 h 10000"/>
                <a:gd name="connsiteX19" fmla="*/ 8813 w 10000"/>
                <a:gd name="connsiteY19" fmla="*/ 7909 h 10000"/>
                <a:gd name="connsiteX20" fmla="*/ 8218 w 10000"/>
                <a:gd name="connsiteY20" fmla="*/ 8974 h 10000"/>
                <a:gd name="connsiteX21" fmla="*/ 8097 w 10000"/>
                <a:gd name="connsiteY21" fmla="*/ 9990 h 10000"/>
                <a:gd name="connsiteX22" fmla="*/ 7766 w 10000"/>
                <a:gd name="connsiteY22" fmla="*/ 9935 h 10000"/>
                <a:gd name="connsiteX23" fmla="*/ 7400 w 10000"/>
                <a:gd name="connsiteY23" fmla="*/ 9723 h 10000"/>
                <a:gd name="connsiteX24" fmla="*/ 1502 w 10000"/>
                <a:gd name="connsiteY24" fmla="*/ 9935 h 10000"/>
                <a:gd name="connsiteX25" fmla="*/ 1428 w 10000"/>
                <a:gd name="connsiteY25" fmla="*/ 9460 h 10000"/>
                <a:gd name="connsiteX26" fmla="*/ 1223 w 10000"/>
                <a:gd name="connsiteY26" fmla="*/ 9316 h 10000"/>
                <a:gd name="connsiteX27" fmla="*/ 1120 w 10000"/>
                <a:gd name="connsiteY27" fmla="*/ 8921 h 10000"/>
                <a:gd name="connsiteX28" fmla="*/ 1145 w 10000"/>
                <a:gd name="connsiteY28" fmla="*/ 8439 h 10000"/>
                <a:gd name="connsiteX29" fmla="*/ 1167 w 10000"/>
                <a:gd name="connsiteY29" fmla="*/ 8061 h 10000"/>
                <a:gd name="connsiteX30" fmla="*/ 1246 w 10000"/>
                <a:gd name="connsiteY30" fmla="*/ 7600 h 10000"/>
                <a:gd name="connsiteX31" fmla="*/ 1173 w 10000"/>
                <a:gd name="connsiteY31" fmla="*/ 7178 h 10000"/>
                <a:gd name="connsiteX32" fmla="*/ 1051 w 10000"/>
                <a:gd name="connsiteY32" fmla="*/ 6758 h 10000"/>
                <a:gd name="connsiteX33" fmla="*/ 1062 w 10000"/>
                <a:gd name="connsiteY33" fmla="*/ 6382 h 10000"/>
                <a:gd name="connsiteX34" fmla="*/ 1062 w 10000"/>
                <a:gd name="connsiteY34" fmla="*/ 6277 h 10000"/>
                <a:gd name="connsiteX35" fmla="*/ 838 w 10000"/>
                <a:gd name="connsiteY35" fmla="*/ 5455 h 10000"/>
                <a:gd name="connsiteX36" fmla="*/ 696 w 10000"/>
                <a:gd name="connsiteY36" fmla="*/ 4471 h 10000"/>
                <a:gd name="connsiteX37" fmla="*/ 543 w 10000"/>
                <a:gd name="connsiteY37" fmla="*/ 3858 h 10000"/>
                <a:gd name="connsiteX38" fmla="*/ 521 w 10000"/>
                <a:gd name="connsiteY38" fmla="*/ 3389 h 10000"/>
                <a:gd name="connsiteX39" fmla="*/ 0 w 10000"/>
                <a:gd name="connsiteY39" fmla="*/ 2563 h 10000"/>
                <a:gd name="connsiteX40" fmla="*/ 477 w 10000"/>
                <a:gd name="connsiteY40" fmla="*/ 1977 h 10000"/>
                <a:gd name="connsiteX41" fmla="*/ 477 w 10000"/>
                <a:gd name="connsiteY41" fmla="*/ 1713 h 10000"/>
                <a:gd name="connsiteX42" fmla="*/ 477 w 10000"/>
                <a:gd name="connsiteY42" fmla="*/ 915 h 10000"/>
                <a:gd name="connsiteX43" fmla="*/ 715 w 10000"/>
                <a:gd name="connsiteY43" fmla="*/ 127 h 10000"/>
                <a:gd name="connsiteX44" fmla="*/ 4777 w 10000"/>
                <a:gd name="connsiteY44" fmla="*/ 162 h 10000"/>
                <a:gd name="connsiteX45" fmla="*/ 8448 w 10000"/>
                <a:gd name="connsiteY45" fmla="*/ 0 h 10000"/>
                <a:gd name="connsiteX0" fmla="*/ 8448 w 10000"/>
                <a:gd name="connsiteY0" fmla="*/ 0 h 10015"/>
                <a:gd name="connsiteX1" fmla="*/ 8353 w 10000"/>
                <a:gd name="connsiteY1" fmla="*/ 491 h 10015"/>
                <a:gd name="connsiteX2" fmla="*/ 8682 w 10000"/>
                <a:gd name="connsiteY2" fmla="*/ 915 h 10015"/>
                <a:gd name="connsiteX3" fmla="*/ 8631 w 10000"/>
                <a:gd name="connsiteY3" fmla="*/ 1221 h 10015"/>
                <a:gd name="connsiteX4" fmla="*/ 8426 w 10000"/>
                <a:gd name="connsiteY4" fmla="*/ 1923 h 10015"/>
                <a:gd name="connsiteX5" fmla="*/ 8537 w 10000"/>
                <a:gd name="connsiteY5" fmla="*/ 2189 h 10015"/>
                <a:gd name="connsiteX6" fmla="*/ 8572 w 10000"/>
                <a:gd name="connsiteY6" fmla="*/ 2510 h 10015"/>
                <a:gd name="connsiteX7" fmla="*/ 8976 w 10000"/>
                <a:gd name="connsiteY7" fmla="*/ 3039 h 10015"/>
                <a:gd name="connsiteX8" fmla="*/ 9458 w 10000"/>
                <a:gd name="connsiteY8" fmla="*/ 3370 h 10015"/>
                <a:gd name="connsiteX9" fmla="*/ 9561 w 10000"/>
                <a:gd name="connsiteY9" fmla="*/ 3995 h 10015"/>
                <a:gd name="connsiteX10" fmla="*/ 9743 w 10000"/>
                <a:gd name="connsiteY10" fmla="*/ 4365 h 10015"/>
                <a:gd name="connsiteX11" fmla="*/ 9890 w 10000"/>
                <a:gd name="connsiteY11" fmla="*/ 4632 h 10015"/>
                <a:gd name="connsiteX12" fmla="*/ 10000 w 10000"/>
                <a:gd name="connsiteY12" fmla="*/ 5427 h 10015"/>
                <a:gd name="connsiteX13" fmla="*/ 9781 w 10000"/>
                <a:gd name="connsiteY13" fmla="*/ 5903 h 10015"/>
                <a:gd name="connsiteX14" fmla="*/ 9670 w 10000"/>
                <a:gd name="connsiteY14" fmla="*/ 6170 h 10015"/>
                <a:gd name="connsiteX15" fmla="*/ 9670 w 10000"/>
                <a:gd name="connsiteY15" fmla="*/ 6647 h 10015"/>
                <a:gd name="connsiteX16" fmla="*/ 9233 w 10000"/>
                <a:gd name="connsiteY16" fmla="*/ 6593 h 10015"/>
                <a:gd name="connsiteX17" fmla="*/ 8902 w 10000"/>
                <a:gd name="connsiteY17" fmla="*/ 6859 h 10015"/>
                <a:gd name="connsiteX18" fmla="*/ 8667 w 10000"/>
                <a:gd name="connsiteY18" fmla="*/ 6896 h 10015"/>
                <a:gd name="connsiteX19" fmla="*/ 8813 w 10000"/>
                <a:gd name="connsiteY19" fmla="*/ 7909 h 10015"/>
                <a:gd name="connsiteX20" fmla="*/ 8218 w 10000"/>
                <a:gd name="connsiteY20" fmla="*/ 8974 h 10015"/>
                <a:gd name="connsiteX21" fmla="*/ 8097 w 10000"/>
                <a:gd name="connsiteY21" fmla="*/ 9990 h 10015"/>
                <a:gd name="connsiteX22" fmla="*/ 7400 w 10000"/>
                <a:gd name="connsiteY22" fmla="*/ 9723 h 10015"/>
                <a:gd name="connsiteX23" fmla="*/ 1502 w 10000"/>
                <a:gd name="connsiteY23" fmla="*/ 9935 h 10015"/>
                <a:gd name="connsiteX24" fmla="*/ 1428 w 10000"/>
                <a:gd name="connsiteY24" fmla="*/ 9460 h 10015"/>
                <a:gd name="connsiteX25" fmla="*/ 1223 w 10000"/>
                <a:gd name="connsiteY25" fmla="*/ 9316 h 10015"/>
                <a:gd name="connsiteX26" fmla="*/ 1120 w 10000"/>
                <a:gd name="connsiteY26" fmla="*/ 8921 h 10015"/>
                <a:gd name="connsiteX27" fmla="*/ 1145 w 10000"/>
                <a:gd name="connsiteY27" fmla="*/ 8439 h 10015"/>
                <a:gd name="connsiteX28" fmla="*/ 1167 w 10000"/>
                <a:gd name="connsiteY28" fmla="*/ 8061 h 10015"/>
                <a:gd name="connsiteX29" fmla="*/ 1246 w 10000"/>
                <a:gd name="connsiteY29" fmla="*/ 7600 h 10015"/>
                <a:gd name="connsiteX30" fmla="*/ 1173 w 10000"/>
                <a:gd name="connsiteY30" fmla="*/ 7178 h 10015"/>
                <a:gd name="connsiteX31" fmla="*/ 1051 w 10000"/>
                <a:gd name="connsiteY31" fmla="*/ 6758 h 10015"/>
                <a:gd name="connsiteX32" fmla="*/ 1062 w 10000"/>
                <a:gd name="connsiteY32" fmla="*/ 6382 h 10015"/>
                <a:gd name="connsiteX33" fmla="*/ 1062 w 10000"/>
                <a:gd name="connsiteY33" fmla="*/ 6277 h 10015"/>
                <a:gd name="connsiteX34" fmla="*/ 838 w 10000"/>
                <a:gd name="connsiteY34" fmla="*/ 5455 h 10015"/>
                <a:gd name="connsiteX35" fmla="*/ 696 w 10000"/>
                <a:gd name="connsiteY35" fmla="*/ 4471 h 10015"/>
                <a:gd name="connsiteX36" fmla="*/ 543 w 10000"/>
                <a:gd name="connsiteY36" fmla="*/ 3858 h 10015"/>
                <a:gd name="connsiteX37" fmla="*/ 521 w 10000"/>
                <a:gd name="connsiteY37" fmla="*/ 3389 h 10015"/>
                <a:gd name="connsiteX38" fmla="*/ 0 w 10000"/>
                <a:gd name="connsiteY38" fmla="*/ 2563 h 10015"/>
                <a:gd name="connsiteX39" fmla="*/ 477 w 10000"/>
                <a:gd name="connsiteY39" fmla="*/ 1977 h 10015"/>
                <a:gd name="connsiteX40" fmla="*/ 477 w 10000"/>
                <a:gd name="connsiteY40" fmla="*/ 1713 h 10015"/>
                <a:gd name="connsiteX41" fmla="*/ 477 w 10000"/>
                <a:gd name="connsiteY41" fmla="*/ 915 h 10015"/>
                <a:gd name="connsiteX42" fmla="*/ 715 w 10000"/>
                <a:gd name="connsiteY42" fmla="*/ 127 h 10015"/>
                <a:gd name="connsiteX43" fmla="*/ 4777 w 10000"/>
                <a:gd name="connsiteY43" fmla="*/ 162 h 10015"/>
                <a:gd name="connsiteX44" fmla="*/ 8448 w 10000"/>
                <a:gd name="connsiteY44" fmla="*/ 0 h 10015"/>
                <a:gd name="connsiteX0" fmla="*/ 8448 w 10000"/>
                <a:gd name="connsiteY0" fmla="*/ 0 h 10015"/>
                <a:gd name="connsiteX1" fmla="*/ 8570 w 10000"/>
                <a:gd name="connsiteY1" fmla="*/ 375 h 10015"/>
                <a:gd name="connsiteX2" fmla="*/ 8682 w 10000"/>
                <a:gd name="connsiteY2" fmla="*/ 915 h 10015"/>
                <a:gd name="connsiteX3" fmla="*/ 8631 w 10000"/>
                <a:gd name="connsiteY3" fmla="*/ 1221 h 10015"/>
                <a:gd name="connsiteX4" fmla="*/ 8426 w 10000"/>
                <a:gd name="connsiteY4" fmla="*/ 1923 h 10015"/>
                <a:gd name="connsiteX5" fmla="*/ 8537 w 10000"/>
                <a:gd name="connsiteY5" fmla="*/ 2189 h 10015"/>
                <a:gd name="connsiteX6" fmla="*/ 8572 w 10000"/>
                <a:gd name="connsiteY6" fmla="*/ 2510 h 10015"/>
                <a:gd name="connsiteX7" fmla="*/ 8976 w 10000"/>
                <a:gd name="connsiteY7" fmla="*/ 3039 h 10015"/>
                <a:gd name="connsiteX8" fmla="*/ 9458 w 10000"/>
                <a:gd name="connsiteY8" fmla="*/ 3370 h 10015"/>
                <a:gd name="connsiteX9" fmla="*/ 9561 w 10000"/>
                <a:gd name="connsiteY9" fmla="*/ 3995 h 10015"/>
                <a:gd name="connsiteX10" fmla="*/ 9743 w 10000"/>
                <a:gd name="connsiteY10" fmla="*/ 4365 h 10015"/>
                <a:gd name="connsiteX11" fmla="*/ 9890 w 10000"/>
                <a:gd name="connsiteY11" fmla="*/ 4632 h 10015"/>
                <a:gd name="connsiteX12" fmla="*/ 10000 w 10000"/>
                <a:gd name="connsiteY12" fmla="*/ 5427 h 10015"/>
                <a:gd name="connsiteX13" fmla="*/ 9781 w 10000"/>
                <a:gd name="connsiteY13" fmla="*/ 5903 h 10015"/>
                <a:gd name="connsiteX14" fmla="*/ 9670 w 10000"/>
                <a:gd name="connsiteY14" fmla="*/ 6170 h 10015"/>
                <a:gd name="connsiteX15" fmla="*/ 9670 w 10000"/>
                <a:gd name="connsiteY15" fmla="*/ 6647 h 10015"/>
                <a:gd name="connsiteX16" fmla="*/ 9233 w 10000"/>
                <a:gd name="connsiteY16" fmla="*/ 6593 h 10015"/>
                <a:gd name="connsiteX17" fmla="*/ 8902 w 10000"/>
                <a:gd name="connsiteY17" fmla="*/ 6859 h 10015"/>
                <a:gd name="connsiteX18" fmla="*/ 8667 w 10000"/>
                <a:gd name="connsiteY18" fmla="*/ 6896 h 10015"/>
                <a:gd name="connsiteX19" fmla="*/ 8813 w 10000"/>
                <a:gd name="connsiteY19" fmla="*/ 7909 h 10015"/>
                <a:gd name="connsiteX20" fmla="*/ 8218 w 10000"/>
                <a:gd name="connsiteY20" fmla="*/ 8974 h 10015"/>
                <a:gd name="connsiteX21" fmla="*/ 8097 w 10000"/>
                <a:gd name="connsiteY21" fmla="*/ 9990 h 10015"/>
                <a:gd name="connsiteX22" fmla="*/ 7400 w 10000"/>
                <a:gd name="connsiteY22" fmla="*/ 9723 h 10015"/>
                <a:gd name="connsiteX23" fmla="*/ 1502 w 10000"/>
                <a:gd name="connsiteY23" fmla="*/ 9935 h 10015"/>
                <a:gd name="connsiteX24" fmla="*/ 1428 w 10000"/>
                <a:gd name="connsiteY24" fmla="*/ 9460 h 10015"/>
                <a:gd name="connsiteX25" fmla="*/ 1223 w 10000"/>
                <a:gd name="connsiteY25" fmla="*/ 9316 h 10015"/>
                <a:gd name="connsiteX26" fmla="*/ 1120 w 10000"/>
                <a:gd name="connsiteY26" fmla="*/ 8921 h 10015"/>
                <a:gd name="connsiteX27" fmla="*/ 1145 w 10000"/>
                <a:gd name="connsiteY27" fmla="*/ 8439 h 10015"/>
                <a:gd name="connsiteX28" fmla="*/ 1167 w 10000"/>
                <a:gd name="connsiteY28" fmla="*/ 8061 h 10015"/>
                <a:gd name="connsiteX29" fmla="*/ 1246 w 10000"/>
                <a:gd name="connsiteY29" fmla="*/ 7600 h 10015"/>
                <a:gd name="connsiteX30" fmla="*/ 1173 w 10000"/>
                <a:gd name="connsiteY30" fmla="*/ 7178 h 10015"/>
                <a:gd name="connsiteX31" fmla="*/ 1051 w 10000"/>
                <a:gd name="connsiteY31" fmla="*/ 6758 h 10015"/>
                <a:gd name="connsiteX32" fmla="*/ 1062 w 10000"/>
                <a:gd name="connsiteY32" fmla="*/ 6382 h 10015"/>
                <a:gd name="connsiteX33" fmla="*/ 1062 w 10000"/>
                <a:gd name="connsiteY33" fmla="*/ 6277 h 10015"/>
                <a:gd name="connsiteX34" fmla="*/ 838 w 10000"/>
                <a:gd name="connsiteY34" fmla="*/ 5455 h 10015"/>
                <a:gd name="connsiteX35" fmla="*/ 696 w 10000"/>
                <a:gd name="connsiteY35" fmla="*/ 4471 h 10015"/>
                <a:gd name="connsiteX36" fmla="*/ 543 w 10000"/>
                <a:gd name="connsiteY36" fmla="*/ 3858 h 10015"/>
                <a:gd name="connsiteX37" fmla="*/ 521 w 10000"/>
                <a:gd name="connsiteY37" fmla="*/ 3389 h 10015"/>
                <a:gd name="connsiteX38" fmla="*/ 0 w 10000"/>
                <a:gd name="connsiteY38" fmla="*/ 2563 h 10015"/>
                <a:gd name="connsiteX39" fmla="*/ 477 w 10000"/>
                <a:gd name="connsiteY39" fmla="*/ 1977 h 10015"/>
                <a:gd name="connsiteX40" fmla="*/ 477 w 10000"/>
                <a:gd name="connsiteY40" fmla="*/ 1713 h 10015"/>
                <a:gd name="connsiteX41" fmla="*/ 477 w 10000"/>
                <a:gd name="connsiteY41" fmla="*/ 915 h 10015"/>
                <a:gd name="connsiteX42" fmla="*/ 715 w 10000"/>
                <a:gd name="connsiteY42" fmla="*/ 127 h 10015"/>
                <a:gd name="connsiteX43" fmla="*/ 4777 w 10000"/>
                <a:gd name="connsiteY43" fmla="*/ 162 h 10015"/>
                <a:gd name="connsiteX44" fmla="*/ 8448 w 10000"/>
                <a:gd name="connsiteY44" fmla="*/ 0 h 10015"/>
                <a:gd name="connsiteX0" fmla="*/ 8448 w 10000"/>
                <a:gd name="connsiteY0" fmla="*/ 0 h 10015"/>
                <a:gd name="connsiteX1" fmla="*/ 8570 w 10000"/>
                <a:gd name="connsiteY1" fmla="*/ 375 h 10015"/>
                <a:gd name="connsiteX2" fmla="*/ 8682 w 10000"/>
                <a:gd name="connsiteY2" fmla="*/ 915 h 10015"/>
                <a:gd name="connsiteX3" fmla="*/ 8631 w 10000"/>
                <a:gd name="connsiteY3" fmla="*/ 1221 h 10015"/>
                <a:gd name="connsiteX4" fmla="*/ 8426 w 10000"/>
                <a:gd name="connsiteY4" fmla="*/ 1923 h 10015"/>
                <a:gd name="connsiteX5" fmla="*/ 8537 w 10000"/>
                <a:gd name="connsiteY5" fmla="*/ 2189 h 10015"/>
                <a:gd name="connsiteX6" fmla="*/ 8572 w 10000"/>
                <a:gd name="connsiteY6" fmla="*/ 2510 h 10015"/>
                <a:gd name="connsiteX7" fmla="*/ 8976 w 10000"/>
                <a:gd name="connsiteY7" fmla="*/ 3039 h 10015"/>
                <a:gd name="connsiteX8" fmla="*/ 9458 w 10000"/>
                <a:gd name="connsiteY8" fmla="*/ 3370 h 10015"/>
                <a:gd name="connsiteX9" fmla="*/ 9561 w 10000"/>
                <a:gd name="connsiteY9" fmla="*/ 3995 h 10015"/>
                <a:gd name="connsiteX10" fmla="*/ 9743 w 10000"/>
                <a:gd name="connsiteY10" fmla="*/ 4365 h 10015"/>
                <a:gd name="connsiteX11" fmla="*/ 9890 w 10000"/>
                <a:gd name="connsiteY11" fmla="*/ 4632 h 10015"/>
                <a:gd name="connsiteX12" fmla="*/ 10000 w 10000"/>
                <a:gd name="connsiteY12" fmla="*/ 5427 h 10015"/>
                <a:gd name="connsiteX13" fmla="*/ 9781 w 10000"/>
                <a:gd name="connsiteY13" fmla="*/ 5903 h 10015"/>
                <a:gd name="connsiteX14" fmla="*/ 9670 w 10000"/>
                <a:gd name="connsiteY14" fmla="*/ 6170 h 10015"/>
                <a:gd name="connsiteX15" fmla="*/ 9670 w 10000"/>
                <a:gd name="connsiteY15" fmla="*/ 6647 h 10015"/>
                <a:gd name="connsiteX16" fmla="*/ 9354 w 10000"/>
                <a:gd name="connsiteY16" fmla="*/ 7012 h 10015"/>
                <a:gd name="connsiteX17" fmla="*/ 8902 w 10000"/>
                <a:gd name="connsiteY17" fmla="*/ 6859 h 10015"/>
                <a:gd name="connsiteX18" fmla="*/ 8667 w 10000"/>
                <a:gd name="connsiteY18" fmla="*/ 6896 h 10015"/>
                <a:gd name="connsiteX19" fmla="*/ 8813 w 10000"/>
                <a:gd name="connsiteY19" fmla="*/ 7909 h 10015"/>
                <a:gd name="connsiteX20" fmla="*/ 8218 w 10000"/>
                <a:gd name="connsiteY20" fmla="*/ 8974 h 10015"/>
                <a:gd name="connsiteX21" fmla="*/ 8097 w 10000"/>
                <a:gd name="connsiteY21" fmla="*/ 9990 h 10015"/>
                <a:gd name="connsiteX22" fmla="*/ 7400 w 10000"/>
                <a:gd name="connsiteY22" fmla="*/ 9723 h 10015"/>
                <a:gd name="connsiteX23" fmla="*/ 1502 w 10000"/>
                <a:gd name="connsiteY23" fmla="*/ 9935 h 10015"/>
                <a:gd name="connsiteX24" fmla="*/ 1428 w 10000"/>
                <a:gd name="connsiteY24" fmla="*/ 9460 h 10015"/>
                <a:gd name="connsiteX25" fmla="*/ 1223 w 10000"/>
                <a:gd name="connsiteY25" fmla="*/ 9316 h 10015"/>
                <a:gd name="connsiteX26" fmla="*/ 1120 w 10000"/>
                <a:gd name="connsiteY26" fmla="*/ 8921 h 10015"/>
                <a:gd name="connsiteX27" fmla="*/ 1145 w 10000"/>
                <a:gd name="connsiteY27" fmla="*/ 8439 h 10015"/>
                <a:gd name="connsiteX28" fmla="*/ 1167 w 10000"/>
                <a:gd name="connsiteY28" fmla="*/ 8061 h 10015"/>
                <a:gd name="connsiteX29" fmla="*/ 1246 w 10000"/>
                <a:gd name="connsiteY29" fmla="*/ 7600 h 10015"/>
                <a:gd name="connsiteX30" fmla="*/ 1173 w 10000"/>
                <a:gd name="connsiteY30" fmla="*/ 7178 h 10015"/>
                <a:gd name="connsiteX31" fmla="*/ 1051 w 10000"/>
                <a:gd name="connsiteY31" fmla="*/ 6758 h 10015"/>
                <a:gd name="connsiteX32" fmla="*/ 1062 w 10000"/>
                <a:gd name="connsiteY32" fmla="*/ 6382 h 10015"/>
                <a:gd name="connsiteX33" fmla="*/ 1062 w 10000"/>
                <a:gd name="connsiteY33" fmla="*/ 6277 h 10015"/>
                <a:gd name="connsiteX34" fmla="*/ 838 w 10000"/>
                <a:gd name="connsiteY34" fmla="*/ 5455 h 10015"/>
                <a:gd name="connsiteX35" fmla="*/ 696 w 10000"/>
                <a:gd name="connsiteY35" fmla="*/ 4471 h 10015"/>
                <a:gd name="connsiteX36" fmla="*/ 543 w 10000"/>
                <a:gd name="connsiteY36" fmla="*/ 3858 h 10015"/>
                <a:gd name="connsiteX37" fmla="*/ 521 w 10000"/>
                <a:gd name="connsiteY37" fmla="*/ 3389 h 10015"/>
                <a:gd name="connsiteX38" fmla="*/ 0 w 10000"/>
                <a:gd name="connsiteY38" fmla="*/ 2563 h 10015"/>
                <a:gd name="connsiteX39" fmla="*/ 477 w 10000"/>
                <a:gd name="connsiteY39" fmla="*/ 1977 h 10015"/>
                <a:gd name="connsiteX40" fmla="*/ 477 w 10000"/>
                <a:gd name="connsiteY40" fmla="*/ 1713 h 10015"/>
                <a:gd name="connsiteX41" fmla="*/ 477 w 10000"/>
                <a:gd name="connsiteY41" fmla="*/ 915 h 10015"/>
                <a:gd name="connsiteX42" fmla="*/ 715 w 10000"/>
                <a:gd name="connsiteY42" fmla="*/ 127 h 10015"/>
                <a:gd name="connsiteX43" fmla="*/ 4777 w 10000"/>
                <a:gd name="connsiteY43" fmla="*/ 162 h 10015"/>
                <a:gd name="connsiteX44" fmla="*/ 8448 w 10000"/>
                <a:gd name="connsiteY44" fmla="*/ 0 h 10015"/>
                <a:gd name="connsiteX0" fmla="*/ 8448 w 10000"/>
                <a:gd name="connsiteY0" fmla="*/ 0 h 10007"/>
                <a:gd name="connsiteX1" fmla="*/ 8570 w 10000"/>
                <a:gd name="connsiteY1" fmla="*/ 375 h 10007"/>
                <a:gd name="connsiteX2" fmla="*/ 8682 w 10000"/>
                <a:gd name="connsiteY2" fmla="*/ 915 h 10007"/>
                <a:gd name="connsiteX3" fmla="*/ 8631 w 10000"/>
                <a:gd name="connsiteY3" fmla="*/ 1221 h 10007"/>
                <a:gd name="connsiteX4" fmla="*/ 8426 w 10000"/>
                <a:gd name="connsiteY4" fmla="*/ 1923 h 10007"/>
                <a:gd name="connsiteX5" fmla="*/ 8537 w 10000"/>
                <a:gd name="connsiteY5" fmla="*/ 2189 h 10007"/>
                <a:gd name="connsiteX6" fmla="*/ 8572 w 10000"/>
                <a:gd name="connsiteY6" fmla="*/ 2510 h 10007"/>
                <a:gd name="connsiteX7" fmla="*/ 8976 w 10000"/>
                <a:gd name="connsiteY7" fmla="*/ 3039 h 10007"/>
                <a:gd name="connsiteX8" fmla="*/ 9458 w 10000"/>
                <a:gd name="connsiteY8" fmla="*/ 3370 h 10007"/>
                <a:gd name="connsiteX9" fmla="*/ 9561 w 10000"/>
                <a:gd name="connsiteY9" fmla="*/ 3995 h 10007"/>
                <a:gd name="connsiteX10" fmla="*/ 9743 w 10000"/>
                <a:gd name="connsiteY10" fmla="*/ 4365 h 10007"/>
                <a:gd name="connsiteX11" fmla="*/ 9890 w 10000"/>
                <a:gd name="connsiteY11" fmla="*/ 4632 h 10007"/>
                <a:gd name="connsiteX12" fmla="*/ 10000 w 10000"/>
                <a:gd name="connsiteY12" fmla="*/ 5427 h 10007"/>
                <a:gd name="connsiteX13" fmla="*/ 9781 w 10000"/>
                <a:gd name="connsiteY13" fmla="*/ 5903 h 10007"/>
                <a:gd name="connsiteX14" fmla="*/ 9670 w 10000"/>
                <a:gd name="connsiteY14" fmla="*/ 6170 h 10007"/>
                <a:gd name="connsiteX15" fmla="*/ 9670 w 10000"/>
                <a:gd name="connsiteY15" fmla="*/ 6647 h 10007"/>
                <a:gd name="connsiteX16" fmla="*/ 9354 w 10000"/>
                <a:gd name="connsiteY16" fmla="*/ 7012 h 10007"/>
                <a:gd name="connsiteX17" fmla="*/ 8902 w 10000"/>
                <a:gd name="connsiteY17" fmla="*/ 6859 h 10007"/>
                <a:gd name="connsiteX18" fmla="*/ 8667 w 10000"/>
                <a:gd name="connsiteY18" fmla="*/ 6896 h 10007"/>
                <a:gd name="connsiteX19" fmla="*/ 8813 w 10000"/>
                <a:gd name="connsiteY19" fmla="*/ 7909 h 10007"/>
                <a:gd name="connsiteX20" fmla="*/ 8218 w 10000"/>
                <a:gd name="connsiteY20" fmla="*/ 8974 h 10007"/>
                <a:gd name="connsiteX21" fmla="*/ 8097 w 10000"/>
                <a:gd name="connsiteY21" fmla="*/ 9990 h 10007"/>
                <a:gd name="connsiteX22" fmla="*/ 7496 w 10000"/>
                <a:gd name="connsiteY22" fmla="*/ 9505 h 10007"/>
                <a:gd name="connsiteX23" fmla="*/ 1502 w 10000"/>
                <a:gd name="connsiteY23" fmla="*/ 9935 h 10007"/>
                <a:gd name="connsiteX24" fmla="*/ 1428 w 10000"/>
                <a:gd name="connsiteY24" fmla="*/ 9460 h 10007"/>
                <a:gd name="connsiteX25" fmla="*/ 1223 w 10000"/>
                <a:gd name="connsiteY25" fmla="*/ 9316 h 10007"/>
                <a:gd name="connsiteX26" fmla="*/ 1120 w 10000"/>
                <a:gd name="connsiteY26" fmla="*/ 8921 h 10007"/>
                <a:gd name="connsiteX27" fmla="*/ 1145 w 10000"/>
                <a:gd name="connsiteY27" fmla="*/ 8439 h 10007"/>
                <a:gd name="connsiteX28" fmla="*/ 1167 w 10000"/>
                <a:gd name="connsiteY28" fmla="*/ 8061 h 10007"/>
                <a:gd name="connsiteX29" fmla="*/ 1246 w 10000"/>
                <a:gd name="connsiteY29" fmla="*/ 7600 h 10007"/>
                <a:gd name="connsiteX30" fmla="*/ 1173 w 10000"/>
                <a:gd name="connsiteY30" fmla="*/ 7178 h 10007"/>
                <a:gd name="connsiteX31" fmla="*/ 1051 w 10000"/>
                <a:gd name="connsiteY31" fmla="*/ 6758 h 10007"/>
                <a:gd name="connsiteX32" fmla="*/ 1062 w 10000"/>
                <a:gd name="connsiteY32" fmla="*/ 6382 h 10007"/>
                <a:gd name="connsiteX33" fmla="*/ 1062 w 10000"/>
                <a:gd name="connsiteY33" fmla="*/ 6277 h 10007"/>
                <a:gd name="connsiteX34" fmla="*/ 838 w 10000"/>
                <a:gd name="connsiteY34" fmla="*/ 5455 h 10007"/>
                <a:gd name="connsiteX35" fmla="*/ 696 w 10000"/>
                <a:gd name="connsiteY35" fmla="*/ 4471 h 10007"/>
                <a:gd name="connsiteX36" fmla="*/ 543 w 10000"/>
                <a:gd name="connsiteY36" fmla="*/ 3858 h 10007"/>
                <a:gd name="connsiteX37" fmla="*/ 521 w 10000"/>
                <a:gd name="connsiteY37" fmla="*/ 3389 h 10007"/>
                <a:gd name="connsiteX38" fmla="*/ 0 w 10000"/>
                <a:gd name="connsiteY38" fmla="*/ 2563 h 10007"/>
                <a:gd name="connsiteX39" fmla="*/ 477 w 10000"/>
                <a:gd name="connsiteY39" fmla="*/ 1977 h 10007"/>
                <a:gd name="connsiteX40" fmla="*/ 477 w 10000"/>
                <a:gd name="connsiteY40" fmla="*/ 1713 h 10007"/>
                <a:gd name="connsiteX41" fmla="*/ 477 w 10000"/>
                <a:gd name="connsiteY41" fmla="*/ 915 h 10007"/>
                <a:gd name="connsiteX42" fmla="*/ 715 w 10000"/>
                <a:gd name="connsiteY42" fmla="*/ 127 h 10007"/>
                <a:gd name="connsiteX43" fmla="*/ 4777 w 10000"/>
                <a:gd name="connsiteY43" fmla="*/ 162 h 10007"/>
                <a:gd name="connsiteX44" fmla="*/ 8448 w 10000"/>
                <a:gd name="connsiteY44" fmla="*/ 0 h 10007"/>
                <a:gd name="connsiteX0" fmla="*/ 8448 w 10000"/>
                <a:gd name="connsiteY0" fmla="*/ 0 h 10007"/>
                <a:gd name="connsiteX1" fmla="*/ 8570 w 10000"/>
                <a:gd name="connsiteY1" fmla="*/ 375 h 10007"/>
                <a:gd name="connsiteX2" fmla="*/ 8682 w 10000"/>
                <a:gd name="connsiteY2" fmla="*/ 915 h 10007"/>
                <a:gd name="connsiteX3" fmla="*/ 8631 w 10000"/>
                <a:gd name="connsiteY3" fmla="*/ 1221 h 10007"/>
                <a:gd name="connsiteX4" fmla="*/ 8426 w 10000"/>
                <a:gd name="connsiteY4" fmla="*/ 1923 h 10007"/>
                <a:gd name="connsiteX5" fmla="*/ 8537 w 10000"/>
                <a:gd name="connsiteY5" fmla="*/ 2189 h 10007"/>
                <a:gd name="connsiteX6" fmla="*/ 8572 w 10000"/>
                <a:gd name="connsiteY6" fmla="*/ 2510 h 10007"/>
                <a:gd name="connsiteX7" fmla="*/ 8976 w 10000"/>
                <a:gd name="connsiteY7" fmla="*/ 3039 h 10007"/>
                <a:gd name="connsiteX8" fmla="*/ 9458 w 10000"/>
                <a:gd name="connsiteY8" fmla="*/ 3370 h 10007"/>
                <a:gd name="connsiteX9" fmla="*/ 9561 w 10000"/>
                <a:gd name="connsiteY9" fmla="*/ 3995 h 10007"/>
                <a:gd name="connsiteX10" fmla="*/ 9743 w 10000"/>
                <a:gd name="connsiteY10" fmla="*/ 4365 h 10007"/>
                <a:gd name="connsiteX11" fmla="*/ 9890 w 10000"/>
                <a:gd name="connsiteY11" fmla="*/ 4632 h 10007"/>
                <a:gd name="connsiteX12" fmla="*/ 10000 w 10000"/>
                <a:gd name="connsiteY12" fmla="*/ 5427 h 10007"/>
                <a:gd name="connsiteX13" fmla="*/ 9781 w 10000"/>
                <a:gd name="connsiteY13" fmla="*/ 5903 h 10007"/>
                <a:gd name="connsiteX14" fmla="*/ 9670 w 10000"/>
                <a:gd name="connsiteY14" fmla="*/ 6170 h 10007"/>
                <a:gd name="connsiteX15" fmla="*/ 9670 w 10000"/>
                <a:gd name="connsiteY15" fmla="*/ 6647 h 10007"/>
                <a:gd name="connsiteX16" fmla="*/ 9354 w 10000"/>
                <a:gd name="connsiteY16" fmla="*/ 7012 h 10007"/>
                <a:gd name="connsiteX17" fmla="*/ 8902 w 10000"/>
                <a:gd name="connsiteY17" fmla="*/ 6859 h 10007"/>
                <a:gd name="connsiteX18" fmla="*/ 8667 w 10000"/>
                <a:gd name="connsiteY18" fmla="*/ 6896 h 10007"/>
                <a:gd name="connsiteX19" fmla="*/ 8813 w 10000"/>
                <a:gd name="connsiteY19" fmla="*/ 7909 h 10007"/>
                <a:gd name="connsiteX20" fmla="*/ 8218 w 10000"/>
                <a:gd name="connsiteY20" fmla="*/ 8974 h 10007"/>
                <a:gd name="connsiteX21" fmla="*/ 8097 w 10000"/>
                <a:gd name="connsiteY21" fmla="*/ 9990 h 10007"/>
                <a:gd name="connsiteX22" fmla="*/ 7496 w 10000"/>
                <a:gd name="connsiteY22" fmla="*/ 9505 h 10007"/>
                <a:gd name="connsiteX23" fmla="*/ 3102 w 10000"/>
                <a:gd name="connsiteY23" fmla="*/ 9416 h 10007"/>
                <a:gd name="connsiteX24" fmla="*/ 1428 w 10000"/>
                <a:gd name="connsiteY24" fmla="*/ 9460 h 10007"/>
                <a:gd name="connsiteX25" fmla="*/ 1223 w 10000"/>
                <a:gd name="connsiteY25" fmla="*/ 9316 h 10007"/>
                <a:gd name="connsiteX26" fmla="*/ 1120 w 10000"/>
                <a:gd name="connsiteY26" fmla="*/ 8921 h 10007"/>
                <a:gd name="connsiteX27" fmla="*/ 1145 w 10000"/>
                <a:gd name="connsiteY27" fmla="*/ 8439 h 10007"/>
                <a:gd name="connsiteX28" fmla="*/ 1167 w 10000"/>
                <a:gd name="connsiteY28" fmla="*/ 8061 h 10007"/>
                <a:gd name="connsiteX29" fmla="*/ 1246 w 10000"/>
                <a:gd name="connsiteY29" fmla="*/ 7600 h 10007"/>
                <a:gd name="connsiteX30" fmla="*/ 1173 w 10000"/>
                <a:gd name="connsiteY30" fmla="*/ 7178 h 10007"/>
                <a:gd name="connsiteX31" fmla="*/ 1051 w 10000"/>
                <a:gd name="connsiteY31" fmla="*/ 6758 h 10007"/>
                <a:gd name="connsiteX32" fmla="*/ 1062 w 10000"/>
                <a:gd name="connsiteY32" fmla="*/ 6382 h 10007"/>
                <a:gd name="connsiteX33" fmla="*/ 1062 w 10000"/>
                <a:gd name="connsiteY33" fmla="*/ 6277 h 10007"/>
                <a:gd name="connsiteX34" fmla="*/ 838 w 10000"/>
                <a:gd name="connsiteY34" fmla="*/ 5455 h 10007"/>
                <a:gd name="connsiteX35" fmla="*/ 696 w 10000"/>
                <a:gd name="connsiteY35" fmla="*/ 4471 h 10007"/>
                <a:gd name="connsiteX36" fmla="*/ 543 w 10000"/>
                <a:gd name="connsiteY36" fmla="*/ 3858 h 10007"/>
                <a:gd name="connsiteX37" fmla="*/ 521 w 10000"/>
                <a:gd name="connsiteY37" fmla="*/ 3389 h 10007"/>
                <a:gd name="connsiteX38" fmla="*/ 0 w 10000"/>
                <a:gd name="connsiteY38" fmla="*/ 2563 h 10007"/>
                <a:gd name="connsiteX39" fmla="*/ 477 w 10000"/>
                <a:gd name="connsiteY39" fmla="*/ 1977 h 10007"/>
                <a:gd name="connsiteX40" fmla="*/ 477 w 10000"/>
                <a:gd name="connsiteY40" fmla="*/ 1713 h 10007"/>
                <a:gd name="connsiteX41" fmla="*/ 477 w 10000"/>
                <a:gd name="connsiteY41" fmla="*/ 915 h 10007"/>
                <a:gd name="connsiteX42" fmla="*/ 715 w 10000"/>
                <a:gd name="connsiteY42" fmla="*/ 127 h 10007"/>
                <a:gd name="connsiteX43" fmla="*/ 4777 w 10000"/>
                <a:gd name="connsiteY43" fmla="*/ 162 h 10007"/>
                <a:gd name="connsiteX44" fmla="*/ 8448 w 10000"/>
                <a:gd name="connsiteY44" fmla="*/ 0 h 10007"/>
                <a:gd name="connsiteX0" fmla="*/ 8448 w 10000"/>
                <a:gd name="connsiteY0" fmla="*/ 0 h 10007"/>
                <a:gd name="connsiteX1" fmla="*/ 8570 w 10000"/>
                <a:gd name="connsiteY1" fmla="*/ 375 h 10007"/>
                <a:gd name="connsiteX2" fmla="*/ 8682 w 10000"/>
                <a:gd name="connsiteY2" fmla="*/ 915 h 10007"/>
                <a:gd name="connsiteX3" fmla="*/ 8631 w 10000"/>
                <a:gd name="connsiteY3" fmla="*/ 1221 h 10007"/>
                <a:gd name="connsiteX4" fmla="*/ 8426 w 10000"/>
                <a:gd name="connsiteY4" fmla="*/ 1923 h 10007"/>
                <a:gd name="connsiteX5" fmla="*/ 8537 w 10000"/>
                <a:gd name="connsiteY5" fmla="*/ 2189 h 10007"/>
                <a:gd name="connsiteX6" fmla="*/ 8572 w 10000"/>
                <a:gd name="connsiteY6" fmla="*/ 2510 h 10007"/>
                <a:gd name="connsiteX7" fmla="*/ 8976 w 10000"/>
                <a:gd name="connsiteY7" fmla="*/ 3039 h 10007"/>
                <a:gd name="connsiteX8" fmla="*/ 9458 w 10000"/>
                <a:gd name="connsiteY8" fmla="*/ 3370 h 10007"/>
                <a:gd name="connsiteX9" fmla="*/ 9561 w 10000"/>
                <a:gd name="connsiteY9" fmla="*/ 3995 h 10007"/>
                <a:gd name="connsiteX10" fmla="*/ 9743 w 10000"/>
                <a:gd name="connsiteY10" fmla="*/ 4365 h 10007"/>
                <a:gd name="connsiteX11" fmla="*/ 9890 w 10000"/>
                <a:gd name="connsiteY11" fmla="*/ 4632 h 10007"/>
                <a:gd name="connsiteX12" fmla="*/ 10000 w 10000"/>
                <a:gd name="connsiteY12" fmla="*/ 5427 h 10007"/>
                <a:gd name="connsiteX13" fmla="*/ 9781 w 10000"/>
                <a:gd name="connsiteY13" fmla="*/ 5903 h 10007"/>
                <a:gd name="connsiteX14" fmla="*/ 9670 w 10000"/>
                <a:gd name="connsiteY14" fmla="*/ 6170 h 10007"/>
                <a:gd name="connsiteX15" fmla="*/ 9670 w 10000"/>
                <a:gd name="connsiteY15" fmla="*/ 6647 h 10007"/>
                <a:gd name="connsiteX16" fmla="*/ 9354 w 10000"/>
                <a:gd name="connsiteY16" fmla="*/ 7012 h 10007"/>
                <a:gd name="connsiteX17" fmla="*/ 8902 w 10000"/>
                <a:gd name="connsiteY17" fmla="*/ 6859 h 10007"/>
                <a:gd name="connsiteX18" fmla="*/ 8667 w 10000"/>
                <a:gd name="connsiteY18" fmla="*/ 6896 h 10007"/>
                <a:gd name="connsiteX19" fmla="*/ 8813 w 10000"/>
                <a:gd name="connsiteY19" fmla="*/ 7909 h 10007"/>
                <a:gd name="connsiteX20" fmla="*/ 8218 w 10000"/>
                <a:gd name="connsiteY20" fmla="*/ 8974 h 10007"/>
                <a:gd name="connsiteX21" fmla="*/ 8097 w 10000"/>
                <a:gd name="connsiteY21" fmla="*/ 9990 h 10007"/>
                <a:gd name="connsiteX22" fmla="*/ 7496 w 10000"/>
                <a:gd name="connsiteY22" fmla="*/ 9505 h 10007"/>
                <a:gd name="connsiteX23" fmla="*/ 3102 w 10000"/>
                <a:gd name="connsiteY23" fmla="*/ 9416 h 10007"/>
                <a:gd name="connsiteX24" fmla="*/ 1223 w 10000"/>
                <a:gd name="connsiteY24" fmla="*/ 9316 h 10007"/>
                <a:gd name="connsiteX25" fmla="*/ 1120 w 10000"/>
                <a:gd name="connsiteY25" fmla="*/ 8921 h 10007"/>
                <a:gd name="connsiteX26" fmla="*/ 1145 w 10000"/>
                <a:gd name="connsiteY26" fmla="*/ 8439 h 10007"/>
                <a:gd name="connsiteX27" fmla="*/ 1167 w 10000"/>
                <a:gd name="connsiteY27" fmla="*/ 8061 h 10007"/>
                <a:gd name="connsiteX28" fmla="*/ 1246 w 10000"/>
                <a:gd name="connsiteY28" fmla="*/ 7600 h 10007"/>
                <a:gd name="connsiteX29" fmla="*/ 1173 w 10000"/>
                <a:gd name="connsiteY29" fmla="*/ 7178 h 10007"/>
                <a:gd name="connsiteX30" fmla="*/ 1051 w 10000"/>
                <a:gd name="connsiteY30" fmla="*/ 6758 h 10007"/>
                <a:gd name="connsiteX31" fmla="*/ 1062 w 10000"/>
                <a:gd name="connsiteY31" fmla="*/ 6382 h 10007"/>
                <a:gd name="connsiteX32" fmla="*/ 1062 w 10000"/>
                <a:gd name="connsiteY32" fmla="*/ 6277 h 10007"/>
                <a:gd name="connsiteX33" fmla="*/ 838 w 10000"/>
                <a:gd name="connsiteY33" fmla="*/ 5455 h 10007"/>
                <a:gd name="connsiteX34" fmla="*/ 696 w 10000"/>
                <a:gd name="connsiteY34" fmla="*/ 4471 h 10007"/>
                <a:gd name="connsiteX35" fmla="*/ 543 w 10000"/>
                <a:gd name="connsiteY35" fmla="*/ 3858 h 10007"/>
                <a:gd name="connsiteX36" fmla="*/ 521 w 10000"/>
                <a:gd name="connsiteY36" fmla="*/ 3389 h 10007"/>
                <a:gd name="connsiteX37" fmla="*/ 0 w 10000"/>
                <a:gd name="connsiteY37" fmla="*/ 2563 h 10007"/>
                <a:gd name="connsiteX38" fmla="*/ 477 w 10000"/>
                <a:gd name="connsiteY38" fmla="*/ 1977 h 10007"/>
                <a:gd name="connsiteX39" fmla="*/ 477 w 10000"/>
                <a:gd name="connsiteY39" fmla="*/ 1713 h 10007"/>
                <a:gd name="connsiteX40" fmla="*/ 477 w 10000"/>
                <a:gd name="connsiteY40" fmla="*/ 915 h 10007"/>
                <a:gd name="connsiteX41" fmla="*/ 715 w 10000"/>
                <a:gd name="connsiteY41" fmla="*/ 127 h 10007"/>
                <a:gd name="connsiteX42" fmla="*/ 4777 w 10000"/>
                <a:gd name="connsiteY42" fmla="*/ 162 h 10007"/>
                <a:gd name="connsiteX43" fmla="*/ 8448 w 10000"/>
                <a:gd name="connsiteY43" fmla="*/ 0 h 10007"/>
                <a:gd name="connsiteX0" fmla="*/ 8448 w 10000"/>
                <a:gd name="connsiteY0" fmla="*/ 0 h 9505"/>
                <a:gd name="connsiteX1" fmla="*/ 8570 w 10000"/>
                <a:gd name="connsiteY1" fmla="*/ 375 h 9505"/>
                <a:gd name="connsiteX2" fmla="*/ 8682 w 10000"/>
                <a:gd name="connsiteY2" fmla="*/ 915 h 9505"/>
                <a:gd name="connsiteX3" fmla="*/ 8631 w 10000"/>
                <a:gd name="connsiteY3" fmla="*/ 1221 h 9505"/>
                <a:gd name="connsiteX4" fmla="*/ 8426 w 10000"/>
                <a:gd name="connsiteY4" fmla="*/ 1923 h 9505"/>
                <a:gd name="connsiteX5" fmla="*/ 8537 w 10000"/>
                <a:gd name="connsiteY5" fmla="*/ 2189 h 9505"/>
                <a:gd name="connsiteX6" fmla="*/ 8572 w 10000"/>
                <a:gd name="connsiteY6" fmla="*/ 2510 h 9505"/>
                <a:gd name="connsiteX7" fmla="*/ 8976 w 10000"/>
                <a:gd name="connsiteY7" fmla="*/ 3039 h 9505"/>
                <a:gd name="connsiteX8" fmla="*/ 9458 w 10000"/>
                <a:gd name="connsiteY8" fmla="*/ 3370 h 9505"/>
                <a:gd name="connsiteX9" fmla="*/ 9561 w 10000"/>
                <a:gd name="connsiteY9" fmla="*/ 3995 h 9505"/>
                <a:gd name="connsiteX10" fmla="*/ 9743 w 10000"/>
                <a:gd name="connsiteY10" fmla="*/ 4365 h 9505"/>
                <a:gd name="connsiteX11" fmla="*/ 9890 w 10000"/>
                <a:gd name="connsiteY11" fmla="*/ 4632 h 9505"/>
                <a:gd name="connsiteX12" fmla="*/ 10000 w 10000"/>
                <a:gd name="connsiteY12" fmla="*/ 5427 h 9505"/>
                <a:gd name="connsiteX13" fmla="*/ 9781 w 10000"/>
                <a:gd name="connsiteY13" fmla="*/ 5903 h 9505"/>
                <a:gd name="connsiteX14" fmla="*/ 9670 w 10000"/>
                <a:gd name="connsiteY14" fmla="*/ 6170 h 9505"/>
                <a:gd name="connsiteX15" fmla="*/ 9670 w 10000"/>
                <a:gd name="connsiteY15" fmla="*/ 6647 h 9505"/>
                <a:gd name="connsiteX16" fmla="*/ 9354 w 10000"/>
                <a:gd name="connsiteY16" fmla="*/ 7012 h 9505"/>
                <a:gd name="connsiteX17" fmla="*/ 8902 w 10000"/>
                <a:gd name="connsiteY17" fmla="*/ 6859 h 9505"/>
                <a:gd name="connsiteX18" fmla="*/ 8667 w 10000"/>
                <a:gd name="connsiteY18" fmla="*/ 6896 h 9505"/>
                <a:gd name="connsiteX19" fmla="*/ 8813 w 10000"/>
                <a:gd name="connsiteY19" fmla="*/ 7909 h 9505"/>
                <a:gd name="connsiteX20" fmla="*/ 8218 w 10000"/>
                <a:gd name="connsiteY20" fmla="*/ 8974 h 9505"/>
                <a:gd name="connsiteX21" fmla="*/ 7496 w 10000"/>
                <a:gd name="connsiteY21" fmla="*/ 9505 h 9505"/>
                <a:gd name="connsiteX22" fmla="*/ 3102 w 10000"/>
                <a:gd name="connsiteY22" fmla="*/ 9416 h 9505"/>
                <a:gd name="connsiteX23" fmla="*/ 1223 w 10000"/>
                <a:gd name="connsiteY23" fmla="*/ 9316 h 9505"/>
                <a:gd name="connsiteX24" fmla="*/ 1120 w 10000"/>
                <a:gd name="connsiteY24" fmla="*/ 8921 h 9505"/>
                <a:gd name="connsiteX25" fmla="*/ 1145 w 10000"/>
                <a:gd name="connsiteY25" fmla="*/ 8439 h 9505"/>
                <a:gd name="connsiteX26" fmla="*/ 1167 w 10000"/>
                <a:gd name="connsiteY26" fmla="*/ 8061 h 9505"/>
                <a:gd name="connsiteX27" fmla="*/ 1246 w 10000"/>
                <a:gd name="connsiteY27" fmla="*/ 7600 h 9505"/>
                <a:gd name="connsiteX28" fmla="*/ 1173 w 10000"/>
                <a:gd name="connsiteY28" fmla="*/ 7178 h 9505"/>
                <a:gd name="connsiteX29" fmla="*/ 1051 w 10000"/>
                <a:gd name="connsiteY29" fmla="*/ 6758 h 9505"/>
                <a:gd name="connsiteX30" fmla="*/ 1062 w 10000"/>
                <a:gd name="connsiteY30" fmla="*/ 6382 h 9505"/>
                <a:gd name="connsiteX31" fmla="*/ 1062 w 10000"/>
                <a:gd name="connsiteY31" fmla="*/ 6277 h 9505"/>
                <a:gd name="connsiteX32" fmla="*/ 838 w 10000"/>
                <a:gd name="connsiteY32" fmla="*/ 5455 h 9505"/>
                <a:gd name="connsiteX33" fmla="*/ 696 w 10000"/>
                <a:gd name="connsiteY33" fmla="*/ 4471 h 9505"/>
                <a:gd name="connsiteX34" fmla="*/ 543 w 10000"/>
                <a:gd name="connsiteY34" fmla="*/ 3858 h 9505"/>
                <a:gd name="connsiteX35" fmla="*/ 521 w 10000"/>
                <a:gd name="connsiteY35" fmla="*/ 3389 h 9505"/>
                <a:gd name="connsiteX36" fmla="*/ 0 w 10000"/>
                <a:gd name="connsiteY36" fmla="*/ 2563 h 9505"/>
                <a:gd name="connsiteX37" fmla="*/ 477 w 10000"/>
                <a:gd name="connsiteY37" fmla="*/ 1977 h 9505"/>
                <a:gd name="connsiteX38" fmla="*/ 477 w 10000"/>
                <a:gd name="connsiteY38" fmla="*/ 1713 h 9505"/>
                <a:gd name="connsiteX39" fmla="*/ 477 w 10000"/>
                <a:gd name="connsiteY39" fmla="*/ 915 h 9505"/>
                <a:gd name="connsiteX40" fmla="*/ 715 w 10000"/>
                <a:gd name="connsiteY40" fmla="*/ 127 h 9505"/>
                <a:gd name="connsiteX41" fmla="*/ 4777 w 10000"/>
                <a:gd name="connsiteY41" fmla="*/ 162 h 9505"/>
                <a:gd name="connsiteX42" fmla="*/ 8448 w 10000"/>
                <a:gd name="connsiteY42" fmla="*/ 0 h 9505"/>
                <a:gd name="connsiteX0" fmla="*/ 8448 w 10000"/>
                <a:gd name="connsiteY0" fmla="*/ 0 h 10000"/>
                <a:gd name="connsiteX1" fmla="*/ 8570 w 10000"/>
                <a:gd name="connsiteY1" fmla="*/ 395 h 10000"/>
                <a:gd name="connsiteX2" fmla="*/ 8682 w 10000"/>
                <a:gd name="connsiteY2" fmla="*/ 963 h 10000"/>
                <a:gd name="connsiteX3" fmla="*/ 8631 w 10000"/>
                <a:gd name="connsiteY3" fmla="*/ 1285 h 10000"/>
                <a:gd name="connsiteX4" fmla="*/ 8426 w 10000"/>
                <a:gd name="connsiteY4" fmla="*/ 2023 h 10000"/>
                <a:gd name="connsiteX5" fmla="*/ 8537 w 10000"/>
                <a:gd name="connsiteY5" fmla="*/ 2303 h 10000"/>
                <a:gd name="connsiteX6" fmla="*/ 8572 w 10000"/>
                <a:gd name="connsiteY6" fmla="*/ 2641 h 10000"/>
                <a:gd name="connsiteX7" fmla="*/ 8976 w 10000"/>
                <a:gd name="connsiteY7" fmla="*/ 3197 h 10000"/>
                <a:gd name="connsiteX8" fmla="*/ 9458 w 10000"/>
                <a:gd name="connsiteY8" fmla="*/ 3546 h 10000"/>
                <a:gd name="connsiteX9" fmla="*/ 9561 w 10000"/>
                <a:gd name="connsiteY9" fmla="*/ 4203 h 10000"/>
                <a:gd name="connsiteX10" fmla="*/ 9743 w 10000"/>
                <a:gd name="connsiteY10" fmla="*/ 4592 h 10000"/>
                <a:gd name="connsiteX11" fmla="*/ 9890 w 10000"/>
                <a:gd name="connsiteY11" fmla="*/ 4873 h 10000"/>
                <a:gd name="connsiteX12" fmla="*/ 10000 w 10000"/>
                <a:gd name="connsiteY12" fmla="*/ 5710 h 10000"/>
                <a:gd name="connsiteX13" fmla="*/ 9781 w 10000"/>
                <a:gd name="connsiteY13" fmla="*/ 6210 h 10000"/>
                <a:gd name="connsiteX14" fmla="*/ 9670 w 10000"/>
                <a:gd name="connsiteY14" fmla="*/ 6491 h 10000"/>
                <a:gd name="connsiteX15" fmla="*/ 9670 w 10000"/>
                <a:gd name="connsiteY15" fmla="*/ 6993 h 10000"/>
                <a:gd name="connsiteX16" fmla="*/ 9354 w 10000"/>
                <a:gd name="connsiteY16" fmla="*/ 7377 h 10000"/>
                <a:gd name="connsiteX17" fmla="*/ 8902 w 10000"/>
                <a:gd name="connsiteY17" fmla="*/ 7216 h 10000"/>
                <a:gd name="connsiteX18" fmla="*/ 8667 w 10000"/>
                <a:gd name="connsiteY18" fmla="*/ 7255 h 10000"/>
                <a:gd name="connsiteX19" fmla="*/ 8813 w 10000"/>
                <a:gd name="connsiteY19" fmla="*/ 8321 h 10000"/>
                <a:gd name="connsiteX20" fmla="*/ 8218 w 10000"/>
                <a:gd name="connsiteY20" fmla="*/ 9441 h 10000"/>
                <a:gd name="connsiteX21" fmla="*/ 7965 w 10000"/>
                <a:gd name="connsiteY21" fmla="*/ 9894 h 10000"/>
                <a:gd name="connsiteX22" fmla="*/ 7496 w 10000"/>
                <a:gd name="connsiteY22" fmla="*/ 10000 h 10000"/>
                <a:gd name="connsiteX23" fmla="*/ 3102 w 10000"/>
                <a:gd name="connsiteY23" fmla="*/ 9906 h 10000"/>
                <a:gd name="connsiteX24" fmla="*/ 1223 w 10000"/>
                <a:gd name="connsiteY24" fmla="*/ 9801 h 10000"/>
                <a:gd name="connsiteX25" fmla="*/ 1120 w 10000"/>
                <a:gd name="connsiteY25" fmla="*/ 9386 h 10000"/>
                <a:gd name="connsiteX26" fmla="*/ 1145 w 10000"/>
                <a:gd name="connsiteY26" fmla="*/ 8878 h 10000"/>
                <a:gd name="connsiteX27" fmla="*/ 1167 w 10000"/>
                <a:gd name="connsiteY27" fmla="*/ 8481 h 10000"/>
                <a:gd name="connsiteX28" fmla="*/ 1246 w 10000"/>
                <a:gd name="connsiteY28" fmla="*/ 7996 h 10000"/>
                <a:gd name="connsiteX29" fmla="*/ 1173 w 10000"/>
                <a:gd name="connsiteY29" fmla="*/ 7552 h 10000"/>
                <a:gd name="connsiteX30" fmla="*/ 1051 w 10000"/>
                <a:gd name="connsiteY30" fmla="*/ 7110 h 10000"/>
                <a:gd name="connsiteX31" fmla="*/ 1062 w 10000"/>
                <a:gd name="connsiteY31" fmla="*/ 6714 h 10000"/>
                <a:gd name="connsiteX32" fmla="*/ 1062 w 10000"/>
                <a:gd name="connsiteY32" fmla="*/ 6604 h 10000"/>
                <a:gd name="connsiteX33" fmla="*/ 838 w 10000"/>
                <a:gd name="connsiteY33" fmla="*/ 5739 h 10000"/>
                <a:gd name="connsiteX34" fmla="*/ 696 w 10000"/>
                <a:gd name="connsiteY34" fmla="*/ 4704 h 10000"/>
                <a:gd name="connsiteX35" fmla="*/ 543 w 10000"/>
                <a:gd name="connsiteY35" fmla="*/ 4059 h 10000"/>
                <a:gd name="connsiteX36" fmla="*/ 521 w 10000"/>
                <a:gd name="connsiteY36" fmla="*/ 3565 h 10000"/>
                <a:gd name="connsiteX37" fmla="*/ 0 w 10000"/>
                <a:gd name="connsiteY37" fmla="*/ 2696 h 10000"/>
                <a:gd name="connsiteX38" fmla="*/ 477 w 10000"/>
                <a:gd name="connsiteY38" fmla="*/ 2080 h 10000"/>
                <a:gd name="connsiteX39" fmla="*/ 477 w 10000"/>
                <a:gd name="connsiteY39" fmla="*/ 1802 h 10000"/>
                <a:gd name="connsiteX40" fmla="*/ 477 w 10000"/>
                <a:gd name="connsiteY40" fmla="*/ 963 h 10000"/>
                <a:gd name="connsiteX41" fmla="*/ 715 w 10000"/>
                <a:gd name="connsiteY41" fmla="*/ 134 h 10000"/>
                <a:gd name="connsiteX42" fmla="*/ 4777 w 10000"/>
                <a:gd name="connsiteY42" fmla="*/ 170 h 10000"/>
                <a:gd name="connsiteX43" fmla="*/ 8448 w 10000"/>
                <a:gd name="connsiteY43" fmla="*/ 0 h 10000"/>
                <a:gd name="connsiteX0" fmla="*/ 8448 w 10000"/>
                <a:gd name="connsiteY0" fmla="*/ 0 h 10603"/>
                <a:gd name="connsiteX1" fmla="*/ 8570 w 10000"/>
                <a:gd name="connsiteY1" fmla="*/ 395 h 10603"/>
                <a:gd name="connsiteX2" fmla="*/ 8682 w 10000"/>
                <a:gd name="connsiteY2" fmla="*/ 963 h 10603"/>
                <a:gd name="connsiteX3" fmla="*/ 8631 w 10000"/>
                <a:gd name="connsiteY3" fmla="*/ 1285 h 10603"/>
                <a:gd name="connsiteX4" fmla="*/ 8426 w 10000"/>
                <a:gd name="connsiteY4" fmla="*/ 2023 h 10603"/>
                <a:gd name="connsiteX5" fmla="*/ 8537 w 10000"/>
                <a:gd name="connsiteY5" fmla="*/ 2303 h 10603"/>
                <a:gd name="connsiteX6" fmla="*/ 8572 w 10000"/>
                <a:gd name="connsiteY6" fmla="*/ 2641 h 10603"/>
                <a:gd name="connsiteX7" fmla="*/ 8976 w 10000"/>
                <a:gd name="connsiteY7" fmla="*/ 3197 h 10603"/>
                <a:gd name="connsiteX8" fmla="*/ 9458 w 10000"/>
                <a:gd name="connsiteY8" fmla="*/ 3546 h 10603"/>
                <a:gd name="connsiteX9" fmla="*/ 9561 w 10000"/>
                <a:gd name="connsiteY9" fmla="*/ 4203 h 10603"/>
                <a:gd name="connsiteX10" fmla="*/ 9743 w 10000"/>
                <a:gd name="connsiteY10" fmla="*/ 4592 h 10603"/>
                <a:gd name="connsiteX11" fmla="*/ 9890 w 10000"/>
                <a:gd name="connsiteY11" fmla="*/ 4873 h 10603"/>
                <a:gd name="connsiteX12" fmla="*/ 10000 w 10000"/>
                <a:gd name="connsiteY12" fmla="*/ 5710 h 10603"/>
                <a:gd name="connsiteX13" fmla="*/ 9781 w 10000"/>
                <a:gd name="connsiteY13" fmla="*/ 6210 h 10603"/>
                <a:gd name="connsiteX14" fmla="*/ 9670 w 10000"/>
                <a:gd name="connsiteY14" fmla="*/ 6491 h 10603"/>
                <a:gd name="connsiteX15" fmla="*/ 9670 w 10000"/>
                <a:gd name="connsiteY15" fmla="*/ 6993 h 10603"/>
                <a:gd name="connsiteX16" fmla="*/ 9354 w 10000"/>
                <a:gd name="connsiteY16" fmla="*/ 7377 h 10603"/>
                <a:gd name="connsiteX17" fmla="*/ 8902 w 10000"/>
                <a:gd name="connsiteY17" fmla="*/ 7216 h 10603"/>
                <a:gd name="connsiteX18" fmla="*/ 8667 w 10000"/>
                <a:gd name="connsiteY18" fmla="*/ 7255 h 10603"/>
                <a:gd name="connsiteX19" fmla="*/ 8813 w 10000"/>
                <a:gd name="connsiteY19" fmla="*/ 8321 h 10603"/>
                <a:gd name="connsiteX20" fmla="*/ 8218 w 10000"/>
                <a:gd name="connsiteY20" fmla="*/ 9441 h 10603"/>
                <a:gd name="connsiteX21" fmla="*/ 8143 w 10000"/>
                <a:gd name="connsiteY21" fmla="*/ 10595 h 10603"/>
                <a:gd name="connsiteX22" fmla="*/ 7496 w 10000"/>
                <a:gd name="connsiteY22" fmla="*/ 10000 h 10603"/>
                <a:gd name="connsiteX23" fmla="*/ 3102 w 10000"/>
                <a:gd name="connsiteY23" fmla="*/ 9906 h 10603"/>
                <a:gd name="connsiteX24" fmla="*/ 1223 w 10000"/>
                <a:gd name="connsiteY24" fmla="*/ 9801 h 10603"/>
                <a:gd name="connsiteX25" fmla="*/ 1120 w 10000"/>
                <a:gd name="connsiteY25" fmla="*/ 9386 h 10603"/>
                <a:gd name="connsiteX26" fmla="*/ 1145 w 10000"/>
                <a:gd name="connsiteY26" fmla="*/ 8878 h 10603"/>
                <a:gd name="connsiteX27" fmla="*/ 1167 w 10000"/>
                <a:gd name="connsiteY27" fmla="*/ 8481 h 10603"/>
                <a:gd name="connsiteX28" fmla="*/ 1246 w 10000"/>
                <a:gd name="connsiteY28" fmla="*/ 7996 h 10603"/>
                <a:gd name="connsiteX29" fmla="*/ 1173 w 10000"/>
                <a:gd name="connsiteY29" fmla="*/ 7552 h 10603"/>
                <a:gd name="connsiteX30" fmla="*/ 1051 w 10000"/>
                <a:gd name="connsiteY30" fmla="*/ 7110 h 10603"/>
                <a:gd name="connsiteX31" fmla="*/ 1062 w 10000"/>
                <a:gd name="connsiteY31" fmla="*/ 6714 h 10603"/>
                <a:gd name="connsiteX32" fmla="*/ 1062 w 10000"/>
                <a:gd name="connsiteY32" fmla="*/ 6604 h 10603"/>
                <a:gd name="connsiteX33" fmla="*/ 838 w 10000"/>
                <a:gd name="connsiteY33" fmla="*/ 5739 h 10603"/>
                <a:gd name="connsiteX34" fmla="*/ 696 w 10000"/>
                <a:gd name="connsiteY34" fmla="*/ 4704 h 10603"/>
                <a:gd name="connsiteX35" fmla="*/ 543 w 10000"/>
                <a:gd name="connsiteY35" fmla="*/ 4059 h 10603"/>
                <a:gd name="connsiteX36" fmla="*/ 521 w 10000"/>
                <a:gd name="connsiteY36" fmla="*/ 3565 h 10603"/>
                <a:gd name="connsiteX37" fmla="*/ 0 w 10000"/>
                <a:gd name="connsiteY37" fmla="*/ 2696 h 10603"/>
                <a:gd name="connsiteX38" fmla="*/ 477 w 10000"/>
                <a:gd name="connsiteY38" fmla="*/ 2080 h 10603"/>
                <a:gd name="connsiteX39" fmla="*/ 477 w 10000"/>
                <a:gd name="connsiteY39" fmla="*/ 1802 h 10603"/>
                <a:gd name="connsiteX40" fmla="*/ 477 w 10000"/>
                <a:gd name="connsiteY40" fmla="*/ 963 h 10603"/>
                <a:gd name="connsiteX41" fmla="*/ 715 w 10000"/>
                <a:gd name="connsiteY41" fmla="*/ 134 h 10603"/>
                <a:gd name="connsiteX42" fmla="*/ 4777 w 10000"/>
                <a:gd name="connsiteY42" fmla="*/ 170 h 10603"/>
                <a:gd name="connsiteX43" fmla="*/ 8448 w 10000"/>
                <a:gd name="connsiteY43" fmla="*/ 0 h 10603"/>
                <a:gd name="connsiteX0" fmla="*/ 8448 w 10000"/>
                <a:gd name="connsiteY0" fmla="*/ 0 h 10603"/>
                <a:gd name="connsiteX1" fmla="*/ 8570 w 10000"/>
                <a:gd name="connsiteY1" fmla="*/ 395 h 10603"/>
                <a:gd name="connsiteX2" fmla="*/ 8682 w 10000"/>
                <a:gd name="connsiteY2" fmla="*/ 963 h 10603"/>
                <a:gd name="connsiteX3" fmla="*/ 8631 w 10000"/>
                <a:gd name="connsiteY3" fmla="*/ 1285 h 10603"/>
                <a:gd name="connsiteX4" fmla="*/ 8426 w 10000"/>
                <a:gd name="connsiteY4" fmla="*/ 2023 h 10603"/>
                <a:gd name="connsiteX5" fmla="*/ 8537 w 10000"/>
                <a:gd name="connsiteY5" fmla="*/ 2303 h 10603"/>
                <a:gd name="connsiteX6" fmla="*/ 8572 w 10000"/>
                <a:gd name="connsiteY6" fmla="*/ 2641 h 10603"/>
                <a:gd name="connsiteX7" fmla="*/ 8976 w 10000"/>
                <a:gd name="connsiteY7" fmla="*/ 3197 h 10603"/>
                <a:gd name="connsiteX8" fmla="*/ 9458 w 10000"/>
                <a:gd name="connsiteY8" fmla="*/ 3546 h 10603"/>
                <a:gd name="connsiteX9" fmla="*/ 9561 w 10000"/>
                <a:gd name="connsiteY9" fmla="*/ 4203 h 10603"/>
                <a:gd name="connsiteX10" fmla="*/ 9743 w 10000"/>
                <a:gd name="connsiteY10" fmla="*/ 4592 h 10603"/>
                <a:gd name="connsiteX11" fmla="*/ 9890 w 10000"/>
                <a:gd name="connsiteY11" fmla="*/ 4873 h 10603"/>
                <a:gd name="connsiteX12" fmla="*/ 10000 w 10000"/>
                <a:gd name="connsiteY12" fmla="*/ 5710 h 10603"/>
                <a:gd name="connsiteX13" fmla="*/ 9781 w 10000"/>
                <a:gd name="connsiteY13" fmla="*/ 6210 h 10603"/>
                <a:gd name="connsiteX14" fmla="*/ 9670 w 10000"/>
                <a:gd name="connsiteY14" fmla="*/ 6491 h 10603"/>
                <a:gd name="connsiteX15" fmla="*/ 9670 w 10000"/>
                <a:gd name="connsiteY15" fmla="*/ 6993 h 10603"/>
                <a:gd name="connsiteX16" fmla="*/ 9354 w 10000"/>
                <a:gd name="connsiteY16" fmla="*/ 7377 h 10603"/>
                <a:gd name="connsiteX17" fmla="*/ 8902 w 10000"/>
                <a:gd name="connsiteY17" fmla="*/ 7216 h 10603"/>
                <a:gd name="connsiteX18" fmla="*/ 8667 w 10000"/>
                <a:gd name="connsiteY18" fmla="*/ 7255 h 10603"/>
                <a:gd name="connsiteX19" fmla="*/ 8813 w 10000"/>
                <a:gd name="connsiteY19" fmla="*/ 8321 h 10603"/>
                <a:gd name="connsiteX20" fmla="*/ 8218 w 10000"/>
                <a:gd name="connsiteY20" fmla="*/ 9441 h 10603"/>
                <a:gd name="connsiteX21" fmla="*/ 8143 w 10000"/>
                <a:gd name="connsiteY21" fmla="*/ 10595 h 10603"/>
                <a:gd name="connsiteX22" fmla="*/ 7496 w 10000"/>
                <a:gd name="connsiteY22" fmla="*/ 10000 h 10603"/>
                <a:gd name="connsiteX23" fmla="*/ 3102 w 10000"/>
                <a:gd name="connsiteY23" fmla="*/ 9906 h 10603"/>
                <a:gd name="connsiteX24" fmla="*/ 1223 w 10000"/>
                <a:gd name="connsiteY24" fmla="*/ 9801 h 10603"/>
                <a:gd name="connsiteX25" fmla="*/ 1120 w 10000"/>
                <a:gd name="connsiteY25" fmla="*/ 9386 h 10603"/>
                <a:gd name="connsiteX26" fmla="*/ 1145 w 10000"/>
                <a:gd name="connsiteY26" fmla="*/ 8878 h 10603"/>
                <a:gd name="connsiteX27" fmla="*/ 1167 w 10000"/>
                <a:gd name="connsiteY27" fmla="*/ 8481 h 10603"/>
                <a:gd name="connsiteX28" fmla="*/ 1246 w 10000"/>
                <a:gd name="connsiteY28" fmla="*/ 7996 h 10603"/>
                <a:gd name="connsiteX29" fmla="*/ 1173 w 10000"/>
                <a:gd name="connsiteY29" fmla="*/ 7552 h 10603"/>
                <a:gd name="connsiteX30" fmla="*/ 1051 w 10000"/>
                <a:gd name="connsiteY30" fmla="*/ 7110 h 10603"/>
                <a:gd name="connsiteX31" fmla="*/ 1062 w 10000"/>
                <a:gd name="connsiteY31" fmla="*/ 6714 h 10603"/>
                <a:gd name="connsiteX32" fmla="*/ 1062 w 10000"/>
                <a:gd name="connsiteY32" fmla="*/ 6604 h 10603"/>
                <a:gd name="connsiteX33" fmla="*/ 838 w 10000"/>
                <a:gd name="connsiteY33" fmla="*/ 5739 h 10603"/>
                <a:gd name="connsiteX34" fmla="*/ 696 w 10000"/>
                <a:gd name="connsiteY34" fmla="*/ 4704 h 10603"/>
                <a:gd name="connsiteX35" fmla="*/ 543 w 10000"/>
                <a:gd name="connsiteY35" fmla="*/ 4059 h 10603"/>
                <a:gd name="connsiteX36" fmla="*/ 521 w 10000"/>
                <a:gd name="connsiteY36" fmla="*/ 3565 h 10603"/>
                <a:gd name="connsiteX37" fmla="*/ 0 w 10000"/>
                <a:gd name="connsiteY37" fmla="*/ 2696 h 10603"/>
                <a:gd name="connsiteX38" fmla="*/ 477 w 10000"/>
                <a:gd name="connsiteY38" fmla="*/ 2080 h 10603"/>
                <a:gd name="connsiteX39" fmla="*/ 477 w 10000"/>
                <a:gd name="connsiteY39" fmla="*/ 1802 h 10603"/>
                <a:gd name="connsiteX40" fmla="*/ 477 w 10000"/>
                <a:gd name="connsiteY40" fmla="*/ 963 h 10603"/>
                <a:gd name="connsiteX41" fmla="*/ 715 w 10000"/>
                <a:gd name="connsiteY41" fmla="*/ 134 h 10603"/>
                <a:gd name="connsiteX42" fmla="*/ 4777 w 10000"/>
                <a:gd name="connsiteY42" fmla="*/ 170 h 10603"/>
                <a:gd name="connsiteX43" fmla="*/ 8448 w 10000"/>
                <a:gd name="connsiteY43" fmla="*/ 0 h 10603"/>
                <a:gd name="connsiteX0" fmla="*/ 8448 w 10000"/>
                <a:gd name="connsiteY0" fmla="*/ 0 h 10614"/>
                <a:gd name="connsiteX1" fmla="*/ 8570 w 10000"/>
                <a:gd name="connsiteY1" fmla="*/ 395 h 10614"/>
                <a:gd name="connsiteX2" fmla="*/ 8682 w 10000"/>
                <a:gd name="connsiteY2" fmla="*/ 963 h 10614"/>
                <a:gd name="connsiteX3" fmla="*/ 8631 w 10000"/>
                <a:gd name="connsiteY3" fmla="*/ 1285 h 10614"/>
                <a:gd name="connsiteX4" fmla="*/ 8426 w 10000"/>
                <a:gd name="connsiteY4" fmla="*/ 2023 h 10614"/>
                <a:gd name="connsiteX5" fmla="*/ 8537 w 10000"/>
                <a:gd name="connsiteY5" fmla="*/ 2303 h 10614"/>
                <a:gd name="connsiteX6" fmla="*/ 8572 w 10000"/>
                <a:gd name="connsiteY6" fmla="*/ 2641 h 10614"/>
                <a:gd name="connsiteX7" fmla="*/ 8976 w 10000"/>
                <a:gd name="connsiteY7" fmla="*/ 3197 h 10614"/>
                <a:gd name="connsiteX8" fmla="*/ 9458 w 10000"/>
                <a:gd name="connsiteY8" fmla="*/ 3546 h 10614"/>
                <a:gd name="connsiteX9" fmla="*/ 9561 w 10000"/>
                <a:gd name="connsiteY9" fmla="*/ 4203 h 10614"/>
                <a:gd name="connsiteX10" fmla="*/ 9743 w 10000"/>
                <a:gd name="connsiteY10" fmla="*/ 4592 h 10614"/>
                <a:gd name="connsiteX11" fmla="*/ 9890 w 10000"/>
                <a:gd name="connsiteY11" fmla="*/ 4873 h 10614"/>
                <a:gd name="connsiteX12" fmla="*/ 10000 w 10000"/>
                <a:gd name="connsiteY12" fmla="*/ 5710 h 10614"/>
                <a:gd name="connsiteX13" fmla="*/ 9781 w 10000"/>
                <a:gd name="connsiteY13" fmla="*/ 6210 h 10614"/>
                <a:gd name="connsiteX14" fmla="*/ 9670 w 10000"/>
                <a:gd name="connsiteY14" fmla="*/ 6491 h 10614"/>
                <a:gd name="connsiteX15" fmla="*/ 9670 w 10000"/>
                <a:gd name="connsiteY15" fmla="*/ 6993 h 10614"/>
                <a:gd name="connsiteX16" fmla="*/ 9354 w 10000"/>
                <a:gd name="connsiteY16" fmla="*/ 7377 h 10614"/>
                <a:gd name="connsiteX17" fmla="*/ 8902 w 10000"/>
                <a:gd name="connsiteY17" fmla="*/ 7216 h 10614"/>
                <a:gd name="connsiteX18" fmla="*/ 8667 w 10000"/>
                <a:gd name="connsiteY18" fmla="*/ 7255 h 10614"/>
                <a:gd name="connsiteX19" fmla="*/ 8813 w 10000"/>
                <a:gd name="connsiteY19" fmla="*/ 8321 h 10614"/>
                <a:gd name="connsiteX20" fmla="*/ 8218 w 10000"/>
                <a:gd name="connsiteY20" fmla="*/ 9441 h 10614"/>
                <a:gd name="connsiteX21" fmla="*/ 8143 w 10000"/>
                <a:gd name="connsiteY21" fmla="*/ 10595 h 10614"/>
                <a:gd name="connsiteX22" fmla="*/ 7496 w 10000"/>
                <a:gd name="connsiteY22" fmla="*/ 10000 h 10614"/>
                <a:gd name="connsiteX23" fmla="*/ 3102 w 10000"/>
                <a:gd name="connsiteY23" fmla="*/ 9906 h 10614"/>
                <a:gd name="connsiteX24" fmla="*/ 1223 w 10000"/>
                <a:gd name="connsiteY24" fmla="*/ 9801 h 10614"/>
                <a:gd name="connsiteX25" fmla="*/ 1120 w 10000"/>
                <a:gd name="connsiteY25" fmla="*/ 9386 h 10614"/>
                <a:gd name="connsiteX26" fmla="*/ 1145 w 10000"/>
                <a:gd name="connsiteY26" fmla="*/ 8878 h 10614"/>
                <a:gd name="connsiteX27" fmla="*/ 1167 w 10000"/>
                <a:gd name="connsiteY27" fmla="*/ 8481 h 10614"/>
                <a:gd name="connsiteX28" fmla="*/ 1246 w 10000"/>
                <a:gd name="connsiteY28" fmla="*/ 7996 h 10614"/>
                <a:gd name="connsiteX29" fmla="*/ 1173 w 10000"/>
                <a:gd name="connsiteY29" fmla="*/ 7552 h 10614"/>
                <a:gd name="connsiteX30" fmla="*/ 1051 w 10000"/>
                <a:gd name="connsiteY30" fmla="*/ 7110 h 10614"/>
                <a:gd name="connsiteX31" fmla="*/ 1062 w 10000"/>
                <a:gd name="connsiteY31" fmla="*/ 6714 h 10614"/>
                <a:gd name="connsiteX32" fmla="*/ 1062 w 10000"/>
                <a:gd name="connsiteY32" fmla="*/ 6604 h 10614"/>
                <a:gd name="connsiteX33" fmla="*/ 838 w 10000"/>
                <a:gd name="connsiteY33" fmla="*/ 5739 h 10614"/>
                <a:gd name="connsiteX34" fmla="*/ 696 w 10000"/>
                <a:gd name="connsiteY34" fmla="*/ 4704 h 10614"/>
                <a:gd name="connsiteX35" fmla="*/ 543 w 10000"/>
                <a:gd name="connsiteY35" fmla="*/ 4059 h 10614"/>
                <a:gd name="connsiteX36" fmla="*/ 521 w 10000"/>
                <a:gd name="connsiteY36" fmla="*/ 3565 h 10614"/>
                <a:gd name="connsiteX37" fmla="*/ 0 w 10000"/>
                <a:gd name="connsiteY37" fmla="*/ 2696 h 10614"/>
                <a:gd name="connsiteX38" fmla="*/ 477 w 10000"/>
                <a:gd name="connsiteY38" fmla="*/ 2080 h 10614"/>
                <a:gd name="connsiteX39" fmla="*/ 477 w 10000"/>
                <a:gd name="connsiteY39" fmla="*/ 1802 h 10614"/>
                <a:gd name="connsiteX40" fmla="*/ 477 w 10000"/>
                <a:gd name="connsiteY40" fmla="*/ 963 h 10614"/>
                <a:gd name="connsiteX41" fmla="*/ 715 w 10000"/>
                <a:gd name="connsiteY41" fmla="*/ 134 h 10614"/>
                <a:gd name="connsiteX42" fmla="*/ 4777 w 10000"/>
                <a:gd name="connsiteY42" fmla="*/ 170 h 10614"/>
                <a:gd name="connsiteX43" fmla="*/ 8448 w 10000"/>
                <a:gd name="connsiteY43" fmla="*/ 0 h 10614"/>
                <a:gd name="connsiteX0" fmla="*/ 8448 w 10000"/>
                <a:gd name="connsiteY0" fmla="*/ 0 h 10614"/>
                <a:gd name="connsiteX1" fmla="*/ 8570 w 10000"/>
                <a:gd name="connsiteY1" fmla="*/ 395 h 10614"/>
                <a:gd name="connsiteX2" fmla="*/ 8682 w 10000"/>
                <a:gd name="connsiteY2" fmla="*/ 963 h 10614"/>
                <a:gd name="connsiteX3" fmla="*/ 8631 w 10000"/>
                <a:gd name="connsiteY3" fmla="*/ 1285 h 10614"/>
                <a:gd name="connsiteX4" fmla="*/ 8426 w 10000"/>
                <a:gd name="connsiteY4" fmla="*/ 2023 h 10614"/>
                <a:gd name="connsiteX5" fmla="*/ 8537 w 10000"/>
                <a:gd name="connsiteY5" fmla="*/ 2303 h 10614"/>
                <a:gd name="connsiteX6" fmla="*/ 8572 w 10000"/>
                <a:gd name="connsiteY6" fmla="*/ 2641 h 10614"/>
                <a:gd name="connsiteX7" fmla="*/ 8976 w 10000"/>
                <a:gd name="connsiteY7" fmla="*/ 3197 h 10614"/>
                <a:gd name="connsiteX8" fmla="*/ 9458 w 10000"/>
                <a:gd name="connsiteY8" fmla="*/ 3546 h 10614"/>
                <a:gd name="connsiteX9" fmla="*/ 9561 w 10000"/>
                <a:gd name="connsiteY9" fmla="*/ 4203 h 10614"/>
                <a:gd name="connsiteX10" fmla="*/ 9743 w 10000"/>
                <a:gd name="connsiteY10" fmla="*/ 4592 h 10614"/>
                <a:gd name="connsiteX11" fmla="*/ 9890 w 10000"/>
                <a:gd name="connsiteY11" fmla="*/ 4873 h 10614"/>
                <a:gd name="connsiteX12" fmla="*/ 10000 w 10000"/>
                <a:gd name="connsiteY12" fmla="*/ 5710 h 10614"/>
                <a:gd name="connsiteX13" fmla="*/ 9781 w 10000"/>
                <a:gd name="connsiteY13" fmla="*/ 6210 h 10614"/>
                <a:gd name="connsiteX14" fmla="*/ 9670 w 10000"/>
                <a:gd name="connsiteY14" fmla="*/ 6491 h 10614"/>
                <a:gd name="connsiteX15" fmla="*/ 9670 w 10000"/>
                <a:gd name="connsiteY15" fmla="*/ 6993 h 10614"/>
                <a:gd name="connsiteX16" fmla="*/ 9354 w 10000"/>
                <a:gd name="connsiteY16" fmla="*/ 7377 h 10614"/>
                <a:gd name="connsiteX17" fmla="*/ 8902 w 10000"/>
                <a:gd name="connsiteY17" fmla="*/ 7216 h 10614"/>
                <a:gd name="connsiteX18" fmla="*/ 8667 w 10000"/>
                <a:gd name="connsiteY18" fmla="*/ 7255 h 10614"/>
                <a:gd name="connsiteX19" fmla="*/ 8813 w 10000"/>
                <a:gd name="connsiteY19" fmla="*/ 8321 h 10614"/>
                <a:gd name="connsiteX20" fmla="*/ 8218 w 10000"/>
                <a:gd name="connsiteY20" fmla="*/ 9441 h 10614"/>
                <a:gd name="connsiteX21" fmla="*/ 8143 w 10000"/>
                <a:gd name="connsiteY21" fmla="*/ 10595 h 10614"/>
                <a:gd name="connsiteX22" fmla="*/ 7496 w 10000"/>
                <a:gd name="connsiteY22" fmla="*/ 10000 h 10614"/>
                <a:gd name="connsiteX23" fmla="*/ 3102 w 10000"/>
                <a:gd name="connsiteY23" fmla="*/ 9906 h 10614"/>
                <a:gd name="connsiteX24" fmla="*/ 1223 w 10000"/>
                <a:gd name="connsiteY24" fmla="*/ 9801 h 10614"/>
                <a:gd name="connsiteX25" fmla="*/ 1120 w 10000"/>
                <a:gd name="connsiteY25" fmla="*/ 9386 h 10614"/>
                <a:gd name="connsiteX26" fmla="*/ 1145 w 10000"/>
                <a:gd name="connsiteY26" fmla="*/ 8878 h 10614"/>
                <a:gd name="connsiteX27" fmla="*/ 1167 w 10000"/>
                <a:gd name="connsiteY27" fmla="*/ 8481 h 10614"/>
                <a:gd name="connsiteX28" fmla="*/ 1246 w 10000"/>
                <a:gd name="connsiteY28" fmla="*/ 7996 h 10614"/>
                <a:gd name="connsiteX29" fmla="*/ 1173 w 10000"/>
                <a:gd name="connsiteY29" fmla="*/ 7552 h 10614"/>
                <a:gd name="connsiteX30" fmla="*/ 1051 w 10000"/>
                <a:gd name="connsiteY30" fmla="*/ 7110 h 10614"/>
                <a:gd name="connsiteX31" fmla="*/ 1062 w 10000"/>
                <a:gd name="connsiteY31" fmla="*/ 6714 h 10614"/>
                <a:gd name="connsiteX32" fmla="*/ 1062 w 10000"/>
                <a:gd name="connsiteY32" fmla="*/ 6604 h 10614"/>
                <a:gd name="connsiteX33" fmla="*/ 838 w 10000"/>
                <a:gd name="connsiteY33" fmla="*/ 5739 h 10614"/>
                <a:gd name="connsiteX34" fmla="*/ 696 w 10000"/>
                <a:gd name="connsiteY34" fmla="*/ 4704 h 10614"/>
                <a:gd name="connsiteX35" fmla="*/ 543 w 10000"/>
                <a:gd name="connsiteY35" fmla="*/ 4059 h 10614"/>
                <a:gd name="connsiteX36" fmla="*/ 521 w 10000"/>
                <a:gd name="connsiteY36" fmla="*/ 3565 h 10614"/>
                <a:gd name="connsiteX37" fmla="*/ 0 w 10000"/>
                <a:gd name="connsiteY37" fmla="*/ 2696 h 10614"/>
                <a:gd name="connsiteX38" fmla="*/ 477 w 10000"/>
                <a:gd name="connsiteY38" fmla="*/ 2080 h 10614"/>
                <a:gd name="connsiteX39" fmla="*/ 477 w 10000"/>
                <a:gd name="connsiteY39" fmla="*/ 1802 h 10614"/>
                <a:gd name="connsiteX40" fmla="*/ 477 w 10000"/>
                <a:gd name="connsiteY40" fmla="*/ 963 h 10614"/>
                <a:gd name="connsiteX41" fmla="*/ 715 w 10000"/>
                <a:gd name="connsiteY41" fmla="*/ 134 h 10614"/>
                <a:gd name="connsiteX42" fmla="*/ 4777 w 10000"/>
                <a:gd name="connsiteY42" fmla="*/ 170 h 10614"/>
                <a:gd name="connsiteX43" fmla="*/ 8448 w 10000"/>
                <a:gd name="connsiteY43" fmla="*/ 0 h 10614"/>
                <a:gd name="connsiteX0" fmla="*/ 8448 w 10000"/>
                <a:gd name="connsiteY0" fmla="*/ 0 h 10614"/>
                <a:gd name="connsiteX1" fmla="*/ 8570 w 10000"/>
                <a:gd name="connsiteY1" fmla="*/ 395 h 10614"/>
                <a:gd name="connsiteX2" fmla="*/ 8682 w 10000"/>
                <a:gd name="connsiteY2" fmla="*/ 963 h 10614"/>
                <a:gd name="connsiteX3" fmla="*/ 8631 w 10000"/>
                <a:gd name="connsiteY3" fmla="*/ 1285 h 10614"/>
                <a:gd name="connsiteX4" fmla="*/ 8426 w 10000"/>
                <a:gd name="connsiteY4" fmla="*/ 2023 h 10614"/>
                <a:gd name="connsiteX5" fmla="*/ 8537 w 10000"/>
                <a:gd name="connsiteY5" fmla="*/ 2303 h 10614"/>
                <a:gd name="connsiteX6" fmla="*/ 8572 w 10000"/>
                <a:gd name="connsiteY6" fmla="*/ 2641 h 10614"/>
                <a:gd name="connsiteX7" fmla="*/ 8976 w 10000"/>
                <a:gd name="connsiteY7" fmla="*/ 3197 h 10614"/>
                <a:gd name="connsiteX8" fmla="*/ 9458 w 10000"/>
                <a:gd name="connsiteY8" fmla="*/ 3546 h 10614"/>
                <a:gd name="connsiteX9" fmla="*/ 9561 w 10000"/>
                <a:gd name="connsiteY9" fmla="*/ 4203 h 10614"/>
                <a:gd name="connsiteX10" fmla="*/ 9743 w 10000"/>
                <a:gd name="connsiteY10" fmla="*/ 4592 h 10614"/>
                <a:gd name="connsiteX11" fmla="*/ 9890 w 10000"/>
                <a:gd name="connsiteY11" fmla="*/ 4873 h 10614"/>
                <a:gd name="connsiteX12" fmla="*/ 10000 w 10000"/>
                <a:gd name="connsiteY12" fmla="*/ 5710 h 10614"/>
                <a:gd name="connsiteX13" fmla="*/ 9781 w 10000"/>
                <a:gd name="connsiteY13" fmla="*/ 6210 h 10614"/>
                <a:gd name="connsiteX14" fmla="*/ 9670 w 10000"/>
                <a:gd name="connsiteY14" fmla="*/ 6491 h 10614"/>
                <a:gd name="connsiteX15" fmla="*/ 9670 w 10000"/>
                <a:gd name="connsiteY15" fmla="*/ 6993 h 10614"/>
                <a:gd name="connsiteX16" fmla="*/ 9354 w 10000"/>
                <a:gd name="connsiteY16" fmla="*/ 7377 h 10614"/>
                <a:gd name="connsiteX17" fmla="*/ 8902 w 10000"/>
                <a:gd name="connsiteY17" fmla="*/ 7216 h 10614"/>
                <a:gd name="connsiteX18" fmla="*/ 8667 w 10000"/>
                <a:gd name="connsiteY18" fmla="*/ 7255 h 10614"/>
                <a:gd name="connsiteX19" fmla="*/ 8813 w 10000"/>
                <a:gd name="connsiteY19" fmla="*/ 8321 h 10614"/>
                <a:gd name="connsiteX20" fmla="*/ 8218 w 10000"/>
                <a:gd name="connsiteY20" fmla="*/ 9441 h 10614"/>
                <a:gd name="connsiteX21" fmla="*/ 8143 w 10000"/>
                <a:gd name="connsiteY21" fmla="*/ 10595 h 10614"/>
                <a:gd name="connsiteX22" fmla="*/ 7496 w 10000"/>
                <a:gd name="connsiteY22" fmla="*/ 10000 h 10614"/>
                <a:gd name="connsiteX23" fmla="*/ 3102 w 10000"/>
                <a:gd name="connsiteY23" fmla="*/ 9906 h 10614"/>
                <a:gd name="connsiteX24" fmla="*/ 1223 w 10000"/>
                <a:gd name="connsiteY24" fmla="*/ 9801 h 10614"/>
                <a:gd name="connsiteX25" fmla="*/ 1120 w 10000"/>
                <a:gd name="connsiteY25" fmla="*/ 9386 h 10614"/>
                <a:gd name="connsiteX26" fmla="*/ 1145 w 10000"/>
                <a:gd name="connsiteY26" fmla="*/ 8878 h 10614"/>
                <a:gd name="connsiteX27" fmla="*/ 1167 w 10000"/>
                <a:gd name="connsiteY27" fmla="*/ 8481 h 10614"/>
                <a:gd name="connsiteX28" fmla="*/ 1246 w 10000"/>
                <a:gd name="connsiteY28" fmla="*/ 7996 h 10614"/>
                <a:gd name="connsiteX29" fmla="*/ 1173 w 10000"/>
                <a:gd name="connsiteY29" fmla="*/ 7552 h 10614"/>
                <a:gd name="connsiteX30" fmla="*/ 1051 w 10000"/>
                <a:gd name="connsiteY30" fmla="*/ 7110 h 10614"/>
                <a:gd name="connsiteX31" fmla="*/ 1062 w 10000"/>
                <a:gd name="connsiteY31" fmla="*/ 6714 h 10614"/>
                <a:gd name="connsiteX32" fmla="*/ 1062 w 10000"/>
                <a:gd name="connsiteY32" fmla="*/ 6604 h 10614"/>
                <a:gd name="connsiteX33" fmla="*/ 838 w 10000"/>
                <a:gd name="connsiteY33" fmla="*/ 5739 h 10614"/>
                <a:gd name="connsiteX34" fmla="*/ 696 w 10000"/>
                <a:gd name="connsiteY34" fmla="*/ 4704 h 10614"/>
                <a:gd name="connsiteX35" fmla="*/ 543 w 10000"/>
                <a:gd name="connsiteY35" fmla="*/ 4059 h 10614"/>
                <a:gd name="connsiteX36" fmla="*/ 521 w 10000"/>
                <a:gd name="connsiteY36" fmla="*/ 3565 h 10614"/>
                <a:gd name="connsiteX37" fmla="*/ 0 w 10000"/>
                <a:gd name="connsiteY37" fmla="*/ 2696 h 10614"/>
                <a:gd name="connsiteX38" fmla="*/ 477 w 10000"/>
                <a:gd name="connsiteY38" fmla="*/ 2080 h 10614"/>
                <a:gd name="connsiteX39" fmla="*/ 477 w 10000"/>
                <a:gd name="connsiteY39" fmla="*/ 1802 h 10614"/>
                <a:gd name="connsiteX40" fmla="*/ 477 w 10000"/>
                <a:gd name="connsiteY40" fmla="*/ 963 h 10614"/>
                <a:gd name="connsiteX41" fmla="*/ 715 w 10000"/>
                <a:gd name="connsiteY41" fmla="*/ 134 h 10614"/>
                <a:gd name="connsiteX42" fmla="*/ 4777 w 10000"/>
                <a:gd name="connsiteY42" fmla="*/ 170 h 10614"/>
                <a:gd name="connsiteX43" fmla="*/ 8448 w 10000"/>
                <a:gd name="connsiteY43" fmla="*/ 0 h 10614"/>
                <a:gd name="connsiteX0" fmla="*/ 8448 w 10179"/>
                <a:gd name="connsiteY0" fmla="*/ 0 h 10614"/>
                <a:gd name="connsiteX1" fmla="*/ 8570 w 10179"/>
                <a:gd name="connsiteY1" fmla="*/ 395 h 10614"/>
                <a:gd name="connsiteX2" fmla="*/ 8682 w 10179"/>
                <a:gd name="connsiteY2" fmla="*/ 963 h 10614"/>
                <a:gd name="connsiteX3" fmla="*/ 8631 w 10179"/>
                <a:gd name="connsiteY3" fmla="*/ 1285 h 10614"/>
                <a:gd name="connsiteX4" fmla="*/ 8426 w 10179"/>
                <a:gd name="connsiteY4" fmla="*/ 2023 h 10614"/>
                <a:gd name="connsiteX5" fmla="*/ 8537 w 10179"/>
                <a:gd name="connsiteY5" fmla="*/ 2303 h 10614"/>
                <a:gd name="connsiteX6" fmla="*/ 8572 w 10179"/>
                <a:gd name="connsiteY6" fmla="*/ 2641 h 10614"/>
                <a:gd name="connsiteX7" fmla="*/ 8976 w 10179"/>
                <a:gd name="connsiteY7" fmla="*/ 3197 h 10614"/>
                <a:gd name="connsiteX8" fmla="*/ 9458 w 10179"/>
                <a:gd name="connsiteY8" fmla="*/ 3546 h 10614"/>
                <a:gd name="connsiteX9" fmla="*/ 9561 w 10179"/>
                <a:gd name="connsiteY9" fmla="*/ 4203 h 10614"/>
                <a:gd name="connsiteX10" fmla="*/ 9743 w 10179"/>
                <a:gd name="connsiteY10" fmla="*/ 4592 h 10614"/>
                <a:gd name="connsiteX11" fmla="*/ 9890 w 10179"/>
                <a:gd name="connsiteY11" fmla="*/ 4873 h 10614"/>
                <a:gd name="connsiteX12" fmla="*/ 10179 w 10179"/>
                <a:gd name="connsiteY12" fmla="*/ 5747 h 10614"/>
                <a:gd name="connsiteX13" fmla="*/ 9781 w 10179"/>
                <a:gd name="connsiteY13" fmla="*/ 6210 h 10614"/>
                <a:gd name="connsiteX14" fmla="*/ 9670 w 10179"/>
                <a:gd name="connsiteY14" fmla="*/ 6491 h 10614"/>
                <a:gd name="connsiteX15" fmla="*/ 9670 w 10179"/>
                <a:gd name="connsiteY15" fmla="*/ 6993 h 10614"/>
                <a:gd name="connsiteX16" fmla="*/ 9354 w 10179"/>
                <a:gd name="connsiteY16" fmla="*/ 7377 h 10614"/>
                <a:gd name="connsiteX17" fmla="*/ 8902 w 10179"/>
                <a:gd name="connsiteY17" fmla="*/ 7216 h 10614"/>
                <a:gd name="connsiteX18" fmla="*/ 8667 w 10179"/>
                <a:gd name="connsiteY18" fmla="*/ 7255 h 10614"/>
                <a:gd name="connsiteX19" fmla="*/ 8813 w 10179"/>
                <a:gd name="connsiteY19" fmla="*/ 8321 h 10614"/>
                <a:gd name="connsiteX20" fmla="*/ 8218 w 10179"/>
                <a:gd name="connsiteY20" fmla="*/ 9441 h 10614"/>
                <a:gd name="connsiteX21" fmla="*/ 8143 w 10179"/>
                <a:gd name="connsiteY21" fmla="*/ 10595 h 10614"/>
                <a:gd name="connsiteX22" fmla="*/ 7496 w 10179"/>
                <a:gd name="connsiteY22" fmla="*/ 10000 h 10614"/>
                <a:gd name="connsiteX23" fmla="*/ 3102 w 10179"/>
                <a:gd name="connsiteY23" fmla="*/ 9906 h 10614"/>
                <a:gd name="connsiteX24" fmla="*/ 1223 w 10179"/>
                <a:gd name="connsiteY24" fmla="*/ 9801 h 10614"/>
                <a:gd name="connsiteX25" fmla="*/ 1120 w 10179"/>
                <a:gd name="connsiteY25" fmla="*/ 9386 h 10614"/>
                <a:gd name="connsiteX26" fmla="*/ 1145 w 10179"/>
                <a:gd name="connsiteY26" fmla="*/ 8878 h 10614"/>
                <a:gd name="connsiteX27" fmla="*/ 1167 w 10179"/>
                <a:gd name="connsiteY27" fmla="*/ 8481 h 10614"/>
                <a:gd name="connsiteX28" fmla="*/ 1246 w 10179"/>
                <a:gd name="connsiteY28" fmla="*/ 7996 h 10614"/>
                <a:gd name="connsiteX29" fmla="*/ 1173 w 10179"/>
                <a:gd name="connsiteY29" fmla="*/ 7552 h 10614"/>
                <a:gd name="connsiteX30" fmla="*/ 1051 w 10179"/>
                <a:gd name="connsiteY30" fmla="*/ 7110 h 10614"/>
                <a:gd name="connsiteX31" fmla="*/ 1062 w 10179"/>
                <a:gd name="connsiteY31" fmla="*/ 6714 h 10614"/>
                <a:gd name="connsiteX32" fmla="*/ 1062 w 10179"/>
                <a:gd name="connsiteY32" fmla="*/ 6604 h 10614"/>
                <a:gd name="connsiteX33" fmla="*/ 838 w 10179"/>
                <a:gd name="connsiteY33" fmla="*/ 5739 h 10614"/>
                <a:gd name="connsiteX34" fmla="*/ 696 w 10179"/>
                <a:gd name="connsiteY34" fmla="*/ 4704 h 10614"/>
                <a:gd name="connsiteX35" fmla="*/ 543 w 10179"/>
                <a:gd name="connsiteY35" fmla="*/ 4059 h 10614"/>
                <a:gd name="connsiteX36" fmla="*/ 521 w 10179"/>
                <a:gd name="connsiteY36" fmla="*/ 3565 h 10614"/>
                <a:gd name="connsiteX37" fmla="*/ 0 w 10179"/>
                <a:gd name="connsiteY37" fmla="*/ 2696 h 10614"/>
                <a:gd name="connsiteX38" fmla="*/ 477 w 10179"/>
                <a:gd name="connsiteY38" fmla="*/ 2080 h 10614"/>
                <a:gd name="connsiteX39" fmla="*/ 477 w 10179"/>
                <a:gd name="connsiteY39" fmla="*/ 1802 h 10614"/>
                <a:gd name="connsiteX40" fmla="*/ 477 w 10179"/>
                <a:gd name="connsiteY40" fmla="*/ 963 h 10614"/>
                <a:gd name="connsiteX41" fmla="*/ 715 w 10179"/>
                <a:gd name="connsiteY41" fmla="*/ 134 h 10614"/>
                <a:gd name="connsiteX42" fmla="*/ 4777 w 10179"/>
                <a:gd name="connsiteY42" fmla="*/ 170 h 10614"/>
                <a:gd name="connsiteX43" fmla="*/ 8448 w 10179"/>
                <a:gd name="connsiteY43" fmla="*/ 0 h 10614"/>
                <a:gd name="connsiteX0" fmla="*/ 8448 w 10179"/>
                <a:gd name="connsiteY0" fmla="*/ 0 h 10614"/>
                <a:gd name="connsiteX1" fmla="*/ 8570 w 10179"/>
                <a:gd name="connsiteY1" fmla="*/ 395 h 10614"/>
                <a:gd name="connsiteX2" fmla="*/ 8682 w 10179"/>
                <a:gd name="connsiteY2" fmla="*/ 963 h 10614"/>
                <a:gd name="connsiteX3" fmla="*/ 8631 w 10179"/>
                <a:gd name="connsiteY3" fmla="*/ 1285 h 10614"/>
                <a:gd name="connsiteX4" fmla="*/ 8426 w 10179"/>
                <a:gd name="connsiteY4" fmla="*/ 2023 h 10614"/>
                <a:gd name="connsiteX5" fmla="*/ 8537 w 10179"/>
                <a:gd name="connsiteY5" fmla="*/ 2303 h 10614"/>
                <a:gd name="connsiteX6" fmla="*/ 8572 w 10179"/>
                <a:gd name="connsiteY6" fmla="*/ 2641 h 10614"/>
                <a:gd name="connsiteX7" fmla="*/ 8976 w 10179"/>
                <a:gd name="connsiteY7" fmla="*/ 3197 h 10614"/>
                <a:gd name="connsiteX8" fmla="*/ 9458 w 10179"/>
                <a:gd name="connsiteY8" fmla="*/ 3546 h 10614"/>
                <a:gd name="connsiteX9" fmla="*/ 9561 w 10179"/>
                <a:gd name="connsiteY9" fmla="*/ 4203 h 10614"/>
                <a:gd name="connsiteX10" fmla="*/ 9743 w 10179"/>
                <a:gd name="connsiteY10" fmla="*/ 4592 h 10614"/>
                <a:gd name="connsiteX11" fmla="*/ 9890 w 10179"/>
                <a:gd name="connsiteY11" fmla="*/ 4873 h 10614"/>
                <a:gd name="connsiteX12" fmla="*/ 10179 w 10179"/>
                <a:gd name="connsiteY12" fmla="*/ 5747 h 10614"/>
                <a:gd name="connsiteX13" fmla="*/ 9924 w 10179"/>
                <a:gd name="connsiteY13" fmla="*/ 6364 h 10614"/>
                <a:gd name="connsiteX14" fmla="*/ 9670 w 10179"/>
                <a:gd name="connsiteY14" fmla="*/ 6491 h 10614"/>
                <a:gd name="connsiteX15" fmla="*/ 9670 w 10179"/>
                <a:gd name="connsiteY15" fmla="*/ 6993 h 10614"/>
                <a:gd name="connsiteX16" fmla="*/ 9354 w 10179"/>
                <a:gd name="connsiteY16" fmla="*/ 7377 h 10614"/>
                <a:gd name="connsiteX17" fmla="*/ 8902 w 10179"/>
                <a:gd name="connsiteY17" fmla="*/ 7216 h 10614"/>
                <a:gd name="connsiteX18" fmla="*/ 8667 w 10179"/>
                <a:gd name="connsiteY18" fmla="*/ 7255 h 10614"/>
                <a:gd name="connsiteX19" fmla="*/ 8813 w 10179"/>
                <a:gd name="connsiteY19" fmla="*/ 8321 h 10614"/>
                <a:gd name="connsiteX20" fmla="*/ 8218 w 10179"/>
                <a:gd name="connsiteY20" fmla="*/ 9441 h 10614"/>
                <a:gd name="connsiteX21" fmla="*/ 8143 w 10179"/>
                <a:gd name="connsiteY21" fmla="*/ 10595 h 10614"/>
                <a:gd name="connsiteX22" fmla="*/ 7496 w 10179"/>
                <a:gd name="connsiteY22" fmla="*/ 10000 h 10614"/>
                <a:gd name="connsiteX23" fmla="*/ 3102 w 10179"/>
                <a:gd name="connsiteY23" fmla="*/ 9906 h 10614"/>
                <a:gd name="connsiteX24" fmla="*/ 1223 w 10179"/>
                <a:gd name="connsiteY24" fmla="*/ 9801 h 10614"/>
                <a:gd name="connsiteX25" fmla="*/ 1120 w 10179"/>
                <a:gd name="connsiteY25" fmla="*/ 9386 h 10614"/>
                <a:gd name="connsiteX26" fmla="*/ 1145 w 10179"/>
                <a:gd name="connsiteY26" fmla="*/ 8878 h 10614"/>
                <a:gd name="connsiteX27" fmla="*/ 1167 w 10179"/>
                <a:gd name="connsiteY27" fmla="*/ 8481 h 10614"/>
                <a:gd name="connsiteX28" fmla="*/ 1246 w 10179"/>
                <a:gd name="connsiteY28" fmla="*/ 7996 h 10614"/>
                <a:gd name="connsiteX29" fmla="*/ 1173 w 10179"/>
                <a:gd name="connsiteY29" fmla="*/ 7552 h 10614"/>
                <a:gd name="connsiteX30" fmla="*/ 1051 w 10179"/>
                <a:gd name="connsiteY30" fmla="*/ 7110 h 10614"/>
                <a:gd name="connsiteX31" fmla="*/ 1062 w 10179"/>
                <a:gd name="connsiteY31" fmla="*/ 6714 h 10614"/>
                <a:gd name="connsiteX32" fmla="*/ 1062 w 10179"/>
                <a:gd name="connsiteY32" fmla="*/ 6604 h 10614"/>
                <a:gd name="connsiteX33" fmla="*/ 838 w 10179"/>
                <a:gd name="connsiteY33" fmla="*/ 5739 h 10614"/>
                <a:gd name="connsiteX34" fmla="*/ 696 w 10179"/>
                <a:gd name="connsiteY34" fmla="*/ 4704 h 10614"/>
                <a:gd name="connsiteX35" fmla="*/ 543 w 10179"/>
                <a:gd name="connsiteY35" fmla="*/ 4059 h 10614"/>
                <a:gd name="connsiteX36" fmla="*/ 521 w 10179"/>
                <a:gd name="connsiteY36" fmla="*/ 3565 h 10614"/>
                <a:gd name="connsiteX37" fmla="*/ 0 w 10179"/>
                <a:gd name="connsiteY37" fmla="*/ 2696 h 10614"/>
                <a:gd name="connsiteX38" fmla="*/ 477 w 10179"/>
                <a:gd name="connsiteY38" fmla="*/ 2080 h 10614"/>
                <a:gd name="connsiteX39" fmla="*/ 477 w 10179"/>
                <a:gd name="connsiteY39" fmla="*/ 1802 h 10614"/>
                <a:gd name="connsiteX40" fmla="*/ 477 w 10179"/>
                <a:gd name="connsiteY40" fmla="*/ 963 h 10614"/>
                <a:gd name="connsiteX41" fmla="*/ 715 w 10179"/>
                <a:gd name="connsiteY41" fmla="*/ 134 h 10614"/>
                <a:gd name="connsiteX42" fmla="*/ 4777 w 10179"/>
                <a:gd name="connsiteY42" fmla="*/ 170 h 10614"/>
                <a:gd name="connsiteX43" fmla="*/ 8448 w 10179"/>
                <a:gd name="connsiteY43" fmla="*/ 0 h 10614"/>
                <a:gd name="connsiteX0" fmla="*/ 8448 w 10179"/>
                <a:gd name="connsiteY0" fmla="*/ 0 h 10614"/>
                <a:gd name="connsiteX1" fmla="*/ 8570 w 10179"/>
                <a:gd name="connsiteY1" fmla="*/ 395 h 10614"/>
                <a:gd name="connsiteX2" fmla="*/ 8682 w 10179"/>
                <a:gd name="connsiteY2" fmla="*/ 963 h 10614"/>
                <a:gd name="connsiteX3" fmla="*/ 8631 w 10179"/>
                <a:gd name="connsiteY3" fmla="*/ 1285 h 10614"/>
                <a:gd name="connsiteX4" fmla="*/ 8426 w 10179"/>
                <a:gd name="connsiteY4" fmla="*/ 2023 h 10614"/>
                <a:gd name="connsiteX5" fmla="*/ 8537 w 10179"/>
                <a:gd name="connsiteY5" fmla="*/ 2303 h 10614"/>
                <a:gd name="connsiteX6" fmla="*/ 8572 w 10179"/>
                <a:gd name="connsiteY6" fmla="*/ 2641 h 10614"/>
                <a:gd name="connsiteX7" fmla="*/ 8976 w 10179"/>
                <a:gd name="connsiteY7" fmla="*/ 3197 h 10614"/>
                <a:gd name="connsiteX8" fmla="*/ 9458 w 10179"/>
                <a:gd name="connsiteY8" fmla="*/ 3546 h 10614"/>
                <a:gd name="connsiteX9" fmla="*/ 9561 w 10179"/>
                <a:gd name="connsiteY9" fmla="*/ 4203 h 10614"/>
                <a:gd name="connsiteX10" fmla="*/ 9743 w 10179"/>
                <a:gd name="connsiteY10" fmla="*/ 4592 h 10614"/>
                <a:gd name="connsiteX11" fmla="*/ 9890 w 10179"/>
                <a:gd name="connsiteY11" fmla="*/ 4873 h 10614"/>
                <a:gd name="connsiteX12" fmla="*/ 10179 w 10179"/>
                <a:gd name="connsiteY12" fmla="*/ 5747 h 10614"/>
                <a:gd name="connsiteX13" fmla="*/ 9924 w 10179"/>
                <a:gd name="connsiteY13" fmla="*/ 6364 h 10614"/>
                <a:gd name="connsiteX14" fmla="*/ 9670 w 10179"/>
                <a:gd name="connsiteY14" fmla="*/ 6993 h 10614"/>
                <a:gd name="connsiteX15" fmla="*/ 9354 w 10179"/>
                <a:gd name="connsiteY15" fmla="*/ 7377 h 10614"/>
                <a:gd name="connsiteX16" fmla="*/ 8902 w 10179"/>
                <a:gd name="connsiteY16" fmla="*/ 7216 h 10614"/>
                <a:gd name="connsiteX17" fmla="*/ 8667 w 10179"/>
                <a:gd name="connsiteY17" fmla="*/ 7255 h 10614"/>
                <a:gd name="connsiteX18" fmla="*/ 8813 w 10179"/>
                <a:gd name="connsiteY18" fmla="*/ 8321 h 10614"/>
                <a:gd name="connsiteX19" fmla="*/ 8218 w 10179"/>
                <a:gd name="connsiteY19" fmla="*/ 9441 h 10614"/>
                <a:gd name="connsiteX20" fmla="*/ 8143 w 10179"/>
                <a:gd name="connsiteY20" fmla="*/ 10595 h 10614"/>
                <a:gd name="connsiteX21" fmla="*/ 7496 w 10179"/>
                <a:gd name="connsiteY21" fmla="*/ 10000 h 10614"/>
                <a:gd name="connsiteX22" fmla="*/ 3102 w 10179"/>
                <a:gd name="connsiteY22" fmla="*/ 9906 h 10614"/>
                <a:gd name="connsiteX23" fmla="*/ 1223 w 10179"/>
                <a:gd name="connsiteY23" fmla="*/ 9801 h 10614"/>
                <a:gd name="connsiteX24" fmla="*/ 1120 w 10179"/>
                <a:gd name="connsiteY24" fmla="*/ 9386 h 10614"/>
                <a:gd name="connsiteX25" fmla="*/ 1145 w 10179"/>
                <a:gd name="connsiteY25" fmla="*/ 8878 h 10614"/>
                <a:gd name="connsiteX26" fmla="*/ 1167 w 10179"/>
                <a:gd name="connsiteY26" fmla="*/ 8481 h 10614"/>
                <a:gd name="connsiteX27" fmla="*/ 1246 w 10179"/>
                <a:gd name="connsiteY27" fmla="*/ 7996 h 10614"/>
                <a:gd name="connsiteX28" fmla="*/ 1173 w 10179"/>
                <a:gd name="connsiteY28" fmla="*/ 7552 h 10614"/>
                <a:gd name="connsiteX29" fmla="*/ 1051 w 10179"/>
                <a:gd name="connsiteY29" fmla="*/ 7110 h 10614"/>
                <a:gd name="connsiteX30" fmla="*/ 1062 w 10179"/>
                <a:gd name="connsiteY30" fmla="*/ 6714 h 10614"/>
                <a:gd name="connsiteX31" fmla="*/ 1062 w 10179"/>
                <a:gd name="connsiteY31" fmla="*/ 6604 h 10614"/>
                <a:gd name="connsiteX32" fmla="*/ 838 w 10179"/>
                <a:gd name="connsiteY32" fmla="*/ 5739 h 10614"/>
                <a:gd name="connsiteX33" fmla="*/ 696 w 10179"/>
                <a:gd name="connsiteY33" fmla="*/ 4704 h 10614"/>
                <a:gd name="connsiteX34" fmla="*/ 543 w 10179"/>
                <a:gd name="connsiteY34" fmla="*/ 4059 h 10614"/>
                <a:gd name="connsiteX35" fmla="*/ 521 w 10179"/>
                <a:gd name="connsiteY35" fmla="*/ 3565 h 10614"/>
                <a:gd name="connsiteX36" fmla="*/ 0 w 10179"/>
                <a:gd name="connsiteY36" fmla="*/ 2696 h 10614"/>
                <a:gd name="connsiteX37" fmla="*/ 477 w 10179"/>
                <a:gd name="connsiteY37" fmla="*/ 2080 h 10614"/>
                <a:gd name="connsiteX38" fmla="*/ 477 w 10179"/>
                <a:gd name="connsiteY38" fmla="*/ 1802 h 10614"/>
                <a:gd name="connsiteX39" fmla="*/ 477 w 10179"/>
                <a:gd name="connsiteY39" fmla="*/ 963 h 10614"/>
                <a:gd name="connsiteX40" fmla="*/ 715 w 10179"/>
                <a:gd name="connsiteY40" fmla="*/ 134 h 10614"/>
                <a:gd name="connsiteX41" fmla="*/ 4777 w 10179"/>
                <a:gd name="connsiteY41" fmla="*/ 170 h 10614"/>
                <a:gd name="connsiteX42" fmla="*/ 8448 w 10179"/>
                <a:gd name="connsiteY42" fmla="*/ 0 h 10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179" h="10614">
                  <a:moveTo>
                    <a:pt x="8448" y="0"/>
                  </a:moveTo>
                  <a:cubicBezTo>
                    <a:pt x="8416" y="173"/>
                    <a:pt x="8602" y="222"/>
                    <a:pt x="8570" y="395"/>
                  </a:cubicBezTo>
                  <a:cubicBezTo>
                    <a:pt x="8607" y="584"/>
                    <a:pt x="8645" y="773"/>
                    <a:pt x="8682" y="963"/>
                  </a:cubicBezTo>
                  <a:cubicBezTo>
                    <a:pt x="8665" y="1069"/>
                    <a:pt x="8648" y="1178"/>
                    <a:pt x="8631" y="1285"/>
                  </a:cubicBezTo>
                  <a:cubicBezTo>
                    <a:pt x="8563" y="1531"/>
                    <a:pt x="8494" y="1778"/>
                    <a:pt x="8426" y="2023"/>
                  </a:cubicBezTo>
                  <a:lnTo>
                    <a:pt x="8537" y="2303"/>
                  </a:lnTo>
                  <a:cubicBezTo>
                    <a:pt x="8549" y="2415"/>
                    <a:pt x="8560" y="2527"/>
                    <a:pt x="8572" y="2641"/>
                  </a:cubicBezTo>
                  <a:lnTo>
                    <a:pt x="8976" y="3197"/>
                  </a:lnTo>
                  <a:lnTo>
                    <a:pt x="9458" y="3546"/>
                  </a:lnTo>
                  <a:cubicBezTo>
                    <a:pt x="9492" y="3764"/>
                    <a:pt x="9527" y="3984"/>
                    <a:pt x="9561" y="4203"/>
                  </a:cubicBezTo>
                  <a:cubicBezTo>
                    <a:pt x="9622" y="4332"/>
                    <a:pt x="9682" y="4463"/>
                    <a:pt x="9743" y="4592"/>
                  </a:cubicBezTo>
                  <a:lnTo>
                    <a:pt x="9890" y="4873"/>
                  </a:lnTo>
                  <a:cubicBezTo>
                    <a:pt x="9927" y="5151"/>
                    <a:pt x="10142" y="5467"/>
                    <a:pt x="10179" y="5747"/>
                  </a:cubicBezTo>
                  <a:lnTo>
                    <a:pt x="9924" y="6364"/>
                  </a:lnTo>
                  <a:lnTo>
                    <a:pt x="9670" y="6993"/>
                  </a:lnTo>
                  <a:cubicBezTo>
                    <a:pt x="9670" y="6993"/>
                    <a:pt x="9499" y="7211"/>
                    <a:pt x="9354" y="7377"/>
                  </a:cubicBezTo>
                  <a:cubicBezTo>
                    <a:pt x="9206" y="7544"/>
                    <a:pt x="9017" y="7236"/>
                    <a:pt x="8902" y="7216"/>
                  </a:cubicBezTo>
                  <a:cubicBezTo>
                    <a:pt x="8788" y="7196"/>
                    <a:pt x="8682" y="7071"/>
                    <a:pt x="8667" y="7255"/>
                  </a:cubicBezTo>
                  <a:cubicBezTo>
                    <a:pt x="8652" y="7439"/>
                    <a:pt x="8888" y="7957"/>
                    <a:pt x="8813" y="8321"/>
                  </a:cubicBezTo>
                  <a:cubicBezTo>
                    <a:pt x="8738" y="8685"/>
                    <a:pt x="8359" y="9179"/>
                    <a:pt x="8218" y="9441"/>
                  </a:cubicBezTo>
                  <a:cubicBezTo>
                    <a:pt x="8077" y="9703"/>
                    <a:pt x="8263" y="10502"/>
                    <a:pt x="8143" y="10595"/>
                  </a:cubicBezTo>
                  <a:cubicBezTo>
                    <a:pt x="8023" y="10688"/>
                    <a:pt x="8324" y="10436"/>
                    <a:pt x="7496" y="10000"/>
                  </a:cubicBezTo>
                  <a:cubicBezTo>
                    <a:pt x="6303" y="9962"/>
                    <a:pt x="4567" y="9937"/>
                    <a:pt x="3102" y="9906"/>
                  </a:cubicBezTo>
                  <a:cubicBezTo>
                    <a:pt x="2057" y="9874"/>
                    <a:pt x="1553" y="9888"/>
                    <a:pt x="1223" y="9801"/>
                  </a:cubicBezTo>
                  <a:cubicBezTo>
                    <a:pt x="1189" y="9662"/>
                    <a:pt x="1154" y="9523"/>
                    <a:pt x="1120" y="9386"/>
                  </a:cubicBezTo>
                  <a:cubicBezTo>
                    <a:pt x="1133" y="9273"/>
                    <a:pt x="1132" y="8991"/>
                    <a:pt x="1145" y="8878"/>
                  </a:cubicBezTo>
                  <a:cubicBezTo>
                    <a:pt x="1120" y="8711"/>
                    <a:pt x="1192" y="8649"/>
                    <a:pt x="1167" y="8481"/>
                  </a:cubicBezTo>
                  <a:cubicBezTo>
                    <a:pt x="1118" y="8275"/>
                    <a:pt x="1295" y="8203"/>
                    <a:pt x="1246" y="7996"/>
                  </a:cubicBezTo>
                  <a:cubicBezTo>
                    <a:pt x="1222" y="7849"/>
                    <a:pt x="1197" y="7699"/>
                    <a:pt x="1173" y="7552"/>
                  </a:cubicBezTo>
                  <a:cubicBezTo>
                    <a:pt x="1173" y="7552"/>
                    <a:pt x="1197" y="7277"/>
                    <a:pt x="1051" y="7110"/>
                  </a:cubicBezTo>
                  <a:cubicBezTo>
                    <a:pt x="906" y="6943"/>
                    <a:pt x="1062" y="6714"/>
                    <a:pt x="1062" y="6714"/>
                  </a:cubicBezTo>
                  <a:lnTo>
                    <a:pt x="1062" y="6604"/>
                  </a:lnTo>
                  <a:cubicBezTo>
                    <a:pt x="1044" y="6418"/>
                    <a:pt x="899" y="6056"/>
                    <a:pt x="838" y="5739"/>
                  </a:cubicBezTo>
                  <a:cubicBezTo>
                    <a:pt x="691" y="5349"/>
                    <a:pt x="771" y="4984"/>
                    <a:pt x="696" y="4704"/>
                  </a:cubicBezTo>
                  <a:cubicBezTo>
                    <a:pt x="623" y="4426"/>
                    <a:pt x="543" y="4059"/>
                    <a:pt x="543" y="4059"/>
                  </a:cubicBezTo>
                  <a:cubicBezTo>
                    <a:pt x="536" y="3895"/>
                    <a:pt x="528" y="3730"/>
                    <a:pt x="521" y="3565"/>
                  </a:cubicBezTo>
                  <a:lnTo>
                    <a:pt x="0" y="2696"/>
                  </a:lnTo>
                  <a:lnTo>
                    <a:pt x="477" y="2080"/>
                  </a:lnTo>
                  <a:lnTo>
                    <a:pt x="477" y="1802"/>
                  </a:lnTo>
                  <a:lnTo>
                    <a:pt x="477" y="963"/>
                  </a:lnTo>
                  <a:cubicBezTo>
                    <a:pt x="495" y="804"/>
                    <a:pt x="697" y="294"/>
                    <a:pt x="715" y="134"/>
                  </a:cubicBezTo>
                  <a:cubicBezTo>
                    <a:pt x="752" y="-33"/>
                    <a:pt x="4740" y="338"/>
                    <a:pt x="4777" y="170"/>
                  </a:cubicBezTo>
                  <a:lnTo>
                    <a:pt x="8448" y="0"/>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US" dirty="0">
                <a:ea typeface="ＭＳ Ｐゴシック" charset="-128"/>
              </a:endParaRPr>
            </a:p>
          </p:txBody>
        </p:sp>
        <p:sp>
          <p:nvSpPr>
            <p:cNvPr id="7" name="Freeform 6"/>
            <p:cNvSpPr/>
            <p:nvPr/>
          </p:nvSpPr>
          <p:spPr>
            <a:xfrm>
              <a:off x="1731964" y="1450977"/>
              <a:ext cx="915988" cy="1458915"/>
            </a:xfrm>
            <a:custGeom>
              <a:avLst/>
              <a:gdLst>
                <a:gd name="connsiteX0" fmla="*/ 238328 w 890081"/>
                <a:gd name="connsiteY0" fmla="*/ 0 h 1449421"/>
                <a:gd name="connsiteX1" fmla="*/ 141052 w 890081"/>
                <a:gd name="connsiteY1" fmla="*/ 549613 h 1449421"/>
                <a:gd name="connsiteX2" fmla="*/ 160507 w 890081"/>
                <a:gd name="connsiteY2" fmla="*/ 569068 h 1449421"/>
                <a:gd name="connsiteX3" fmla="*/ 175098 w 890081"/>
                <a:gd name="connsiteY3" fmla="*/ 593387 h 1449421"/>
                <a:gd name="connsiteX4" fmla="*/ 175098 w 890081"/>
                <a:gd name="connsiteY4" fmla="*/ 671208 h 1449421"/>
                <a:gd name="connsiteX5" fmla="*/ 126460 w 890081"/>
                <a:gd name="connsiteY5" fmla="*/ 700391 h 1449421"/>
                <a:gd name="connsiteX6" fmla="*/ 107005 w 890081"/>
                <a:gd name="connsiteY6" fmla="*/ 792804 h 1449421"/>
                <a:gd name="connsiteX7" fmla="*/ 58366 w 890081"/>
                <a:gd name="connsiteY7" fmla="*/ 817123 h 1449421"/>
                <a:gd name="connsiteX8" fmla="*/ 53503 w 890081"/>
                <a:gd name="connsiteY8" fmla="*/ 880353 h 1449421"/>
                <a:gd name="connsiteX9" fmla="*/ 58366 w 890081"/>
                <a:gd name="connsiteY9" fmla="*/ 899808 h 1449421"/>
                <a:gd name="connsiteX10" fmla="*/ 72958 w 890081"/>
                <a:gd name="connsiteY10" fmla="*/ 894944 h 1449421"/>
                <a:gd name="connsiteX11" fmla="*/ 82686 w 890081"/>
                <a:gd name="connsiteY11" fmla="*/ 919264 h 1449421"/>
                <a:gd name="connsiteX12" fmla="*/ 43775 w 890081"/>
                <a:gd name="connsiteY12" fmla="*/ 997085 h 1449421"/>
                <a:gd name="connsiteX13" fmla="*/ 0 w 890081"/>
                <a:gd name="connsiteY13" fmla="*/ 1293779 h 1449421"/>
                <a:gd name="connsiteX14" fmla="*/ 846307 w 890081"/>
                <a:gd name="connsiteY14" fmla="*/ 1449421 h 1449421"/>
                <a:gd name="connsiteX15" fmla="*/ 890081 w 890081"/>
                <a:gd name="connsiteY15" fmla="*/ 967902 h 1449421"/>
                <a:gd name="connsiteX16" fmla="*/ 851171 w 890081"/>
                <a:gd name="connsiteY16" fmla="*/ 933855 h 1449421"/>
                <a:gd name="connsiteX17" fmla="*/ 821988 w 890081"/>
                <a:gd name="connsiteY17" fmla="*/ 963038 h 1449421"/>
                <a:gd name="connsiteX18" fmla="*/ 783077 w 890081"/>
                <a:gd name="connsiteY18" fmla="*/ 972766 h 1449421"/>
                <a:gd name="connsiteX19" fmla="*/ 749030 w 890081"/>
                <a:gd name="connsiteY19" fmla="*/ 953310 h 1449421"/>
                <a:gd name="connsiteX20" fmla="*/ 666345 w 890081"/>
                <a:gd name="connsiteY20" fmla="*/ 967902 h 1449421"/>
                <a:gd name="connsiteX21" fmla="*/ 607979 w 890081"/>
                <a:gd name="connsiteY21" fmla="*/ 914400 h 1449421"/>
                <a:gd name="connsiteX22" fmla="*/ 583660 w 890081"/>
                <a:gd name="connsiteY22" fmla="*/ 890081 h 1449421"/>
                <a:gd name="connsiteX23" fmla="*/ 588524 w 890081"/>
                <a:gd name="connsiteY23" fmla="*/ 841442 h 1449421"/>
                <a:gd name="connsiteX24" fmla="*/ 564205 w 890081"/>
                <a:gd name="connsiteY24" fmla="*/ 792804 h 1449421"/>
                <a:gd name="connsiteX25" fmla="*/ 564205 w 890081"/>
                <a:gd name="connsiteY25" fmla="*/ 763621 h 1449421"/>
                <a:gd name="connsiteX26" fmla="*/ 544749 w 890081"/>
                <a:gd name="connsiteY26" fmla="*/ 700391 h 1449421"/>
                <a:gd name="connsiteX27" fmla="*/ 466928 w 890081"/>
                <a:gd name="connsiteY27" fmla="*/ 705255 h 1449421"/>
                <a:gd name="connsiteX28" fmla="*/ 462064 w 890081"/>
                <a:gd name="connsiteY28" fmla="*/ 661481 h 1449421"/>
                <a:gd name="connsiteX29" fmla="*/ 491247 w 890081"/>
                <a:gd name="connsiteY29" fmla="*/ 646889 h 1449421"/>
                <a:gd name="connsiteX30" fmla="*/ 481520 w 890081"/>
                <a:gd name="connsiteY30" fmla="*/ 588523 h 1449421"/>
                <a:gd name="connsiteX31" fmla="*/ 505839 w 890081"/>
                <a:gd name="connsiteY31" fmla="*/ 510702 h 1449421"/>
                <a:gd name="connsiteX32" fmla="*/ 428018 w 890081"/>
                <a:gd name="connsiteY32" fmla="*/ 432881 h 1449421"/>
                <a:gd name="connsiteX33" fmla="*/ 384243 w 890081"/>
                <a:gd name="connsiteY33" fmla="*/ 364787 h 1449421"/>
                <a:gd name="connsiteX34" fmla="*/ 355060 w 890081"/>
                <a:gd name="connsiteY34" fmla="*/ 325876 h 1449421"/>
                <a:gd name="connsiteX35" fmla="*/ 355060 w 890081"/>
                <a:gd name="connsiteY35" fmla="*/ 218872 h 1449421"/>
                <a:gd name="connsiteX36" fmla="*/ 350196 w 890081"/>
                <a:gd name="connsiteY36" fmla="*/ 179961 h 1449421"/>
                <a:gd name="connsiteX37" fmla="*/ 369652 w 890081"/>
                <a:gd name="connsiteY37" fmla="*/ 102140 h 1449421"/>
                <a:gd name="connsiteX38" fmla="*/ 364788 w 890081"/>
                <a:gd name="connsiteY38" fmla="*/ 34047 h 1449421"/>
                <a:gd name="connsiteX39" fmla="*/ 238328 w 890081"/>
                <a:gd name="connsiteY39" fmla="*/ 0 h 1449421"/>
                <a:gd name="connsiteX0" fmla="*/ 238328 w 915754"/>
                <a:gd name="connsiteY0" fmla="*/ 0 h 1449421"/>
                <a:gd name="connsiteX1" fmla="*/ 141052 w 915754"/>
                <a:gd name="connsiteY1" fmla="*/ 549613 h 1449421"/>
                <a:gd name="connsiteX2" fmla="*/ 160507 w 915754"/>
                <a:gd name="connsiteY2" fmla="*/ 569068 h 1449421"/>
                <a:gd name="connsiteX3" fmla="*/ 175098 w 915754"/>
                <a:gd name="connsiteY3" fmla="*/ 593387 h 1449421"/>
                <a:gd name="connsiteX4" fmla="*/ 175098 w 915754"/>
                <a:gd name="connsiteY4" fmla="*/ 671208 h 1449421"/>
                <a:gd name="connsiteX5" fmla="*/ 126460 w 915754"/>
                <a:gd name="connsiteY5" fmla="*/ 700391 h 1449421"/>
                <a:gd name="connsiteX6" fmla="*/ 107005 w 915754"/>
                <a:gd name="connsiteY6" fmla="*/ 792804 h 1449421"/>
                <a:gd name="connsiteX7" fmla="*/ 58366 w 915754"/>
                <a:gd name="connsiteY7" fmla="*/ 817123 h 1449421"/>
                <a:gd name="connsiteX8" fmla="*/ 53503 w 915754"/>
                <a:gd name="connsiteY8" fmla="*/ 880353 h 1449421"/>
                <a:gd name="connsiteX9" fmla="*/ 58366 w 915754"/>
                <a:gd name="connsiteY9" fmla="*/ 899808 h 1449421"/>
                <a:gd name="connsiteX10" fmla="*/ 72958 w 915754"/>
                <a:gd name="connsiteY10" fmla="*/ 894944 h 1449421"/>
                <a:gd name="connsiteX11" fmla="*/ 82686 w 915754"/>
                <a:gd name="connsiteY11" fmla="*/ 919264 h 1449421"/>
                <a:gd name="connsiteX12" fmla="*/ 43775 w 915754"/>
                <a:gd name="connsiteY12" fmla="*/ 997085 h 1449421"/>
                <a:gd name="connsiteX13" fmla="*/ 0 w 915754"/>
                <a:gd name="connsiteY13" fmla="*/ 1293779 h 1449421"/>
                <a:gd name="connsiteX14" fmla="*/ 846307 w 915754"/>
                <a:gd name="connsiteY14" fmla="*/ 1449421 h 1449421"/>
                <a:gd name="connsiteX15" fmla="*/ 915754 w 915754"/>
                <a:gd name="connsiteY15" fmla="*/ 970305 h 1449421"/>
                <a:gd name="connsiteX16" fmla="*/ 851171 w 915754"/>
                <a:gd name="connsiteY16" fmla="*/ 933855 h 1449421"/>
                <a:gd name="connsiteX17" fmla="*/ 821988 w 915754"/>
                <a:gd name="connsiteY17" fmla="*/ 963038 h 1449421"/>
                <a:gd name="connsiteX18" fmla="*/ 783077 w 915754"/>
                <a:gd name="connsiteY18" fmla="*/ 972766 h 1449421"/>
                <a:gd name="connsiteX19" fmla="*/ 749030 w 915754"/>
                <a:gd name="connsiteY19" fmla="*/ 953310 h 1449421"/>
                <a:gd name="connsiteX20" fmla="*/ 666345 w 915754"/>
                <a:gd name="connsiteY20" fmla="*/ 967902 h 1449421"/>
                <a:gd name="connsiteX21" fmla="*/ 607979 w 915754"/>
                <a:gd name="connsiteY21" fmla="*/ 914400 h 1449421"/>
                <a:gd name="connsiteX22" fmla="*/ 583660 w 915754"/>
                <a:gd name="connsiteY22" fmla="*/ 890081 h 1449421"/>
                <a:gd name="connsiteX23" fmla="*/ 588524 w 915754"/>
                <a:gd name="connsiteY23" fmla="*/ 841442 h 1449421"/>
                <a:gd name="connsiteX24" fmla="*/ 564205 w 915754"/>
                <a:gd name="connsiteY24" fmla="*/ 792804 h 1449421"/>
                <a:gd name="connsiteX25" fmla="*/ 564205 w 915754"/>
                <a:gd name="connsiteY25" fmla="*/ 763621 h 1449421"/>
                <a:gd name="connsiteX26" fmla="*/ 544749 w 915754"/>
                <a:gd name="connsiteY26" fmla="*/ 700391 h 1449421"/>
                <a:gd name="connsiteX27" fmla="*/ 466928 w 915754"/>
                <a:gd name="connsiteY27" fmla="*/ 705255 h 1449421"/>
                <a:gd name="connsiteX28" fmla="*/ 462064 w 915754"/>
                <a:gd name="connsiteY28" fmla="*/ 661481 h 1449421"/>
                <a:gd name="connsiteX29" fmla="*/ 491247 w 915754"/>
                <a:gd name="connsiteY29" fmla="*/ 646889 h 1449421"/>
                <a:gd name="connsiteX30" fmla="*/ 481520 w 915754"/>
                <a:gd name="connsiteY30" fmla="*/ 588523 h 1449421"/>
                <a:gd name="connsiteX31" fmla="*/ 505839 w 915754"/>
                <a:gd name="connsiteY31" fmla="*/ 510702 h 1449421"/>
                <a:gd name="connsiteX32" fmla="*/ 428018 w 915754"/>
                <a:gd name="connsiteY32" fmla="*/ 432881 h 1449421"/>
                <a:gd name="connsiteX33" fmla="*/ 384243 w 915754"/>
                <a:gd name="connsiteY33" fmla="*/ 364787 h 1449421"/>
                <a:gd name="connsiteX34" fmla="*/ 355060 w 915754"/>
                <a:gd name="connsiteY34" fmla="*/ 325876 h 1449421"/>
                <a:gd name="connsiteX35" fmla="*/ 355060 w 915754"/>
                <a:gd name="connsiteY35" fmla="*/ 218872 h 1449421"/>
                <a:gd name="connsiteX36" fmla="*/ 350196 w 915754"/>
                <a:gd name="connsiteY36" fmla="*/ 179961 h 1449421"/>
                <a:gd name="connsiteX37" fmla="*/ 369652 w 915754"/>
                <a:gd name="connsiteY37" fmla="*/ 102140 h 1449421"/>
                <a:gd name="connsiteX38" fmla="*/ 364788 w 915754"/>
                <a:gd name="connsiteY38" fmla="*/ 34047 h 1449421"/>
                <a:gd name="connsiteX39" fmla="*/ 238328 w 915754"/>
                <a:gd name="connsiteY39" fmla="*/ 0 h 1449421"/>
                <a:gd name="connsiteX0" fmla="*/ 238328 w 915754"/>
                <a:gd name="connsiteY0" fmla="*/ 0 h 1449421"/>
                <a:gd name="connsiteX1" fmla="*/ 141052 w 915754"/>
                <a:gd name="connsiteY1" fmla="*/ 549613 h 1449421"/>
                <a:gd name="connsiteX2" fmla="*/ 160507 w 915754"/>
                <a:gd name="connsiteY2" fmla="*/ 569068 h 1449421"/>
                <a:gd name="connsiteX3" fmla="*/ 175098 w 915754"/>
                <a:gd name="connsiteY3" fmla="*/ 593387 h 1449421"/>
                <a:gd name="connsiteX4" fmla="*/ 175098 w 915754"/>
                <a:gd name="connsiteY4" fmla="*/ 671208 h 1449421"/>
                <a:gd name="connsiteX5" fmla="*/ 126460 w 915754"/>
                <a:gd name="connsiteY5" fmla="*/ 700391 h 1449421"/>
                <a:gd name="connsiteX6" fmla="*/ 107005 w 915754"/>
                <a:gd name="connsiteY6" fmla="*/ 792804 h 1449421"/>
                <a:gd name="connsiteX7" fmla="*/ 58366 w 915754"/>
                <a:gd name="connsiteY7" fmla="*/ 817123 h 1449421"/>
                <a:gd name="connsiteX8" fmla="*/ 53503 w 915754"/>
                <a:gd name="connsiteY8" fmla="*/ 880353 h 1449421"/>
                <a:gd name="connsiteX9" fmla="*/ 58366 w 915754"/>
                <a:gd name="connsiteY9" fmla="*/ 899808 h 1449421"/>
                <a:gd name="connsiteX10" fmla="*/ 72958 w 915754"/>
                <a:gd name="connsiteY10" fmla="*/ 894944 h 1449421"/>
                <a:gd name="connsiteX11" fmla="*/ 82686 w 915754"/>
                <a:gd name="connsiteY11" fmla="*/ 919264 h 1449421"/>
                <a:gd name="connsiteX12" fmla="*/ 43775 w 915754"/>
                <a:gd name="connsiteY12" fmla="*/ 997085 h 1449421"/>
                <a:gd name="connsiteX13" fmla="*/ 0 w 915754"/>
                <a:gd name="connsiteY13" fmla="*/ 1293779 h 1449421"/>
                <a:gd name="connsiteX14" fmla="*/ 846307 w 915754"/>
                <a:gd name="connsiteY14" fmla="*/ 1449421 h 1449421"/>
                <a:gd name="connsiteX15" fmla="*/ 915754 w 915754"/>
                <a:gd name="connsiteY15" fmla="*/ 970305 h 1449421"/>
                <a:gd name="connsiteX16" fmla="*/ 875802 w 915754"/>
                <a:gd name="connsiteY16" fmla="*/ 924740 h 1449421"/>
                <a:gd name="connsiteX17" fmla="*/ 851171 w 915754"/>
                <a:gd name="connsiteY17" fmla="*/ 933855 h 1449421"/>
                <a:gd name="connsiteX18" fmla="*/ 821988 w 915754"/>
                <a:gd name="connsiteY18" fmla="*/ 963038 h 1449421"/>
                <a:gd name="connsiteX19" fmla="*/ 783077 w 915754"/>
                <a:gd name="connsiteY19" fmla="*/ 972766 h 1449421"/>
                <a:gd name="connsiteX20" fmla="*/ 749030 w 915754"/>
                <a:gd name="connsiteY20" fmla="*/ 953310 h 1449421"/>
                <a:gd name="connsiteX21" fmla="*/ 666345 w 915754"/>
                <a:gd name="connsiteY21" fmla="*/ 967902 h 1449421"/>
                <a:gd name="connsiteX22" fmla="*/ 607979 w 915754"/>
                <a:gd name="connsiteY22" fmla="*/ 914400 h 1449421"/>
                <a:gd name="connsiteX23" fmla="*/ 583660 w 915754"/>
                <a:gd name="connsiteY23" fmla="*/ 890081 h 1449421"/>
                <a:gd name="connsiteX24" fmla="*/ 588524 w 915754"/>
                <a:gd name="connsiteY24" fmla="*/ 841442 h 1449421"/>
                <a:gd name="connsiteX25" fmla="*/ 564205 w 915754"/>
                <a:gd name="connsiteY25" fmla="*/ 792804 h 1449421"/>
                <a:gd name="connsiteX26" fmla="*/ 564205 w 915754"/>
                <a:gd name="connsiteY26" fmla="*/ 763621 h 1449421"/>
                <a:gd name="connsiteX27" fmla="*/ 544749 w 915754"/>
                <a:gd name="connsiteY27" fmla="*/ 700391 h 1449421"/>
                <a:gd name="connsiteX28" fmla="*/ 466928 w 915754"/>
                <a:gd name="connsiteY28" fmla="*/ 705255 h 1449421"/>
                <a:gd name="connsiteX29" fmla="*/ 462064 w 915754"/>
                <a:gd name="connsiteY29" fmla="*/ 661481 h 1449421"/>
                <a:gd name="connsiteX30" fmla="*/ 491247 w 915754"/>
                <a:gd name="connsiteY30" fmla="*/ 646889 h 1449421"/>
                <a:gd name="connsiteX31" fmla="*/ 481520 w 915754"/>
                <a:gd name="connsiteY31" fmla="*/ 588523 h 1449421"/>
                <a:gd name="connsiteX32" fmla="*/ 505839 w 915754"/>
                <a:gd name="connsiteY32" fmla="*/ 510702 h 1449421"/>
                <a:gd name="connsiteX33" fmla="*/ 428018 w 915754"/>
                <a:gd name="connsiteY33" fmla="*/ 432881 h 1449421"/>
                <a:gd name="connsiteX34" fmla="*/ 384243 w 915754"/>
                <a:gd name="connsiteY34" fmla="*/ 364787 h 1449421"/>
                <a:gd name="connsiteX35" fmla="*/ 355060 w 915754"/>
                <a:gd name="connsiteY35" fmla="*/ 325876 h 1449421"/>
                <a:gd name="connsiteX36" fmla="*/ 355060 w 915754"/>
                <a:gd name="connsiteY36" fmla="*/ 218872 h 1449421"/>
                <a:gd name="connsiteX37" fmla="*/ 350196 w 915754"/>
                <a:gd name="connsiteY37" fmla="*/ 179961 h 1449421"/>
                <a:gd name="connsiteX38" fmla="*/ 369652 w 915754"/>
                <a:gd name="connsiteY38" fmla="*/ 102140 h 1449421"/>
                <a:gd name="connsiteX39" fmla="*/ 364788 w 915754"/>
                <a:gd name="connsiteY39" fmla="*/ 34047 h 1449421"/>
                <a:gd name="connsiteX40" fmla="*/ 238328 w 915754"/>
                <a:gd name="connsiteY40" fmla="*/ 0 h 1449421"/>
                <a:gd name="connsiteX0" fmla="*/ 238328 w 915754"/>
                <a:gd name="connsiteY0" fmla="*/ 0 h 1458979"/>
                <a:gd name="connsiteX1" fmla="*/ 141052 w 915754"/>
                <a:gd name="connsiteY1" fmla="*/ 549613 h 1458979"/>
                <a:gd name="connsiteX2" fmla="*/ 160507 w 915754"/>
                <a:gd name="connsiteY2" fmla="*/ 569068 h 1458979"/>
                <a:gd name="connsiteX3" fmla="*/ 175098 w 915754"/>
                <a:gd name="connsiteY3" fmla="*/ 593387 h 1458979"/>
                <a:gd name="connsiteX4" fmla="*/ 175098 w 915754"/>
                <a:gd name="connsiteY4" fmla="*/ 671208 h 1458979"/>
                <a:gd name="connsiteX5" fmla="*/ 126460 w 915754"/>
                <a:gd name="connsiteY5" fmla="*/ 700391 h 1458979"/>
                <a:gd name="connsiteX6" fmla="*/ 107005 w 915754"/>
                <a:gd name="connsiteY6" fmla="*/ 792804 h 1458979"/>
                <a:gd name="connsiteX7" fmla="*/ 58366 w 915754"/>
                <a:gd name="connsiteY7" fmla="*/ 817123 h 1458979"/>
                <a:gd name="connsiteX8" fmla="*/ 53503 w 915754"/>
                <a:gd name="connsiteY8" fmla="*/ 880353 h 1458979"/>
                <a:gd name="connsiteX9" fmla="*/ 58366 w 915754"/>
                <a:gd name="connsiteY9" fmla="*/ 899808 h 1458979"/>
                <a:gd name="connsiteX10" fmla="*/ 72958 w 915754"/>
                <a:gd name="connsiteY10" fmla="*/ 894944 h 1458979"/>
                <a:gd name="connsiteX11" fmla="*/ 82686 w 915754"/>
                <a:gd name="connsiteY11" fmla="*/ 919264 h 1458979"/>
                <a:gd name="connsiteX12" fmla="*/ 43775 w 915754"/>
                <a:gd name="connsiteY12" fmla="*/ 997085 h 1458979"/>
                <a:gd name="connsiteX13" fmla="*/ 0 w 915754"/>
                <a:gd name="connsiteY13" fmla="*/ 1293779 h 1458979"/>
                <a:gd name="connsiteX14" fmla="*/ 852966 w 915754"/>
                <a:gd name="connsiteY14" fmla="*/ 1458979 h 1458979"/>
                <a:gd name="connsiteX15" fmla="*/ 915754 w 915754"/>
                <a:gd name="connsiteY15" fmla="*/ 970305 h 1458979"/>
                <a:gd name="connsiteX16" fmla="*/ 875802 w 915754"/>
                <a:gd name="connsiteY16" fmla="*/ 924740 h 1458979"/>
                <a:gd name="connsiteX17" fmla="*/ 851171 w 915754"/>
                <a:gd name="connsiteY17" fmla="*/ 933855 h 1458979"/>
                <a:gd name="connsiteX18" fmla="*/ 821988 w 915754"/>
                <a:gd name="connsiteY18" fmla="*/ 963038 h 1458979"/>
                <a:gd name="connsiteX19" fmla="*/ 783077 w 915754"/>
                <a:gd name="connsiteY19" fmla="*/ 972766 h 1458979"/>
                <a:gd name="connsiteX20" fmla="*/ 749030 w 915754"/>
                <a:gd name="connsiteY20" fmla="*/ 953310 h 1458979"/>
                <a:gd name="connsiteX21" fmla="*/ 666345 w 915754"/>
                <a:gd name="connsiteY21" fmla="*/ 967902 h 1458979"/>
                <a:gd name="connsiteX22" fmla="*/ 607979 w 915754"/>
                <a:gd name="connsiteY22" fmla="*/ 914400 h 1458979"/>
                <a:gd name="connsiteX23" fmla="*/ 583660 w 915754"/>
                <a:gd name="connsiteY23" fmla="*/ 890081 h 1458979"/>
                <a:gd name="connsiteX24" fmla="*/ 588524 w 915754"/>
                <a:gd name="connsiteY24" fmla="*/ 841442 h 1458979"/>
                <a:gd name="connsiteX25" fmla="*/ 564205 w 915754"/>
                <a:gd name="connsiteY25" fmla="*/ 792804 h 1458979"/>
                <a:gd name="connsiteX26" fmla="*/ 564205 w 915754"/>
                <a:gd name="connsiteY26" fmla="*/ 763621 h 1458979"/>
                <a:gd name="connsiteX27" fmla="*/ 544749 w 915754"/>
                <a:gd name="connsiteY27" fmla="*/ 700391 h 1458979"/>
                <a:gd name="connsiteX28" fmla="*/ 466928 w 915754"/>
                <a:gd name="connsiteY28" fmla="*/ 705255 h 1458979"/>
                <a:gd name="connsiteX29" fmla="*/ 462064 w 915754"/>
                <a:gd name="connsiteY29" fmla="*/ 661481 h 1458979"/>
                <a:gd name="connsiteX30" fmla="*/ 491247 w 915754"/>
                <a:gd name="connsiteY30" fmla="*/ 646889 h 1458979"/>
                <a:gd name="connsiteX31" fmla="*/ 481520 w 915754"/>
                <a:gd name="connsiteY31" fmla="*/ 588523 h 1458979"/>
                <a:gd name="connsiteX32" fmla="*/ 505839 w 915754"/>
                <a:gd name="connsiteY32" fmla="*/ 510702 h 1458979"/>
                <a:gd name="connsiteX33" fmla="*/ 428018 w 915754"/>
                <a:gd name="connsiteY33" fmla="*/ 432881 h 1458979"/>
                <a:gd name="connsiteX34" fmla="*/ 384243 w 915754"/>
                <a:gd name="connsiteY34" fmla="*/ 364787 h 1458979"/>
                <a:gd name="connsiteX35" fmla="*/ 355060 w 915754"/>
                <a:gd name="connsiteY35" fmla="*/ 325876 h 1458979"/>
                <a:gd name="connsiteX36" fmla="*/ 355060 w 915754"/>
                <a:gd name="connsiteY36" fmla="*/ 218872 h 1458979"/>
                <a:gd name="connsiteX37" fmla="*/ 350196 w 915754"/>
                <a:gd name="connsiteY37" fmla="*/ 179961 h 1458979"/>
                <a:gd name="connsiteX38" fmla="*/ 369652 w 915754"/>
                <a:gd name="connsiteY38" fmla="*/ 102140 h 1458979"/>
                <a:gd name="connsiteX39" fmla="*/ 364788 w 915754"/>
                <a:gd name="connsiteY39" fmla="*/ 34047 h 1458979"/>
                <a:gd name="connsiteX40" fmla="*/ 238328 w 915754"/>
                <a:gd name="connsiteY40" fmla="*/ 0 h 1458979"/>
                <a:gd name="connsiteX0" fmla="*/ 238328 w 915754"/>
                <a:gd name="connsiteY0" fmla="*/ 0 h 1458979"/>
                <a:gd name="connsiteX1" fmla="*/ 141052 w 915754"/>
                <a:gd name="connsiteY1" fmla="*/ 549613 h 1458979"/>
                <a:gd name="connsiteX2" fmla="*/ 160507 w 915754"/>
                <a:gd name="connsiteY2" fmla="*/ 569068 h 1458979"/>
                <a:gd name="connsiteX3" fmla="*/ 175098 w 915754"/>
                <a:gd name="connsiteY3" fmla="*/ 593387 h 1458979"/>
                <a:gd name="connsiteX4" fmla="*/ 175098 w 915754"/>
                <a:gd name="connsiteY4" fmla="*/ 671208 h 1458979"/>
                <a:gd name="connsiteX5" fmla="*/ 126460 w 915754"/>
                <a:gd name="connsiteY5" fmla="*/ 700391 h 1458979"/>
                <a:gd name="connsiteX6" fmla="*/ 107005 w 915754"/>
                <a:gd name="connsiteY6" fmla="*/ 792804 h 1458979"/>
                <a:gd name="connsiteX7" fmla="*/ 58366 w 915754"/>
                <a:gd name="connsiteY7" fmla="*/ 817123 h 1458979"/>
                <a:gd name="connsiteX8" fmla="*/ 53503 w 915754"/>
                <a:gd name="connsiteY8" fmla="*/ 880353 h 1458979"/>
                <a:gd name="connsiteX9" fmla="*/ 58366 w 915754"/>
                <a:gd name="connsiteY9" fmla="*/ 899808 h 1458979"/>
                <a:gd name="connsiteX10" fmla="*/ 72958 w 915754"/>
                <a:gd name="connsiteY10" fmla="*/ 894944 h 1458979"/>
                <a:gd name="connsiteX11" fmla="*/ 82686 w 915754"/>
                <a:gd name="connsiteY11" fmla="*/ 919264 h 1458979"/>
                <a:gd name="connsiteX12" fmla="*/ 43775 w 915754"/>
                <a:gd name="connsiteY12" fmla="*/ 997085 h 1458979"/>
                <a:gd name="connsiteX13" fmla="*/ 0 w 915754"/>
                <a:gd name="connsiteY13" fmla="*/ 1293779 h 1458979"/>
                <a:gd name="connsiteX14" fmla="*/ 852966 w 915754"/>
                <a:gd name="connsiteY14" fmla="*/ 1458979 h 1458979"/>
                <a:gd name="connsiteX15" fmla="*/ 915754 w 915754"/>
                <a:gd name="connsiteY15" fmla="*/ 970305 h 1458979"/>
                <a:gd name="connsiteX16" fmla="*/ 875802 w 915754"/>
                <a:gd name="connsiteY16" fmla="*/ 924740 h 1458979"/>
                <a:gd name="connsiteX17" fmla="*/ 851171 w 915754"/>
                <a:gd name="connsiteY17" fmla="*/ 933855 h 1458979"/>
                <a:gd name="connsiteX18" fmla="*/ 821988 w 915754"/>
                <a:gd name="connsiteY18" fmla="*/ 963038 h 1458979"/>
                <a:gd name="connsiteX19" fmla="*/ 783077 w 915754"/>
                <a:gd name="connsiteY19" fmla="*/ 972766 h 1458979"/>
                <a:gd name="connsiteX20" fmla="*/ 749030 w 915754"/>
                <a:gd name="connsiteY20" fmla="*/ 953310 h 1458979"/>
                <a:gd name="connsiteX21" fmla="*/ 666345 w 915754"/>
                <a:gd name="connsiteY21" fmla="*/ 967902 h 1458979"/>
                <a:gd name="connsiteX22" fmla="*/ 607979 w 915754"/>
                <a:gd name="connsiteY22" fmla="*/ 914400 h 1458979"/>
                <a:gd name="connsiteX23" fmla="*/ 583660 w 915754"/>
                <a:gd name="connsiteY23" fmla="*/ 890081 h 1458979"/>
                <a:gd name="connsiteX24" fmla="*/ 588524 w 915754"/>
                <a:gd name="connsiteY24" fmla="*/ 841442 h 1458979"/>
                <a:gd name="connsiteX25" fmla="*/ 564205 w 915754"/>
                <a:gd name="connsiteY25" fmla="*/ 792804 h 1458979"/>
                <a:gd name="connsiteX26" fmla="*/ 564205 w 915754"/>
                <a:gd name="connsiteY26" fmla="*/ 763621 h 1458979"/>
                <a:gd name="connsiteX27" fmla="*/ 544749 w 915754"/>
                <a:gd name="connsiteY27" fmla="*/ 700391 h 1458979"/>
                <a:gd name="connsiteX28" fmla="*/ 466928 w 915754"/>
                <a:gd name="connsiteY28" fmla="*/ 705255 h 1458979"/>
                <a:gd name="connsiteX29" fmla="*/ 462064 w 915754"/>
                <a:gd name="connsiteY29" fmla="*/ 661481 h 1458979"/>
                <a:gd name="connsiteX30" fmla="*/ 491247 w 915754"/>
                <a:gd name="connsiteY30" fmla="*/ 646889 h 1458979"/>
                <a:gd name="connsiteX31" fmla="*/ 481520 w 915754"/>
                <a:gd name="connsiteY31" fmla="*/ 588523 h 1458979"/>
                <a:gd name="connsiteX32" fmla="*/ 505839 w 915754"/>
                <a:gd name="connsiteY32" fmla="*/ 510702 h 1458979"/>
                <a:gd name="connsiteX33" fmla="*/ 428018 w 915754"/>
                <a:gd name="connsiteY33" fmla="*/ 432881 h 1458979"/>
                <a:gd name="connsiteX34" fmla="*/ 384243 w 915754"/>
                <a:gd name="connsiteY34" fmla="*/ 364787 h 1458979"/>
                <a:gd name="connsiteX35" fmla="*/ 355060 w 915754"/>
                <a:gd name="connsiteY35" fmla="*/ 325876 h 1458979"/>
                <a:gd name="connsiteX36" fmla="*/ 355060 w 915754"/>
                <a:gd name="connsiteY36" fmla="*/ 218872 h 1458979"/>
                <a:gd name="connsiteX37" fmla="*/ 350196 w 915754"/>
                <a:gd name="connsiteY37" fmla="*/ 179961 h 1458979"/>
                <a:gd name="connsiteX38" fmla="*/ 369652 w 915754"/>
                <a:gd name="connsiteY38" fmla="*/ 102140 h 1458979"/>
                <a:gd name="connsiteX39" fmla="*/ 388379 w 915754"/>
                <a:gd name="connsiteY39" fmla="*/ 29286 h 1458979"/>
                <a:gd name="connsiteX40" fmla="*/ 238328 w 915754"/>
                <a:gd name="connsiteY40" fmla="*/ 0 h 1458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15754" h="1458979">
                  <a:moveTo>
                    <a:pt x="238328" y="0"/>
                  </a:moveTo>
                  <a:lnTo>
                    <a:pt x="141052" y="549613"/>
                  </a:lnTo>
                  <a:lnTo>
                    <a:pt x="160507" y="569068"/>
                  </a:lnTo>
                  <a:lnTo>
                    <a:pt x="175098" y="593387"/>
                  </a:lnTo>
                  <a:lnTo>
                    <a:pt x="175098" y="671208"/>
                  </a:lnTo>
                  <a:lnTo>
                    <a:pt x="126460" y="700391"/>
                  </a:lnTo>
                  <a:lnTo>
                    <a:pt x="107005" y="792804"/>
                  </a:lnTo>
                  <a:lnTo>
                    <a:pt x="58366" y="817123"/>
                  </a:lnTo>
                  <a:lnTo>
                    <a:pt x="53503" y="880353"/>
                  </a:lnTo>
                  <a:lnTo>
                    <a:pt x="58366" y="899808"/>
                  </a:lnTo>
                  <a:lnTo>
                    <a:pt x="72958" y="894944"/>
                  </a:lnTo>
                  <a:lnTo>
                    <a:pt x="82686" y="919264"/>
                  </a:lnTo>
                  <a:lnTo>
                    <a:pt x="43775" y="997085"/>
                  </a:lnTo>
                  <a:lnTo>
                    <a:pt x="0" y="1293779"/>
                  </a:lnTo>
                  <a:lnTo>
                    <a:pt x="852966" y="1458979"/>
                  </a:lnTo>
                  <a:lnTo>
                    <a:pt x="915754" y="970305"/>
                  </a:lnTo>
                  <a:cubicBezTo>
                    <a:pt x="897677" y="959085"/>
                    <a:pt x="893879" y="935960"/>
                    <a:pt x="875802" y="924740"/>
                  </a:cubicBezTo>
                  <a:lnTo>
                    <a:pt x="851171" y="933855"/>
                  </a:lnTo>
                  <a:lnTo>
                    <a:pt x="821988" y="963038"/>
                  </a:lnTo>
                  <a:lnTo>
                    <a:pt x="783077" y="972766"/>
                  </a:lnTo>
                  <a:lnTo>
                    <a:pt x="749030" y="953310"/>
                  </a:lnTo>
                  <a:lnTo>
                    <a:pt x="666345" y="967902"/>
                  </a:lnTo>
                  <a:lnTo>
                    <a:pt x="607979" y="914400"/>
                  </a:lnTo>
                  <a:lnTo>
                    <a:pt x="583660" y="890081"/>
                  </a:lnTo>
                  <a:lnTo>
                    <a:pt x="588524" y="841442"/>
                  </a:lnTo>
                  <a:lnTo>
                    <a:pt x="564205" y="792804"/>
                  </a:lnTo>
                  <a:lnTo>
                    <a:pt x="564205" y="763621"/>
                  </a:lnTo>
                  <a:lnTo>
                    <a:pt x="544749" y="700391"/>
                  </a:lnTo>
                  <a:lnTo>
                    <a:pt x="466928" y="705255"/>
                  </a:lnTo>
                  <a:lnTo>
                    <a:pt x="462064" y="661481"/>
                  </a:lnTo>
                  <a:lnTo>
                    <a:pt x="491247" y="646889"/>
                  </a:lnTo>
                  <a:lnTo>
                    <a:pt x="481520" y="588523"/>
                  </a:lnTo>
                  <a:lnTo>
                    <a:pt x="505839" y="510702"/>
                  </a:lnTo>
                  <a:lnTo>
                    <a:pt x="428018" y="432881"/>
                  </a:lnTo>
                  <a:lnTo>
                    <a:pt x="384243" y="364787"/>
                  </a:lnTo>
                  <a:lnTo>
                    <a:pt x="355060" y="325876"/>
                  </a:lnTo>
                  <a:lnTo>
                    <a:pt x="355060" y="218872"/>
                  </a:lnTo>
                  <a:lnTo>
                    <a:pt x="350196" y="179961"/>
                  </a:lnTo>
                  <a:lnTo>
                    <a:pt x="369652" y="102140"/>
                  </a:lnTo>
                  <a:lnTo>
                    <a:pt x="388379" y="29286"/>
                  </a:lnTo>
                  <a:lnTo>
                    <a:pt x="238328" y="0"/>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a:defRPr/>
              </a:pPr>
              <a:endParaRPr lang="en-GB" dirty="0"/>
            </a:p>
          </p:txBody>
        </p:sp>
        <p:sp>
          <p:nvSpPr>
            <p:cNvPr id="8" name="Freeform 7"/>
            <p:cNvSpPr/>
            <p:nvPr/>
          </p:nvSpPr>
          <p:spPr>
            <a:xfrm>
              <a:off x="968376" y="1270002"/>
              <a:ext cx="1006476" cy="749301"/>
            </a:xfrm>
            <a:custGeom>
              <a:avLst/>
              <a:gdLst>
                <a:gd name="connsiteX0" fmla="*/ 992221 w 992221"/>
                <a:gd name="connsiteY0" fmla="*/ 184826 h 749030"/>
                <a:gd name="connsiteX1" fmla="*/ 262647 w 992221"/>
                <a:gd name="connsiteY1" fmla="*/ 0 h 749030"/>
                <a:gd name="connsiteX2" fmla="*/ 291830 w 992221"/>
                <a:gd name="connsiteY2" fmla="*/ 24319 h 749030"/>
                <a:gd name="connsiteX3" fmla="*/ 325877 w 992221"/>
                <a:gd name="connsiteY3" fmla="*/ 63230 h 749030"/>
                <a:gd name="connsiteX4" fmla="*/ 296694 w 992221"/>
                <a:gd name="connsiteY4" fmla="*/ 102141 h 749030"/>
                <a:gd name="connsiteX5" fmla="*/ 316149 w 992221"/>
                <a:gd name="connsiteY5" fmla="*/ 136187 h 749030"/>
                <a:gd name="connsiteX6" fmla="*/ 296694 w 992221"/>
                <a:gd name="connsiteY6" fmla="*/ 160506 h 749030"/>
                <a:gd name="connsiteX7" fmla="*/ 321013 w 992221"/>
                <a:gd name="connsiteY7" fmla="*/ 189689 h 749030"/>
                <a:gd name="connsiteX8" fmla="*/ 321013 w 992221"/>
                <a:gd name="connsiteY8" fmla="*/ 233464 h 749030"/>
                <a:gd name="connsiteX9" fmla="*/ 282102 w 992221"/>
                <a:gd name="connsiteY9" fmla="*/ 243192 h 749030"/>
                <a:gd name="connsiteX10" fmla="*/ 277239 w 992221"/>
                <a:gd name="connsiteY10" fmla="*/ 291830 h 749030"/>
                <a:gd name="connsiteX11" fmla="*/ 218873 w 992221"/>
                <a:gd name="connsiteY11" fmla="*/ 350196 h 749030"/>
                <a:gd name="connsiteX12" fmla="*/ 189690 w 992221"/>
                <a:gd name="connsiteY12" fmla="*/ 335604 h 749030"/>
                <a:gd name="connsiteX13" fmla="*/ 189690 w 992221"/>
                <a:gd name="connsiteY13" fmla="*/ 335604 h 749030"/>
                <a:gd name="connsiteX14" fmla="*/ 238328 w 992221"/>
                <a:gd name="connsiteY14" fmla="*/ 291830 h 749030"/>
                <a:gd name="connsiteX15" fmla="*/ 248056 w 992221"/>
                <a:gd name="connsiteY15" fmla="*/ 262647 h 749030"/>
                <a:gd name="connsiteX16" fmla="*/ 218873 w 992221"/>
                <a:gd name="connsiteY16" fmla="*/ 233464 h 749030"/>
                <a:gd name="connsiteX17" fmla="*/ 252919 w 992221"/>
                <a:gd name="connsiteY17" fmla="*/ 204281 h 749030"/>
                <a:gd name="connsiteX18" fmla="*/ 238328 w 992221"/>
                <a:gd name="connsiteY18" fmla="*/ 175098 h 749030"/>
                <a:gd name="connsiteX19" fmla="*/ 199417 w 992221"/>
                <a:gd name="connsiteY19" fmla="*/ 145915 h 749030"/>
                <a:gd name="connsiteX20" fmla="*/ 34047 w 992221"/>
                <a:gd name="connsiteY20" fmla="*/ 63230 h 749030"/>
                <a:gd name="connsiteX21" fmla="*/ 0 w 992221"/>
                <a:gd name="connsiteY21" fmla="*/ 92413 h 749030"/>
                <a:gd name="connsiteX22" fmla="*/ 29183 w 992221"/>
                <a:gd name="connsiteY22" fmla="*/ 189689 h 749030"/>
                <a:gd name="connsiteX23" fmla="*/ 24319 w 992221"/>
                <a:gd name="connsiteY23" fmla="*/ 223736 h 749030"/>
                <a:gd name="connsiteX24" fmla="*/ 9728 w 992221"/>
                <a:gd name="connsiteY24" fmla="*/ 286966 h 749030"/>
                <a:gd name="connsiteX25" fmla="*/ 14592 w 992221"/>
                <a:gd name="connsiteY25" fmla="*/ 306421 h 749030"/>
                <a:gd name="connsiteX26" fmla="*/ 34047 w 992221"/>
                <a:gd name="connsiteY26" fmla="*/ 306421 h 749030"/>
                <a:gd name="connsiteX27" fmla="*/ 48639 w 992221"/>
                <a:gd name="connsiteY27" fmla="*/ 325877 h 749030"/>
                <a:gd name="connsiteX28" fmla="*/ 43775 w 992221"/>
                <a:gd name="connsiteY28" fmla="*/ 345332 h 749030"/>
                <a:gd name="connsiteX29" fmla="*/ 14592 w 992221"/>
                <a:gd name="connsiteY29" fmla="*/ 345332 h 749030"/>
                <a:gd name="connsiteX30" fmla="*/ 29183 w 992221"/>
                <a:gd name="connsiteY30" fmla="*/ 379379 h 749030"/>
                <a:gd name="connsiteX31" fmla="*/ 0 w 992221"/>
                <a:gd name="connsiteY31" fmla="*/ 413426 h 749030"/>
                <a:gd name="connsiteX32" fmla="*/ 4864 w 992221"/>
                <a:gd name="connsiteY32" fmla="*/ 452336 h 749030"/>
                <a:gd name="connsiteX33" fmla="*/ 43775 w 992221"/>
                <a:gd name="connsiteY33" fmla="*/ 457200 h 749030"/>
                <a:gd name="connsiteX34" fmla="*/ 58366 w 992221"/>
                <a:gd name="connsiteY34" fmla="*/ 476655 h 749030"/>
                <a:gd name="connsiteX35" fmla="*/ 136187 w 992221"/>
                <a:gd name="connsiteY35" fmla="*/ 515566 h 749030"/>
                <a:gd name="connsiteX36" fmla="*/ 145915 w 992221"/>
                <a:gd name="connsiteY36" fmla="*/ 627434 h 749030"/>
                <a:gd name="connsiteX37" fmla="*/ 145915 w 992221"/>
                <a:gd name="connsiteY37" fmla="*/ 627434 h 749030"/>
                <a:gd name="connsiteX38" fmla="*/ 199417 w 992221"/>
                <a:gd name="connsiteY38" fmla="*/ 622570 h 749030"/>
                <a:gd name="connsiteX39" fmla="*/ 223736 w 992221"/>
                <a:gd name="connsiteY39" fmla="*/ 617706 h 749030"/>
                <a:gd name="connsiteX40" fmla="*/ 248056 w 992221"/>
                <a:gd name="connsiteY40" fmla="*/ 617706 h 749030"/>
                <a:gd name="connsiteX41" fmla="*/ 272375 w 992221"/>
                <a:gd name="connsiteY41" fmla="*/ 603115 h 749030"/>
                <a:gd name="connsiteX42" fmla="*/ 330741 w 992221"/>
                <a:gd name="connsiteY42" fmla="*/ 661481 h 749030"/>
                <a:gd name="connsiteX43" fmla="*/ 389107 w 992221"/>
                <a:gd name="connsiteY43" fmla="*/ 637162 h 749030"/>
                <a:gd name="connsiteX44" fmla="*/ 452336 w 992221"/>
                <a:gd name="connsiteY44" fmla="*/ 680936 h 749030"/>
                <a:gd name="connsiteX45" fmla="*/ 515566 w 992221"/>
                <a:gd name="connsiteY45" fmla="*/ 676072 h 749030"/>
                <a:gd name="connsiteX46" fmla="*/ 569068 w 992221"/>
                <a:gd name="connsiteY46" fmla="*/ 680936 h 749030"/>
                <a:gd name="connsiteX47" fmla="*/ 598251 w 992221"/>
                <a:gd name="connsiteY47" fmla="*/ 690664 h 749030"/>
                <a:gd name="connsiteX48" fmla="*/ 642026 w 992221"/>
                <a:gd name="connsiteY48" fmla="*/ 676072 h 749030"/>
                <a:gd name="connsiteX49" fmla="*/ 710119 w 992221"/>
                <a:gd name="connsiteY49" fmla="*/ 700392 h 749030"/>
                <a:gd name="connsiteX50" fmla="*/ 749030 w 992221"/>
                <a:gd name="connsiteY50" fmla="*/ 695528 h 749030"/>
                <a:gd name="connsiteX51" fmla="*/ 797668 w 992221"/>
                <a:gd name="connsiteY51" fmla="*/ 719847 h 749030"/>
                <a:gd name="connsiteX52" fmla="*/ 846307 w 992221"/>
                <a:gd name="connsiteY52" fmla="*/ 729575 h 749030"/>
                <a:gd name="connsiteX53" fmla="*/ 870626 w 992221"/>
                <a:gd name="connsiteY53" fmla="*/ 724711 h 749030"/>
                <a:gd name="connsiteX54" fmla="*/ 894945 w 992221"/>
                <a:gd name="connsiteY54" fmla="*/ 739302 h 749030"/>
                <a:gd name="connsiteX55" fmla="*/ 919264 w 992221"/>
                <a:gd name="connsiteY55" fmla="*/ 749030 h 749030"/>
                <a:gd name="connsiteX56" fmla="*/ 992221 w 992221"/>
                <a:gd name="connsiteY56" fmla="*/ 184826 h 749030"/>
                <a:gd name="connsiteX0" fmla="*/ 1006541 w 1006541"/>
                <a:gd name="connsiteY0" fmla="*/ 182379 h 749030"/>
                <a:gd name="connsiteX1" fmla="*/ 262647 w 1006541"/>
                <a:gd name="connsiteY1" fmla="*/ 0 h 749030"/>
                <a:gd name="connsiteX2" fmla="*/ 291830 w 1006541"/>
                <a:gd name="connsiteY2" fmla="*/ 24319 h 749030"/>
                <a:gd name="connsiteX3" fmla="*/ 325877 w 1006541"/>
                <a:gd name="connsiteY3" fmla="*/ 63230 h 749030"/>
                <a:gd name="connsiteX4" fmla="*/ 296694 w 1006541"/>
                <a:gd name="connsiteY4" fmla="*/ 102141 h 749030"/>
                <a:gd name="connsiteX5" fmla="*/ 316149 w 1006541"/>
                <a:gd name="connsiteY5" fmla="*/ 136187 h 749030"/>
                <a:gd name="connsiteX6" fmla="*/ 296694 w 1006541"/>
                <a:gd name="connsiteY6" fmla="*/ 160506 h 749030"/>
                <a:gd name="connsiteX7" fmla="*/ 321013 w 1006541"/>
                <a:gd name="connsiteY7" fmla="*/ 189689 h 749030"/>
                <a:gd name="connsiteX8" fmla="*/ 321013 w 1006541"/>
                <a:gd name="connsiteY8" fmla="*/ 233464 h 749030"/>
                <a:gd name="connsiteX9" fmla="*/ 282102 w 1006541"/>
                <a:gd name="connsiteY9" fmla="*/ 243192 h 749030"/>
                <a:gd name="connsiteX10" fmla="*/ 277239 w 1006541"/>
                <a:gd name="connsiteY10" fmla="*/ 291830 h 749030"/>
                <a:gd name="connsiteX11" fmla="*/ 218873 w 1006541"/>
                <a:gd name="connsiteY11" fmla="*/ 350196 h 749030"/>
                <a:gd name="connsiteX12" fmla="*/ 189690 w 1006541"/>
                <a:gd name="connsiteY12" fmla="*/ 335604 h 749030"/>
                <a:gd name="connsiteX13" fmla="*/ 189690 w 1006541"/>
                <a:gd name="connsiteY13" fmla="*/ 335604 h 749030"/>
                <a:gd name="connsiteX14" fmla="*/ 238328 w 1006541"/>
                <a:gd name="connsiteY14" fmla="*/ 291830 h 749030"/>
                <a:gd name="connsiteX15" fmla="*/ 248056 w 1006541"/>
                <a:gd name="connsiteY15" fmla="*/ 262647 h 749030"/>
                <a:gd name="connsiteX16" fmla="*/ 218873 w 1006541"/>
                <a:gd name="connsiteY16" fmla="*/ 233464 h 749030"/>
                <a:gd name="connsiteX17" fmla="*/ 252919 w 1006541"/>
                <a:gd name="connsiteY17" fmla="*/ 204281 h 749030"/>
                <a:gd name="connsiteX18" fmla="*/ 238328 w 1006541"/>
                <a:gd name="connsiteY18" fmla="*/ 175098 h 749030"/>
                <a:gd name="connsiteX19" fmla="*/ 199417 w 1006541"/>
                <a:gd name="connsiteY19" fmla="*/ 145915 h 749030"/>
                <a:gd name="connsiteX20" fmla="*/ 34047 w 1006541"/>
                <a:gd name="connsiteY20" fmla="*/ 63230 h 749030"/>
                <a:gd name="connsiteX21" fmla="*/ 0 w 1006541"/>
                <a:gd name="connsiteY21" fmla="*/ 92413 h 749030"/>
                <a:gd name="connsiteX22" fmla="*/ 29183 w 1006541"/>
                <a:gd name="connsiteY22" fmla="*/ 189689 h 749030"/>
                <a:gd name="connsiteX23" fmla="*/ 24319 w 1006541"/>
                <a:gd name="connsiteY23" fmla="*/ 223736 h 749030"/>
                <a:gd name="connsiteX24" fmla="*/ 9728 w 1006541"/>
                <a:gd name="connsiteY24" fmla="*/ 286966 h 749030"/>
                <a:gd name="connsiteX25" fmla="*/ 14592 w 1006541"/>
                <a:gd name="connsiteY25" fmla="*/ 306421 h 749030"/>
                <a:gd name="connsiteX26" fmla="*/ 34047 w 1006541"/>
                <a:gd name="connsiteY26" fmla="*/ 306421 h 749030"/>
                <a:gd name="connsiteX27" fmla="*/ 48639 w 1006541"/>
                <a:gd name="connsiteY27" fmla="*/ 325877 h 749030"/>
                <a:gd name="connsiteX28" fmla="*/ 43775 w 1006541"/>
                <a:gd name="connsiteY28" fmla="*/ 345332 h 749030"/>
                <a:gd name="connsiteX29" fmla="*/ 14592 w 1006541"/>
                <a:gd name="connsiteY29" fmla="*/ 345332 h 749030"/>
                <a:gd name="connsiteX30" fmla="*/ 29183 w 1006541"/>
                <a:gd name="connsiteY30" fmla="*/ 379379 h 749030"/>
                <a:gd name="connsiteX31" fmla="*/ 0 w 1006541"/>
                <a:gd name="connsiteY31" fmla="*/ 413426 h 749030"/>
                <a:gd name="connsiteX32" fmla="*/ 4864 w 1006541"/>
                <a:gd name="connsiteY32" fmla="*/ 452336 h 749030"/>
                <a:gd name="connsiteX33" fmla="*/ 43775 w 1006541"/>
                <a:gd name="connsiteY33" fmla="*/ 457200 h 749030"/>
                <a:gd name="connsiteX34" fmla="*/ 58366 w 1006541"/>
                <a:gd name="connsiteY34" fmla="*/ 476655 h 749030"/>
                <a:gd name="connsiteX35" fmla="*/ 136187 w 1006541"/>
                <a:gd name="connsiteY35" fmla="*/ 515566 h 749030"/>
                <a:gd name="connsiteX36" fmla="*/ 145915 w 1006541"/>
                <a:gd name="connsiteY36" fmla="*/ 627434 h 749030"/>
                <a:gd name="connsiteX37" fmla="*/ 145915 w 1006541"/>
                <a:gd name="connsiteY37" fmla="*/ 627434 h 749030"/>
                <a:gd name="connsiteX38" fmla="*/ 199417 w 1006541"/>
                <a:gd name="connsiteY38" fmla="*/ 622570 h 749030"/>
                <a:gd name="connsiteX39" fmla="*/ 223736 w 1006541"/>
                <a:gd name="connsiteY39" fmla="*/ 617706 h 749030"/>
                <a:gd name="connsiteX40" fmla="*/ 248056 w 1006541"/>
                <a:gd name="connsiteY40" fmla="*/ 617706 h 749030"/>
                <a:gd name="connsiteX41" fmla="*/ 272375 w 1006541"/>
                <a:gd name="connsiteY41" fmla="*/ 603115 h 749030"/>
                <a:gd name="connsiteX42" fmla="*/ 330741 w 1006541"/>
                <a:gd name="connsiteY42" fmla="*/ 661481 h 749030"/>
                <a:gd name="connsiteX43" fmla="*/ 389107 w 1006541"/>
                <a:gd name="connsiteY43" fmla="*/ 637162 h 749030"/>
                <a:gd name="connsiteX44" fmla="*/ 452336 w 1006541"/>
                <a:gd name="connsiteY44" fmla="*/ 680936 h 749030"/>
                <a:gd name="connsiteX45" fmla="*/ 515566 w 1006541"/>
                <a:gd name="connsiteY45" fmla="*/ 676072 h 749030"/>
                <a:gd name="connsiteX46" fmla="*/ 569068 w 1006541"/>
                <a:gd name="connsiteY46" fmla="*/ 680936 h 749030"/>
                <a:gd name="connsiteX47" fmla="*/ 598251 w 1006541"/>
                <a:gd name="connsiteY47" fmla="*/ 690664 h 749030"/>
                <a:gd name="connsiteX48" fmla="*/ 642026 w 1006541"/>
                <a:gd name="connsiteY48" fmla="*/ 676072 h 749030"/>
                <a:gd name="connsiteX49" fmla="*/ 710119 w 1006541"/>
                <a:gd name="connsiteY49" fmla="*/ 700392 h 749030"/>
                <a:gd name="connsiteX50" fmla="*/ 749030 w 1006541"/>
                <a:gd name="connsiteY50" fmla="*/ 695528 h 749030"/>
                <a:gd name="connsiteX51" fmla="*/ 797668 w 1006541"/>
                <a:gd name="connsiteY51" fmla="*/ 719847 h 749030"/>
                <a:gd name="connsiteX52" fmla="*/ 846307 w 1006541"/>
                <a:gd name="connsiteY52" fmla="*/ 729575 h 749030"/>
                <a:gd name="connsiteX53" fmla="*/ 870626 w 1006541"/>
                <a:gd name="connsiteY53" fmla="*/ 724711 h 749030"/>
                <a:gd name="connsiteX54" fmla="*/ 894945 w 1006541"/>
                <a:gd name="connsiteY54" fmla="*/ 739302 h 749030"/>
                <a:gd name="connsiteX55" fmla="*/ 919264 w 1006541"/>
                <a:gd name="connsiteY55" fmla="*/ 749030 h 749030"/>
                <a:gd name="connsiteX56" fmla="*/ 1006541 w 1006541"/>
                <a:gd name="connsiteY56" fmla="*/ 182379 h 749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006541" h="749030">
                  <a:moveTo>
                    <a:pt x="1006541" y="182379"/>
                  </a:moveTo>
                  <a:lnTo>
                    <a:pt x="262647" y="0"/>
                  </a:lnTo>
                  <a:lnTo>
                    <a:pt x="291830" y="24319"/>
                  </a:lnTo>
                  <a:lnTo>
                    <a:pt x="325877" y="63230"/>
                  </a:lnTo>
                  <a:lnTo>
                    <a:pt x="296694" y="102141"/>
                  </a:lnTo>
                  <a:lnTo>
                    <a:pt x="316149" y="136187"/>
                  </a:lnTo>
                  <a:lnTo>
                    <a:pt x="296694" y="160506"/>
                  </a:lnTo>
                  <a:lnTo>
                    <a:pt x="321013" y="189689"/>
                  </a:lnTo>
                  <a:lnTo>
                    <a:pt x="321013" y="233464"/>
                  </a:lnTo>
                  <a:lnTo>
                    <a:pt x="282102" y="243192"/>
                  </a:lnTo>
                  <a:lnTo>
                    <a:pt x="277239" y="291830"/>
                  </a:lnTo>
                  <a:lnTo>
                    <a:pt x="218873" y="350196"/>
                  </a:lnTo>
                  <a:lnTo>
                    <a:pt x="189690" y="335604"/>
                  </a:lnTo>
                  <a:lnTo>
                    <a:pt x="189690" y="335604"/>
                  </a:lnTo>
                  <a:lnTo>
                    <a:pt x="238328" y="291830"/>
                  </a:lnTo>
                  <a:lnTo>
                    <a:pt x="248056" y="262647"/>
                  </a:lnTo>
                  <a:lnTo>
                    <a:pt x="218873" y="233464"/>
                  </a:lnTo>
                  <a:lnTo>
                    <a:pt x="252919" y="204281"/>
                  </a:lnTo>
                  <a:lnTo>
                    <a:pt x="238328" y="175098"/>
                  </a:lnTo>
                  <a:lnTo>
                    <a:pt x="199417" y="145915"/>
                  </a:lnTo>
                  <a:lnTo>
                    <a:pt x="34047" y="63230"/>
                  </a:lnTo>
                  <a:lnTo>
                    <a:pt x="0" y="92413"/>
                  </a:lnTo>
                  <a:lnTo>
                    <a:pt x="29183" y="189689"/>
                  </a:lnTo>
                  <a:lnTo>
                    <a:pt x="24319" y="223736"/>
                  </a:lnTo>
                  <a:lnTo>
                    <a:pt x="9728" y="286966"/>
                  </a:lnTo>
                  <a:lnTo>
                    <a:pt x="14592" y="306421"/>
                  </a:lnTo>
                  <a:lnTo>
                    <a:pt x="34047" y="306421"/>
                  </a:lnTo>
                  <a:lnTo>
                    <a:pt x="48639" y="325877"/>
                  </a:lnTo>
                  <a:lnTo>
                    <a:pt x="43775" y="345332"/>
                  </a:lnTo>
                  <a:lnTo>
                    <a:pt x="14592" y="345332"/>
                  </a:lnTo>
                  <a:lnTo>
                    <a:pt x="29183" y="379379"/>
                  </a:lnTo>
                  <a:lnTo>
                    <a:pt x="0" y="413426"/>
                  </a:lnTo>
                  <a:lnTo>
                    <a:pt x="4864" y="452336"/>
                  </a:lnTo>
                  <a:lnTo>
                    <a:pt x="43775" y="457200"/>
                  </a:lnTo>
                  <a:lnTo>
                    <a:pt x="58366" y="476655"/>
                  </a:lnTo>
                  <a:lnTo>
                    <a:pt x="136187" y="515566"/>
                  </a:lnTo>
                  <a:lnTo>
                    <a:pt x="145915" y="627434"/>
                  </a:lnTo>
                  <a:lnTo>
                    <a:pt x="145915" y="627434"/>
                  </a:lnTo>
                  <a:lnTo>
                    <a:pt x="199417" y="622570"/>
                  </a:lnTo>
                  <a:lnTo>
                    <a:pt x="223736" y="617706"/>
                  </a:lnTo>
                  <a:lnTo>
                    <a:pt x="248056" y="617706"/>
                  </a:lnTo>
                  <a:lnTo>
                    <a:pt x="272375" y="603115"/>
                  </a:lnTo>
                  <a:lnTo>
                    <a:pt x="330741" y="661481"/>
                  </a:lnTo>
                  <a:lnTo>
                    <a:pt x="389107" y="637162"/>
                  </a:lnTo>
                  <a:lnTo>
                    <a:pt x="452336" y="680936"/>
                  </a:lnTo>
                  <a:lnTo>
                    <a:pt x="515566" y="676072"/>
                  </a:lnTo>
                  <a:lnTo>
                    <a:pt x="569068" y="680936"/>
                  </a:lnTo>
                  <a:lnTo>
                    <a:pt x="598251" y="690664"/>
                  </a:lnTo>
                  <a:lnTo>
                    <a:pt x="642026" y="676072"/>
                  </a:lnTo>
                  <a:lnTo>
                    <a:pt x="710119" y="700392"/>
                  </a:lnTo>
                  <a:lnTo>
                    <a:pt x="749030" y="695528"/>
                  </a:lnTo>
                  <a:lnTo>
                    <a:pt x="797668" y="719847"/>
                  </a:lnTo>
                  <a:lnTo>
                    <a:pt x="846307" y="729575"/>
                  </a:lnTo>
                  <a:lnTo>
                    <a:pt x="870626" y="724711"/>
                  </a:lnTo>
                  <a:lnTo>
                    <a:pt x="894945" y="739302"/>
                  </a:lnTo>
                  <a:lnTo>
                    <a:pt x="919264" y="749030"/>
                  </a:lnTo>
                  <a:lnTo>
                    <a:pt x="1006541" y="182379"/>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a:defRPr/>
              </a:pPr>
              <a:endParaRPr lang="en-GB" dirty="0"/>
            </a:p>
          </p:txBody>
        </p:sp>
        <p:sp>
          <p:nvSpPr>
            <p:cNvPr id="9" name="Freeform 8"/>
            <p:cNvSpPr/>
            <p:nvPr/>
          </p:nvSpPr>
          <p:spPr>
            <a:xfrm>
              <a:off x="709613" y="1709741"/>
              <a:ext cx="1206501" cy="1033463"/>
            </a:xfrm>
            <a:custGeom>
              <a:avLst/>
              <a:gdLst>
                <a:gd name="connsiteX0" fmla="*/ 265568 w 1195057"/>
                <a:gd name="connsiteY0" fmla="*/ 0 h 1013988"/>
                <a:gd name="connsiteX1" fmla="*/ 250479 w 1195057"/>
                <a:gd name="connsiteY1" fmla="*/ 72428 h 1013988"/>
                <a:gd name="connsiteX2" fmla="*/ 250479 w 1195057"/>
                <a:gd name="connsiteY2" fmla="*/ 114677 h 1013988"/>
                <a:gd name="connsiteX3" fmla="*/ 232372 w 1195057"/>
                <a:gd name="connsiteY3" fmla="*/ 132784 h 1013988"/>
                <a:gd name="connsiteX4" fmla="*/ 217283 w 1195057"/>
                <a:gd name="connsiteY4" fmla="*/ 193140 h 1013988"/>
                <a:gd name="connsiteX5" fmla="*/ 172016 w 1195057"/>
                <a:gd name="connsiteY5" fmla="*/ 238408 h 1013988"/>
                <a:gd name="connsiteX6" fmla="*/ 162962 w 1195057"/>
                <a:gd name="connsiteY6" fmla="*/ 325925 h 1013988"/>
                <a:gd name="connsiteX7" fmla="*/ 54321 w 1195057"/>
                <a:gd name="connsiteY7" fmla="*/ 476816 h 1013988"/>
                <a:gd name="connsiteX8" fmla="*/ 54321 w 1195057"/>
                <a:gd name="connsiteY8" fmla="*/ 519065 h 1013988"/>
                <a:gd name="connsiteX9" fmla="*/ 21125 w 1195057"/>
                <a:gd name="connsiteY9" fmla="*/ 558297 h 1013988"/>
                <a:gd name="connsiteX10" fmla="*/ 15089 w 1195057"/>
                <a:gd name="connsiteY10" fmla="*/ 615636 h 1013988"/>
                <a:gd name="connsiteX11" fmla="*/ 0 w 1195057"/>
                <a:gd name="connsiteY11" fmla="*/ 688063 h 1013988"/>
                <a:gd name="connsiteX12" fmla="*/ 6036 w 1195057"/>
                <a:gd name="connsiteY12" fmla="*/ 748420 h 1013988"/>
                <a:gd name="connsiteX13" fmla="*/ 591493 w 1195057"/>
                <a:gd name="connsiteY13" fmla="*/ 917418 h 1013988"/>
                <a:gd name="connsiteX14" fmla="*/ 1029077 w 1195057"/>
                <a:gd name="connsiteY14" fmla="*/ 1013988 h 1013988"/>
                <a:gd name="connsiteX15" fmla="*/ 1071327 w 1195057"/>
                <a:gd name="connsiteY15" fmla="*/ 712206 h 1013988"/>
                <a:gd name="connsiteX16" fmla="*/ 1107541 w 1195057"/>
                <a:gd name="connsiteY16" fmla="*/ 642796 h 1013988"/>
                <a:gd name="connsiteX17" fmla="*/ 1092452 w 1195057"/>
                <a:gd name="connsiteY17" fmla="*/ 612618 h 1013988"/>
                <a:gd name="connsiteX18" fmla="*/ 1083398 w 1195057"/>
                <a:gd name="connsiteY18" fmla="*/ 615636 h 1013988"/>
                <a:gd name="connsiteX19" fmla="*/ 1083398 w 1195057"/>
                <a:gd name="connsiteY19" fmla="*/ 543208 h 1013988"/>
                <a:gd name="connsiteX20" fmla="*/ 1134701 w 1195057"/>
                <a:gd name="connsiteY20" fmla="*/ 519065 h 1013988"/>
                <a:gd name="connsiteX21" fmla="*/ 1149790 w 1195057"/>
                <a:gd name="connsiteY21" fmla="*/ 419477 h 1013988"/>
                <a:gd name="connsiteX22" fmla="*/ 1195057 w 1195057"/>
                <a:gd name="connsiteY22" fmla="*/ 392317 h 1013988"/>
                <a:gd name="connsiteX23" fmla="*/ 1195057 w 1195057"/>
                <a:gd name="connsiteY23" fmla="*/ 322907 h 1013988"/>
                <a:gd name="connsiteX24" fmla="*/ 1182986 w 1195057"/>
                <a:gd name="connsiteY24" fmla="*/ 292729 h 1013988"/>
                <a:gd name="connsiteX25" fmla="*/ 1164879 w 1195057"/>
                <a:gd name="connsiteY25" fmla="*/ 292729 h 1013988"/>
                <a:gd name="connsiteX26" fmla="*/ 1131683 w 1195057"/>
                <a:gd name="connsiteY26" fmla="*/ 271604 h 1013988"/>
                <a:gd name="connsiteX27" fmla="*/ 1089434 w 1195057"/>
                <a:gd name="connsiteY27" fmla="*/ 271604 h 1013988"/>
                <a:gd name="connsiteX28" fmla="*/ 1059256 w 1195057"/>
                <a:gd name="connsiteY28" fmla="*/ 268586 h 1013988"/>
                <a:gd name="connsiteX29" fmla="*/ 998899 w 1195057"/>
                <a:gd name="connsiteY29" fmla="*/ 235390 h 1013988"/>
                <a:gd name="connsiteX30" fmla="*/ 968721 w 1195057"/>
                <a:gd name="connsiteY30" fmla="*/ 247461 h 1013988"/>
                <a:gd name="connsiteX31" fmla="*/ 908364 w 1195057"/>
                <a:gd name="connsiteY31" fmla="*/ 220301 h 1013988"/>
                <a:gd name="connsiteX32" fmla="*/ 854044 w 1195057"/>
                <a:gd name="connsiteY32" fmla="*/ 235390 h 1013988"/>
                <a:gd name="connsiteX33" fmla="*/ 832919 w 1195057"/>
                <a:gd name="connsiteY33" fmla="*/ 226336 h 1013988"/>
                <a:gd name="connsiteX34" fmla="*/ 715224 w 1195057"/>
                <a:gd name="connsiteY34" fmla="*/ 226336 h 1013988"/>
                <a:gd name="connsiteX35" fmla="*/ 648832 w 1195057"/>
                <a:gd name="connsiteY35" fmla="*/ 181069 h 1013988"/>
                <a:gd name="connsiteX36" fmla="*/ 588475 w 1195057"/>
                <a:gd name="connsiteY36" fmla="*/ 208230 h 1013988"/>
                <a:gd name="connsiteX37" fmla="*/ 531137 w 1195057"/>
                <a:gd name="connsiteY37" fmla="*/ 144855 h 1013988"/>
                <a:gd name="connsiteX38" fmla="*/ 407406 w 1195057"/>
                <a:gd name="connsiteY38" fmla="*/ 172016 h 1013988"/>
                <a:gd name="connsiteX39" fmla="*/ 392317 w 1195057"/>
                <a:gd name="connsiteY39" fmla="*/ 60356 h 1013988"/>
                <a:gd name="connsiteX40" fmla="*/ 265568 w 1195057"/>
                <a:gd name="connsiteY40" fmla="*/ 0 h 1013988"/>
                <a:gd name="connsiteX0" fmla="*/ 265568 w 1206976"/>
                <a:gd name="connsiteY0" fmla="*/ 0 h 1013988"/>
                <a:gd name="connsiteX1" fmla="*/ 250479 w 1206976"/>
                <a:gd name="connsiteY1" fmla="*/ 72428 h 1013988"/>
                <a:gd name="connsiteX2" fmla="*/ 250479 w 1206976"/>
                <a:gd name="connsiteY2" fmla="*/ 114677 h 1013988"/>
                <a:gd name="connsiteX3" fmla="*/ 232372 w 1206976"/>
                <a:gd name="connsiteY3" fmla="*/ 132784 h 1013988"/>
                <a:gd name="connsiteX4" fmla="*/ 217283 w 1206976"/>
                <a:gd name="connsiteY4" fmla="*/ 193140 h 1013988"/>
                <a:gd name="connsiteX5" fmla="*/ 172016 w 1206976"/>
                <a:gd name="connsiteY5" fmla="*/ 238408 h 1013988"/>
                <a:gd name="connsiteX6" fmla="*/ 162962 w 1206976"/>
                <a:gd name="connsiteY6" fmla="*/ 325925 h 1013988"/>
                <a:gd name="connsiteX7" fmla="*/ 54321 w 1206976"/>
                <a:gd name="connsiteY7" fmla="*/ 476816 h 1013988"/>
                <a:gd name="connsiteX8" fmla="*/ 54321 w 1206976"/>
                <a:gd name="connsiteY8" fmla="*/ 519065 h 1013988"/>
                <a:gd name="connsiteX9" fmla="*/ 21125 w 1206976"/>
                <a:gd name="connsiteY9" fmla="*/ 558297 h 1013988"/>
                <a:gd name="connsiteX10" fmla="*/ 15089 w 1206976"/>
                <a:gd name="connsiteY10" fmla="*/ 615636 h 1013988"/>
                <a:gd name="connsiteX11" fmla="*/ 0 w 1206976"/>
                <a:gd name="connsiteY11" fmla="*/ 688063 h 1013988"/>
                <a:gd name="connsiteX12" fmla="*/ 6036 w 1206976"/>
                <a:gd name="connsiteY12" fmla="*/ 748420 h 1013988"/>
                <a:gd name="connsiteX13" fmla="*/ 591493 w 1206976"/>
                <a:gd name="connsiteY13" fmla="*/ 917418 h 1013988"/>
                <a:gd name="connsiteX14" fmla="*/ 1029077 w 1206976"/>
                <a:gd name="connsiteY14" fmla="*/ 1013988 h 1013988"/>
                <a:gd name="connsiteX15" fmla="*/ 1071327 w 1206976"/>
                <a:gd name="connsiteY15" fmla="*/ 712206 h 1013988"/>
                <a:gd name="connsiteX16" fmla="*/ 1107541 w 1206976"/>
                <a:gd name="connsiteY16" fmla="*/ 642796 h 1013988"/>
                <a:gd name="connsiteX17" fmla="*/ 1092452 w 1206976"/>
                <a:gd name="connsiteY17" fmla="*/ 612618 h 1013988"/>
                <a:gd name="connsiteX18" fmla="*/ 1083398 w 1206976"/>
                <a:gd name="connsiteY18" fmla="*/ 615636 h 1013988"/>
                <a:gd name="connsiteX19" fmla="*/ 1083398 w 1206976"/>
                <a:gd name="connsiteY19" fmla="*/ 543208 h 1013988"/>
                <a:gd name="connsiteX20" fmla="*/ 1134701 w 1206976"/>
                <a:gd name="connsiteY20" fmla="*/ 519065 h 1013988"/>
                <a:gd name="connsiteX21" fmla="*/ 1149790 w 1206976"/>
                <a:gd name="connsiteY21" fmla="*/ 419477 h 1013988"/>
                <a:gd name="connsiteX22" fmla="*/ 1206976 w 1206976"/>
                <a:gd name="connsiteY22" fmla="*/ 392317 h 1013988"/>
                <a:gd name="connsiteX23" fmla="*/ 1195057 w 1206976"/>
                <a:gd name="connsiteY23" fmla="*/ 322907 h 1013988"/>
                <a:gd name="connsiteX24" fmla="*/ 1182986 w 1206976"/>
                <a:gd name="connsiteY24" fmla="*/ 292729 h 1013988"/>
                <a:gd name="connsiteX25" fmla="*/ 1164879 w 1206976"/>
                <a:gd name="connsiteY25" fmla="*/ 292729 h 1013988"/>
                <a:gd name="connsiteX26" fmla="*/ 1131683 w 1206976"/>
                <a:gd name="connsiteY26" fmla="*/ 271604 h 1013988"/>
                <a:gd name="connsiteX27" fmla="*/ 1089434 w 1206976"/>
                <a:gd name="connsiteY27" fmla="*/ 271604 h 1013988"/>
                <a:gd name="connsiteX28" fmla="*/ 1059256 w 1206976"/>
                <a:gd name="connsiteY28" fmla="*/ 268586 h 1013988"/>
                <a:gd name="connsiteX29" fmla="*/ 998899 w 1206976"/>
                <a:gd name="connsiteY29" fmla="*/ 235390 h 1013988"/>
                <a:gd name="connsiteX30" fmla="*/ 968721 w 1206976"/>
                <a:gd name="connsiteY30" fmla="*/ 247461 h 1013988"/>
                <a:gd name="connsiteX31" fmla="*/ 908364 w 1206976"/>
                <a:gd name="connsiteY31" fmla="*/ 220301 h 1013988"/>
                <a:gd name="connsiteX32" fmla="*/ 854044 w 1206976"/>
                <a:gd name="connsiteY32" fmla="*/ 235390 h 1013988"/>
                <a:gd name="connsiteX33" fmla="*/ 832919 w 1206976"/>
                <a:gd name="connsiteY33" fmla="*/ 226336 h 1013988"/>
                <a:gd name="connsiteX34" fmla="*/ 715224 w 1206976"/>
                <a:gd name="connsiteY34" fmla="*/ 226336 h 1013988"/>
                <a:gd name="connsiteX35" fmla="*/ 648832 w 1206976"/>
                <a:gd name="connsiteY35" fmla="*/ 181069 h 1013988"/>
                <a:gd name="connsiteX36" fmla="*/ 588475 w 1206976"/>
                <a:gd name="connsiteY36" fmla="*/ 208230 h 1013988"/>
                <a:gd name="connsiteX37" fmla="*/ 531137 w 1206976"/>
                <a:gd name="connsiteY37" fmla="*/ 144855 h 1013988"/>
                <a:gd name="connsiteX38" fmla="*/ 407406 w 1206976"/>
                <a:gd name="connsiteY38" fmla="*/ 172016 h 1013988"/>
                <a:gd name="connsiteX39" fmla="*/ 392317 w 1206976"/>
                <a:gd name="connsiteY39" fmla="*/ 60356 h 1013988"/>
                <a:gd name="connsiteX40" fmla="*/ 265568 w 1206976"/>
                <a:gd name="connsiteY40" fmla="*/ 0 h 1013988"/>
                <a:gd name="connsiteX0" fmla="*/ 265568 w 1206976"/>
                <a:gd name="connsiteY0" fmla="*/ 0 h 1013988"/>
                <a:gd name="connsiteX1" fmla="*/ 250479 w 1206976"/>
                <a:gd name="connsiteY1" fmla="*/ 72428 h 1013988"/>
                <a:gd name="connsiteX2" fmla="*/ 250479 w 1206976"/>
                <a:gd name="connsiteY2" fmla="*/ 114677 h 1013988"/>
                <a:gd name="connsiteX3" fmla="*/ 232372 w 1206976"/>
                <a:gd name="connsiteY3" fmla="*/ 132784 h 1013988"/>
                <a:gd name="connsiteX4" fmla="*/ 217283 w 1206976"/>
                <a:gd name="connsiteY4" fmla="*/ 193140 h 1013988"/>
                <a:gd name="connsiteX5" fmla="*/ 172016 w 1206976"/>
                <a:gd name="connsiteY5" fmla="*/ 238408 h 1013988"/>
                <a:gd name="connsiteX6" fmla="*/ 162962 w 1206976"/>
                <a:gd name="connsiteY6" fmla="*/ 325925 h 1013988"/>
                <a:gd name="connsiteX7" fmla="*/ 54321 w 1206976"/>
                <a:gd name="connsiteY7" fmla="*/ 476816 h 1013988"/>
                <a:gd name="connsiteX8" fmla="*/ 54321 w 1206976"/>
                <a:gd name="connsiteY8" fmla="*/ 519065 h 1013988"/>
                <a:gd name="connsiteX9" fmla="*/ 21125 w 1206976"/>
                <a:gd name="connsiteY9" fmla="*/ 558297 h 1013988"/>
                <a:gd name="connsiteX10" fmla="*/ 15089 w 1206976"/>
                <a:gd name="connsiteY10" fmla="*/ 615636 h 1013988"/>
                <a:gd name="connsiteX11" fmla="*/ 0 w 1206976"/>
                <a:gd name="connsiteY11" fmla="*/ 688063 h 1013988"/>
                <a:gd name="connsiteX12" fmla="*/ 6036 w 1206976"/>
                <a:gd name="connsiteY12" fmla="*/ 748420 h 1013988"/>
                <a:gd name="connsiteX13" fmla="*/ 591493 w 1206976"/>
                <a:gd name="connsiteY13" fmla="*/ 917418 h 1013988"/>
                <a:gd name="connsiteX14" fmla="*/ 1029077 w 1206976"/>
                <a:gd name="connsiteY14" fmla="*/ 1013988 h 1013988"/>
                <a:gd name="connsiteX15" fmla="*/ 1071327 w 1206976"/>
                <a:gd name="connsiteY15" fmla="*/ 712206 h 1013988"/>
                <a:gd name="connsiteX16" fmla="*/ 1107541 w 1206976"/>
                <a:gd name="connsiteY16" fmla="*/ 642796 h 1013988"/>
                <a:gd name="connsiteX17" fmla="*/ 1092452 w 1206976"/>
                <a:gd name="connsiteY17" fmla="*/ 612618 h 1013988"/>
                <a:gd name="connsiteX18" fmla="*/ 1083398 w 1206976"/>
                <a:gd name="connsiteY18" fmla="*/ 615636 h 1013988"/>
                <a:gd name="connsiteX19" fmla="*/ 1083398 w 1206976"/>
                <a:gd name="connsiteY19" fmla="*/ 543208 h 1013988"/>
                <a:gd name="connsiteX20" fmla="*/ 1134701 w 1206976"/>
                <a:gd name="connsiteY20" fmla="*/ 519065 h 1013988"/>
                <a:gd name="connsiteX21" fmla="*/ 1149790 w 1206976"/>
                <a:gd name="connsiteY21" fmla="*/ 419477 h 1013988"/>
                <a:gd name="connsiteX22" fmla="*/ 1206976 w 1206976"/>
                <a:gd name="connsiteY22" fmla="*/ 392317 h 1013988"/>
                <a:gd name="connsiteX23" fmla="*/ 1204592 w 1206976"/>
                <a:gd name="connsiteY23" fmla="*/ 322907 h 1013988"/>
                <a:gd name="connsiteX24" fmla="*/ 1182986 w 1206976"/>
                <a:gd name="connsiteY24" fmla="*/ 292729 h 1013988"/>
                <a:gd name="connsiteX25" fmla="*/ 1164879 w 1206976"/>
                <a:gd name="connsiteY25" fmla="*/ 292729 h 1013988"/>
                <a:gd name="connsiteX26" fmla="*/ 1131683 w 1206976"/>
                <a:gd name="connsiteY26" fmla="*/ 271604 h 1013988"/>
                <a:gd name="connsiteX27" fmla="*/ 1089434 w 1206976"/>
                <a:gd name="connsiteY27" fmla="*/ 271604 h 1013988"/>
                <a:gd name="connsiteX28" fmla="*/ 1059256 w 1206976"/>
                <a:gd name="connsiteY28" fmla="*/ 268586 h 1013988"/>
                <a:gd name="connsiteX29" fmla="*/ 998899 w 1206976"/>
                <a:gd name="connsiteY29" fmla="*/ 235390 h 1013988"/>
                <a:gd name="connsiteX30" fmla="*/ 968721 w 1206976"/>
                <a:gd name="connsiteY30" fmla="*/ 247461 h 1013988"/>
                <a:gd name="connsiteX31" fmla="*/ 908364 w 1206976"/>
                <a:gd name="connsiteY31" fmla="*/ 220301 h 1013988"/>
                <a:gd name="connsiteX32" fmla="*/ 854044 w 1206976"/>
                <a:gd name="connsiteY32" fmla="*/ 235390 h 1013988"/>
                <a:gd name="connsiteX33" fmla="*/ 832919 w 1206976"/>
                <a:gd name="connsiteY33" fmla="*/ 226336 h 1013988"/>
                <a:gd name="connsiteX34" fmla="*/ 715224 w 1206976"/>
                <a:gd name="connsiteY34" fmla="*/ 226336 h 1013988"/>
                <a:gd name="connsiteX35" fmla="*/ 648832 w 1206976"/>
                <a:gd name="connsiteY35" fmla="*/ 181069 h 1013988"/>
                <a:gd name="connsiteX36" fmla="*/ 588475 w 1206976"/>
                <a:gd name="connsiteY36" fmla="*/ 208230 h 1013988"/>
                <a:gd name="connsiteX37" fmla="*/ 531137 w 1206976"/>
                <a:gd name="connsiteY37" fmla="*/ 144855 h 1013988"/>
                <a:gd name="connsiteX38" fmla="*/ 407406 w 1206976"/>
                <a:gd name="connsiteY38" fmla="*/ 172016 h 1013988"/>
                <a:gd name="connsiteX39" fmla="*/ 392317 w 1206976"/>
                <a:gd name="connsiteY39" fmla="*/ 60356 h 1013988"/>
                <a:gd name="connsiteX40" fmla="*/ 265568 w 1206976"/>
                <a:gd name="connsiteY40" fmla="*/ 0 h 1013988"/>
                <a:gd name="connsiteX0" fmla="*/ 265568 w 1206976"/>
                <a:gd name="connsiteY0" fmla="*/ 0 h 1013988"/>
                <a:gd name="connsiteX1" fmla="*/ 250479 w 1206976"/>
                <a:gd name="connsiteY1" fmla="*/ 72428 h 1013988"/>
                <a:gd name="connsiteX2" fmla="*/ 250479 w 1206976"/>
                <a:gd name="connsiteY2" fmla="*/ 114677 h 1013988"/>
                <a:gd name="connsiteX3" fmla="*/ 232372 w 1206976"/>
                <a:gd name="connsiteY3" fmla="*/ 132784 h 1013988"/>
                <a:gd name="connsiteX4" fmla="*/ 217283 w 1206976"/>
                <a:gd name="connsiteY4" fmla="*/ 193140 h 1013988"/>
                <a:gd name="connsiteX5" fmla="*/ 172016 w 1206976"/>
                <a:gd name="connsiteY5" fmla="*/ 238408 h 1013988"/>
                <a:gd name="connsiteX6" fmla="*/ 162962 w 1206976"/>
                <a:gd name="connsiteY6" fmla="*/ 325925 h 1013988"/>
                <a:gd name="connsiteX7" fmla="*/ 54321 w 1206976"/>
                <a:gd name="connsiteY7" fmla="*/ 476816 h 1013988"/>
                <a:gd name="connsiteX8" fmla="*/ 54321 w 1206976"/>
                <a:gd name="connsiteY8" fmla="*/ 519065 h 1013988"/>
                <a:gd name="connsiteX9" fmla="*/ 21125 w 1206976"/>
                <a:gd name="connsiteY9" fmla="*/ 558297 h 1013988"/>
                <a:gd name="connsiteX10" fmla="*/ 15089 w 1206976"/>
                <a:gd name="connsiteY10" fmla="*/ 615636 h 1013988"/>
                <a:gd name="connsiteX11" fmla="*/ 0 w 1206976"/>
                <a:gd name="connsiteY11" fmla="*/ 688063 h 1013988"/>
                <a:gd name="connsiteX12" fmla="*/ 6036 w 1206976"/>
                <a:gd name="connsiteY12" fmla="*/ 748420 h 1013988"/>
                <a:gd name="connsiteX13" fmla="*/ 591493 w 1206976"/>
                <a:gd name="connsiteY13" fmla="*/ 917418 h 1013988"/>
                <a:gd name="connsiteX14" fmla="*/ 1029077 w 1206976"/>
                <a:gd name="connsiteY14" fmla="*/ 1013988 h 1013988"/>
                <a:gd name="connsiteX15" fmla="*/ 1071327 w 1206976"/>
                <a:gd name="connsiteY15" fmla="*/ 712206 h 1013988"/>
                <a:gd name="connsiteX16" fmla="*/ 1107541 w 1206976"/>
                <a:gd name="connsiteY16" fmla="*/ 642796 h 1013988"/>
                <a:gd name="connsiteX17" fmla="*/ 1092452 w 1206976"/>
                <a:gd name="connsiteY17" fmla="*/ 612618 h 1013988"/>
                <a:gd name="connsiteX18" fmla="*/ 1083398 w 1206976"/>
                <a:gd name="connsiteY18" fmla="*/ 615636 h 1013988"/>
                <a:gd name="connsiteX19" fmla="*/ 1083398 w 1206976"/>
                <a:gd name="connsiteY19" fmla="*/ 543208 h 1013988"/>
                <a:gd name="connsiteX20" fmla="*/ 1134701 w 1206976"/>
                <a:gd name="connsiteY20" fmla="*/ 519065 h 1013988"/>
                <a:gd name="connsiteX21" fmla="*/ 1149790 w 1206976"/>
                <a:gd name="connsiteY21" fmla="*/ 419477 h 1013988"/>
                <a:gd name="connsiteX22" fmla="*/ 1206976 w 1206976"/>
                <a:gd name="connsiteY22" fmla="*/ 392317 h 1013988"/>
                <a:gd name="connsiteX23" fmla="*/ 1204592 w 1206976"/>
                <a:gd name="connsiteY23" fmla="*/ 322907 h 1013988"/>
                <a:gd name="connsiteX24" fmla="*/ 1182986 w 1206976"/>
                <a:gd name="connsiteY24" fmla="*/ 292729 h 1013988"/>
                <a:gd name="connsiteX25" fmla="*/ 1164879 w 1206976"/>
                <a:gd name="connsiteY25" fmla="*/ 292729 h 1013988"/>
                <a:gd name="connsiteX26" fmla="*/ 1131683 w 1206976"/>
                <a:gd name="connsiteY26" fmla="*/ 271604 h 1013988"/>
                <a:gd name="connsiteX27" fmla="*/ 1089434 w 1206976"/>
                <a:gd name="connsiteY27" fmla="*/ 271604 h 1013988"/>
                <a:gd name="connsiteX28" fmla="*/ 1059256 w 1206976"/>
                <a:gd name="connsiteY28" fmla="*/ 268586 h 1013988"/>
                <a:gd name="connsiteX29" fmla="*/ 998899 w 1206976"/>
                <a:gd name="connsiteY29" fmla="*/ 235390 h 1013988"/>
                <a:gd name="connsiteX30" fmla="*/ 968721 w 1206976"/>
                <a:gd name="connsiteY30" fmla="*/ 247461 h 1013988"/>
                <a:gd name="connsiteX31" fmla="*/ 908364 w 1206976"/>
                <a:gd name="connsiteY31" fmla="*/ 220301 h 1013988"/>
                <a:gd name="connsiteX32" fmla="*/ 854044 w 1206976"/>
                <a:gd name="connsiteY32" fmla="*/ 235390 h 1013988"/>
                <a:gd name="connsiteX33" fmla="*/ 832919 w 1206976"/>
                <a:gd name="connsiteY33" fmla="*/ 226336 h 1013988"/>
                <a:gd name="connsiteX34" fmla="*/ 717607 w 1206976"/>
                <a:gd name="connsiteY34" fmla="*/ 214435 h 1013988"/>
                <a:gd name="connsiteX35" fmla="*/ 648832 w 1206976"/>
                <a:gd name="connsiteY35" fmla="*/ 181069 h 1013988"/>
                <a:gd name="connsiteX36" fmla="*/ 588475 w 1206976"/>
                <a:gd name="connsiteY36" fmla="*/ 208230 h 1013988"/>
                <a:gd name="connsiteX37" fmla="*/ 531137 w 1206976"/>
                <a:gd name="connsiteY37" fmla="*/ 144855 h 1013988"/>
                <a:gd name="connsiteX38" fmla="*/ 407406 w 1206976"/>
                <a:gd name="connsiteY38" fmla="*/ 172016 h 1013988"/>
                <a:gd name="connsiteX39" fmla="*/ 392317 w 1206976"/>
                <a:gd name="connsiteY39" fmla="*/ 60356 h 1013988"/>
                <a:gd name="connsiteX40" fmla="*/ 265568 w 1206976"/>
                <a:gd name="connsiteY40" fmla="*/ 0 h 1013988"/>
                <a:gd name="connsiteX0" fmla="*/ 265568 w 1206976"/>
                <a:gd name="connsiteY0" fmla="*/ 0 h 1013988"/>
                <a:gd name="connsiteX1" fmla="*/ 250479 w 1206976"/>
                <a:gd name="connsiteY1" fmla="*/ 72428 h 1013988"/>
                <a:gd name="connsiteX2" fmla="*/ 250479 w 1206976"/>
                <a:gd name="connsiteY2" fmla="*/ 114677 h 1013988"/>
                <a:gd name="connsiteX3" fmla="*/ 232372 w 1206976"/>
                <a:gd name="connsiteY3" fmla="*/ 132784 h 1013988"/>
                <a:gd name="connsiteX4" fmla="*/ 217283 w 1206976"/>
                <a:gd name="connsiteY4" fmla="*/ 193140 h 1013988"/>
                <a:gd name="connsiteX5" fmla="*/ 172016 w 1206976"/>
                <a:gd name="connsiteY5" fmla="*/ 238408 h 1013988"/>
                <a:gd name="connsiteX6" fmla="*/ 162962 w 1206976"/>
                <a:gd name="connsiteY6" fmla="*/ 325925 h 1013988"/>
                <a:gd name="connsiteX7" fmla="*/ 54321 w 1206976"/>
                <a:gd name="connsiteY7" fmla="*/ 476816 h 1013988"/>
                <a:gd name="connsiteX8" fmla="*/ 54321 w 1206976"/>
                <a:gd name="connsiteY8" fmla="*/ 519065 h 1013988"/>
                <a:gd name="connsiteX9" fmla="*/ 21125 w 1206976"/>
                <a:gd name="connsiteY9" fmla="*/ 558297 h 1013988"/>
                <a:gd name="connsiteX10" fmla="*/ 15089 w 1206976"/>
                <a:gd name="connsiteY10" fmla="*/ 615636 h 1013988"/>
                <a:gd name="connsiteX11" fmla="*/ 0 w 1206976"/>
                <a:gd name="connsiteY11" fmla="*/ 688063 h 1013988"/>
                <a:gd name="connsiteX12" fmla="*/ 6036 w 1206976"/>
                <a:gd name="connsiteY12" fmla="*/ 748420 h 1013988"/>
                <a:gd name="connsiteX13" fmla="*/ 591493 w 1206976"/>
                <a:gd name="connsiteY13" fmla="*/ 917418 h 1013988"/>
                <a:gd name="connsiteX14" fmla="*/ 1029077 w 1206976"/>
                <a:gd name="connsiteY14" fmla="*/ 1013988 h 1013988"/>
                <a:gd name="connsiteX15" fmla="*/ 1071327 w 1206976"/>
                <a:gd name="connsiteY15" fmla="*/ 712206 h 1013988"/>
                <a:gd name="connsiteX16" fmla="*/ 1107541 w 1206976"/>
                <a:gd name="connsiteY16" fmla="*/ 642796 h 1013988"/>
                <a:gd name="connsiteX17" fmla="*/ 1092452 w 1206976"/>
                <a:gd name="connsiteY17" fmla="*/ 612618 h 1013988"/>
                <a:gd name="connsiteX18" fmla="*/ 1083398 w 1206976"/>
                <a:gd name="connsiteY18" fmla="*/ 615636 h 1013988"/>
                <a:gd name="connsiteX19" fmla="*/ 1083398 w 1206976"/>
                <a:gd name="connsiteY19" fmla="*/ 543208 h 1013988"/>
                <a:gd name="connsiteX20" fmla="*/ 1134701 w 1206976"/>
                <a:gd name="connsiteY20" fmla="*/ 519065 h 1013988"/>
                <a:gd name="connsiteX21" fmla="*/ 1149790 w 1206976"/>
                <a:gd name="connsiteY21" fmla="*/ 419477 h 1013988"/>
                <a:gd name="connsiteX22" fmla="*/ 1206976 w 1206976"/>
                <a:gd name="connsiteY22" fmla="*/ 392317 h 1013988"/>
                <a:gd name="connsiteX23" fmla="*/ 1204592 w 1206976"/>
                <a:gd name="connsiteY23" fmla="*/ 322907 h 1013988"/>
                <a:gd name="connsiteX24" fmla="*/ 1182986 w 1206976"/>
                <a:gd name="connsiteY24" fmla="*/ 292729 h 1013988"/>
                <a:gd name="connsiteX25" fmla="*/ 1164879 w 1206976"/>
                <a:gd name="connsiteY25" fmla="*/ 292729 h 1013988"/>
                <a:gd name="connsiteX26" fmla="*/ 1131683 w 1206976"/>
                <a:gd name="connsiteY26" fmla="*/ 271604 h 1013988"/>
                <a:gd name="connsiteX27" fmla="*/ 1089434 w 1206976"/>
                <a:gd name="connsiteY27" fmla="*/ 271604 h 1013988"/>
                <a:gd name="connsiteX28" fmla="*/ 1059256 w 1206976"/>
                <a:gd name="connsiteY28" fmla="*/ 268586 h 1013988"/>
                <a:gd name="connsiteX29" fmla="*/ 998899 w 1206976"/>
                <a:gd name="connsiteY29" fmla="*/ 235390 h 1013988"/>
                <a:gd name="connsiteX30" fmla="*/ 968721 w 1206976"/>
                <a:gd name="connsiteY30" fmla="*/ 247461 h 1013988"/>
                <a:gd name="connsiteX31" fmla="*/ 908364 w 1206976"/>
                <a:gd name="connsiteY31" fmla="*/ 220301 h 1013988"/>
                <a:gd name="connsiteX32" fmla="*/ 854044 w 1206976"/>
                <a:gd name="connsiteY32" fmla="*/ 235390 h 1013988"/>
                <a:gd name="connsiteX33" fmla="*/ 823384 w 1206976"/>
                <a:gd name="connsiteY33" fmla="*/ 219195 h 1013988"/>
                <a:gd name="connsiteX34" fmla="*/ 717607 w 1206976"/>
                <a:gd name="connsiteY34" fmla="*/ 214435 h 1013988"/>
                <a:gd name="connsiteX35" fmla="*/ 648832 w 1206976"/>
                <a:gd name="connsiteY35" fmla="*/ 181069 h 1013988"/>
                <a:gd name="connsiteX36" fmla="*/ 588475 w 1206976"/>
                <a:gd name="connsiteY36" fmla="*/ 208230 h 1013988"/>
                <a:gd name="connsiteX37" fmla="*/ 531137 w 1206976"/>
                <a:gd name="connsiteY37" fmla="*/ 144855 h 1013988"/>
                <a:gd name="connsiteX38" fmla="*/ 407406 w 1206976"/>
                <a:gd name="connsiteY38" fmla="*/ 172016 h 1013988"/>
                <a:gd name="connsiteX39" fmla="*/ 392317 w 1206976"/>
                <a:gd name="connsiteY39" fmla="*/ 60356 h 1013988"/>
                <a:gd name="connsiteX40" fmla="*/ 265568 w 1206976"/>
                <a:gd name="connsiteY40" fmla="*/ 0 h 1013988"/>
                <a:gd name="connsiteX0" fmla="*/ 275103 w 1206976"/>
                <a:gd name="connsiteY0" fmla="*/ 0 h 1033030"/>
                <a:gd name="connsiteX1" fmla="*/ 250479 w 1206976"/>
                <a:gd name="connsiteY1" fmla="*/ 91470 h 1033030"/>
                <a:gd name="connsiteX2" fmla="*/ 250479 w 1206976"/>
                <a:gd name="connsiteY2" fmla="*/ 133719 h 1033030"/>
                <a:gd name="connsiteX3" fmla="*/ 232372 w 1206976"/>
                <a:gd name="connsiteY3" fmla="*/ 151826 h 1033030"/>
                <a:gd name="connsiteX4" fmla="*/ 217283 w 1206976"/>
                <a:gd name="connsiteY4" fmla="*/ 212182 h 1033030"/>
                <a:gd name="connsiteX5" fmla="*/ 172016 w 1206976"/>
                <a:gd name="connsiteY5" fmla="*/ 257450 h 1033030"/>
                <a:gd name="connsiteX6" fmla="*/ 162962 w 1206976"/>
                <a:gd name="connsiteY6" fmla="*/ 344967 h 1033030"/>
                <a:gd name="connsiteX7" fmla="*/ 54321 w 1206976"/>
                <a:gd name="connsiteY7" fmla="*/ 495858 h 1033030"/>
                <a:gd name="connsiteX8" fmla="*/ 54321 w 1206976"/>
                <a:gd name="connsiteY8" fmla="*/ 538107 h 1033030"/>
                <a:gd name="connsiteX9" fmla="*/ 21125 w 1206976"/>
                <a:gd name="connsiteY9" fmla="*/ 577339 h 1033030"/>
                <a:gd name="connsiteX10" fmla="*/ 15089 w 1206976"/>
                <a:gd name="connsiteY10" fmla="*/ 634678 h 1033030"/>
                <a:gd name="connsiteX11" fmla="*/ 0 w 1206976"/>
                <a:gd name="connsiteY11" fmla="*/ 707105 h 1033030"/>
                <a:gd name="connsiteX12" fmla="*/ 6036 w 1206976"/>
                <a:gd name="connsiteY12" fmla="*/ 767462 h 1033030"/>
                <a:gd name="connsiteX13" fmla="*/ 591493 w 1206976"/>
                <a:gd name="connsiteY13" fmla="*/ 936460 h 1033030"/>
                <a:gd name="connsiteX14" fmla="*/ 1029077 w 1206976"/>
                <a:gd name="connsiteY14" fmla="*/ 1033030 h 1033030"/>
                <a:gd name="connsiteX15" fmla="*/ 1071327 w 1206976"/>
                <a:gd name="connsiteY15" fmla="*/ 731248 h 1033030"/>
                <a:gd name="connsiteX16" fmla="*/ 1107541 w 1206976"/>
                <a:gd name="connsiteY16" fmla="*/ 661838 h 1033030"/>
                <a:gd name="connsiteX17" fmla="*/ 1092452 w 1206976"/>
                <a:gd name="connsiteY17" fmla="*/ 631660 h 1033030"/>
                <a:gd name="connsiteX18" fmla="*/ 1083398 w 1206976"/>
                <a:gd name="connsiteY18" fmla="*/ 634678 h 1033030"/>
                <a:gd name="connsiteX19" fmla="*/ 1083398 w 1206976"/>
                <a:gd name="connsiteY19" fmla="*/ 562250 h 1033030"/>
                <a:gd name="connsiteX20" fmla="*/ 1134701 w 1206976"/>
                <a:gd name="connsiteY20" fmla="*/ 538107 h 1033030"/>
                <a:gd name="connsiteX21" fmla="*/ 1149790 w 1206976"/>
                <a:gd name="connsiteY21" fmla="*/ 438519 h 1033030"/>
                <a:gd name="connsiteX22" fmla="*/ 1206976 w 1206976"/>
                <a:gd name="connsiteY22" fmla="*/ 411359 h 1033030"/>
                <a:gd name="connsiteX23" fmla="*/ 1204592 w 1206976"/>
                <a:gd name="connsiteY23" fmla="*/ 341949 h 1033030"/>
                <a:gd name="connsiteX24" fmla="*/ 1182986 w 1206976"/>
                <a:gd name="connsiteY24" fmla="*/ 311771 h 1033030"/>
                <a:gd name="connsiteX25" fmla="*/ 1164879 w 1206976"/>
                <a:gd name="connsiteY25" fmla="*/ 311771 h 1033030"/>
                <a:gd name="connsiteX26" fmla="*/ 1131683 w 1206976"/>
                <a:gd name="connsiteY26" fmla="*/ 290646 h 1033030"/>
                <a:gd name="connsiteX27" fmla="*/ 1089434 w 1206976"/>
                <a:gd name="connsiteY27" fmla="*/ 290646 h 1033030"/>
                <a:gd name="connsiteX28" fmla="*/ 1059256 w 1206976"/>
                <a:gd name="connsiteY28" fmla="*/ 287628 h 1033030"/>
                <a:gd name="connsiteX29" fmla="*/ 998899 w 1206976"/>
                <a:gd name="connsiteY29" fmla="*/ 254432 h 1033030"/>
                <a:gd name="connsiteX30" fmla="*/ 968721 w 1206976"/>
                <a:gd name="connsiteY30" fmla="*/ 266503 h 1033030"/>
                <a:gd name="connsiteX31" fmla="*/ 908364 w 1206976"/>
                <a:gd name="connsiteY31" fmla="*/ 239343 h 1033030"/>
                <a:gd name="connsiteX32" fmla="*/ 854044 w 1206976"/>
                <a:gd name="connsiteY32" fmla="*/ 254432 h 1033030"/>
                <a:gd name="connsiteX33" fmla="*/ 823384 w 1206976"/>
                <a:gd name="connsiteY33" fmla="*/ 238237 h 1033030"/>
                <a:gd name="connsiteX34" fmla="*/ 717607 w 1206976"/>
                <a:gd name="connsiteY34" fmla="*/ 233477 h 1033030"/>
                <a:gd name="connsiteX35" fmla="*/ 648832 w 1206976"/>
                <a:gd name="connsiteY35" fmla="*/ 200111 h 1033030"/>
                <a:gd name="connsiteX36" fmla="*/ 588475 w 1206976"/>
                <a:gd name="connsiteY36" fmla="*/ 227272 h 1033030"/>
                <a:gd name="connsiteX37" fmla="*/ 531137 w 1206976"/>
                <a:gd name="connsiteY37" fmla="*/ 163897 h 1033030"/>
                <a:gd name="connsiteX38" fmla="*/ 407406 w 1206976"/>
                <a:gd name="connsiteY38" fmla="*/ 191058 h 1033030"/>
                <a:gd name="connsiteX39" fmla="*/ 392317 w 1206976"/>
                <a:gd name="connsiteY39" fmla="*/ 79398 h 1033030"/>
                <a:gd name="connsiteX40" fmla="*/ 275103 w 1206976"/>
                <a:gd name="connsiteY40" fmla="*/ 0 h 1033030"/>
                <a:gd name="connsiteX0" fmla="*/ 275103 w 1206976"/>
                <a:gd name="connsiteY0" fmla="*/ 0 h 1033030"/>
                <a:gd name="connsiteX1" fmla="*/ 250479 w 1206976"/>
                <a:gd name="connsiteY1" fmla="*/ 91470 h 1033030"/>
                <a:gd name="connsiteX2" fmla="*/ 250479 w 1206976"/>
                <a:gd name="connsiteY2" fmla="*/ 133719 h 1033030"/>
                <a:gd name="connsiteX3" fmla="*/ 232372 w 1206976"/>
                <a:gd name="connsiteY3" fmla="*/ 151826 h 1033030"/>
                <a:gd name="connsiteX4" fmla="*/ 217283 w 1206976"/>
                <a:gd name="connsiteY4" fmla="*/ 212182 h 1033030"/>
                <a:gd name="connsiteX5" fmla="*/ 172016 w 1206976"/>
                <a:gd name="connsiteY5" fmla="*/ 257450 h 1033030"/>
                <a:gd name="connsiteX6" fmla="*/ 162962 w 1206976"/>
                <a:gd name="connsiteY6" fmla="*/ 344967 h 1033030"/>
                <a:gd name="connsiteX7" fmla="*/ 54321 w 1206976"/>
                <a:gd name="connsiteY7" fmla="*/ 495858 h 1033030"/>
                <a:gd name="connsiteX8" fmla="*/ 54321 w 1206976"/>
                <a:gd name="connsiteY8" fmla="*/ 538107 h 1033030"/>
                <a:gd name="connsiteX9" fmla="*/ 21125 w 1206976"/>
                <a:gd name="connsiteY9" fmla="*/ 577339 h 1033030"/>
                <a:gd name="connsiteX10" fmla="*/ 15089 w 1206976"/>
                <a:gd name="connsiteY10" fmla="*/ 634678 h 1033030"/>
                <a:gd name="connsiteX11" fmla="*/ 0 w 1206976"/>
                <a:gd name="connsiteY11" fmla="*/ 707105 h 1033030"/>
                <a:gd name="connsiteX12" fmla="*/ 6036 w 1206976"/>
                <a:gd name="connsiteY12" fmla="*/ 767462 h 1033030"/>
                <a:gd name="connsiteX13" fmla="*/ 591493 w 1206976"/>
                <a:gd name="connsiteY13" fmla="*/ 936460 h 1033030"/>
                <a:gd name="connsiteX14" fmla="*/ 1029077 w 1206976"/>
                <a:gd name="connsiteY14" fmla="*/ 1033030 h 1033030"/>
                <a:gd name="connsiteX15" fmla="*/ 1071327 w 1206976"/>
                <a:gd name="connsiteY15" fmla="*/ 731248 h 1033030"/>
                <a:gd name="connsiteX16" fmla="*/ 1107541 w 1206976"/>
                <a:gd name="connsiteY16" fmla="*/ 661838 h 1033030"/>
                <a:gd name="connsiteX17" fmla="*/ 1092452 w 1206976"/>
                <a:gd name="connsiteY17" fmla="*/ 631660 h 1033030"/>
                <a:gd name="connsiteX18" fmla="*/ 1083398 w 1206976"/>
                <a:gd name="connsiteY18" fmla="*/ 634678 h 1033030"/>
                <a:gd name="connsiteX19" fmla="*/ 1083398 w 1206976"/>
                <a:gd name="connsiteY19" fmla="*/ 562250 h 1033030"/>
                <a:gd name="connsiteX20" fmla="*/ 1134701 w 1206976"/>
                <a:gd name="connsiteY20" fmla="*/ 538107 h 1033030"/>
                <a:gd name="connsiteX21" fmla="*/ 1149790 w 1206976"/>
                <a:gd name="connsiteY21" fmla="*/ 438519 h 1033030"/>
                <a:gd name="connsiteX22" fmla="*/ 1206976 w 1206976"/>
                <a:gd name="connsiteY22" fmla="*/ 411359 h 1033030"/>
                <a:gd name="connsiteX23" fmla="*/ 1204592 w 1206976"/>
                <a:gd name="connsiteY23" fmla="*/ 341949 h 1033030"/>
                <a:gd name="connsiteX24" fmla="*/ 1182986 w 1206976"/>
                <a:gd name="connsiteY24" fmla="*/ 311771 h 1033030"/>
                <a:gd name="connsiteX25" fmla="*/ 1164879 w 1206976"/>
                <a:gd name="connsiteY25" fmla="*/ 311771 h 1033030"/>
                <a:gd name="connsiteX26" fmla="*/ 1131683 w 1206976"/>
                <a:gd name="connsiteY26" fmla="*/ 290646 h 1033030"/>
                <a:gd name="connsiteX27" fmla="*/ 1089434 w 1206976"/>
                <a:gd name="connsiteY27" fmla="*/ 290646 h 1033030"/>
                <a:gd name="connsiteX28" fmla="*/ 1059256 w 1206976"/>
                <a:gd name="connsiteY28" fmla="*/ 287628 h 1033030"/>
                <a:gd name="connsiteX29" fmla="*/ 998899 w 1206976"/>
                <a:gd name="connsiteY29" fmla="*/ 254432 h 1033030"/>
                <a:gd name="connsiteX30" fmla="*/ 968721 w 1206976"/>
                <a:gd name="connsiteY30" fmla="*/ 266503 h 1033030"/>
                <a:gd name="connsiteX31" fmla="*/ 908364 w 1206976"/>
                <a:gd name="connsiteY31" fmla="*/ 239343 h 1033030"/>
                <a:gd name="connsiteX32" fmla="*/ 854044 w 1206976"/>
                <a:gd name="connsiteY32" fmla="*/ 254432 h 1033030"/>
                <a:gd name="connsiteX33" fmla="*/ 823384 w 1206976"/>
                <a:gd name="connsiteY33" fmla="*/ 238237 h 1033030"/>
                <a:gd name="connsiteX34" fmla="*/ 717607 w 1206976"/>
                <a:gd name="connsiteY34" fmla="*/ 233477 h 1033030"/>
                <a:gd name="connsiteX35" fmla="*/ 648832 w 1206976"/>
                <a:gd name="connsiteY35" fmla="*/ 200111 h 1033030"/>
                <a:gd name="connsiteX36" fmla="*/ 593242 w 1206976"/>
                <a:gd name="connsiteY36" fmla="*/ 215370 h 1033030"/>
                <a:gd name="connsiteX37" fmla="*/ 531137 w 1206976"/>
                <a:gd name="connsiteY37" fmla="*/ 163897 h 1033030"/>
                <a:gd name="connsiteX38" fmla="*/ 407406 w 1206976"/>
                <a:gd name="connsiteY38" fmla="*/ 191058 h 1033030"/>
                <a:gd name="connsiteX39" fmla="*/ 392317 w 1206976"/>
                <a:gd name="connsiteY39" fmla="*/ 79398 h 1033030"/>
                <a:gd name="connsiteX40" fmla="*/ 275103 w 1206976"/>
                <a:gd name="connsiteY40" fmla="*/ 0 h 1033030"/>
                <a:gd name="connsiteX0" fmla="*/ 275103 w 1206976"/>
                <a:gd name="connsiteY0" fmla="*/ 0 h 1033030"/>
                <a:gd name="connsiteX1" fmla="*/ 250479 w 1206976"/>
                <a:gd name="connsiteY1" fmla="*/ 91470 h 1033030"/>
                <a:gd name="connsiteX2" fmla="*/ 250479 w 1206976"/>
                <a:gd name="connsiteY2" fmla="*/ 133719 h 1033030"/>
                <a:gd name="connsiteX3" fmla="*/ 232372 w 1206976"/>
                <a:gd name="connsiteY3" fmla="*/ 151826 h 1033030"/>
                <a:gd name="connsiteX4" fmla="*/ 217283 w 1206976"/>
                <a:gd name="connsiteY4" fmla="*/ 212182 h 1033030"/>
                <a:gd name="connsiteX5" fmla="*/ 172016 w 1206976"/>
                <a:gd name="connsiteY5" fmla="*/ 257450 h 1033030"/>
                <a:gd name="connsiteX6" fmla="*/ 162962 w 1206976"/>
                <a:gd name="connsiteY6" fmla="*/ 344967 h 1033030"/>
                <a:gd name="connsiteX7" fmla="*/ 54321 w 1206976"/>
                <a:gd name="connsiteY7" fmla="*/ 495858 h 1033030"/>
                <a:gd name="connsiteX8" fmla="*/ 54321 w 1206976"/>
                <a:gd name="connsiteY8" fmla="*/ 538107 h 1033030"/>
                <a:gd name="connsiteX9" fmla="*/ 21125 w 1206976"/>
                <a:gd name="connsiteY9" fmla="*/ 577339 h 1033030"/>
                <a:gd name="connsiteX10" fmla="*/ 15089 w 1206976"/>
                <a:gd name="connsiteY10" fmla="*/ 634678 h 1033030"/>
                <a:gd name="connsiteX11" fmla="*/ 0 w 1206976"/>
                <a:gd name="connsiteY11" fmla="*/ 707105 h 1033030"/>
                <a:gd name="connsiteX12" fmla="*/ 6036 w 1206976"/>
                <a:gd name="connsiteY12" fmla="*/ 767462 h 1033030"/>
                <a:gd name="connsiteX13" fmla="*/ 591493 w 1206976"/>
                <a:gd name="connsiteY13" fmla="*/ 936460 h 1033030"/>
                <a:gd name="connsiteX14" fmla="*/ 1029077 w 1206976"/>
                <a:gd name="connsiteY14" fmla="*/ 1033030 h 1033030"/>
                <a:gd name="connsiteX15" fmla="*/ 1071327 w 1206976"/>
                <a:gd name="connsiteY15" fmla="*/ 731248 h 1033030"/>
                <a:gd name="connsiteX16" fmla="*/ 1107541 w 1206976"/>
                <a:gd name="connsiteY16" fmla="*/ 661838 h 1033030"/>
                <a:gd name="connsiteX17" fmla="*/ 1092452 w 1206976"/>
                <a:gd name="connsiteY17" fmla="*/ 631660 h 1033030"/>
                <a:gd name="connsiteX18" fmla="*/ 1083398 w 1206976"/>
                <a:gd name="connsiteY18" fmla="*/ 634678 h 1033030"/>
                <a:gd name="connsiteX19" fmla="*/ 1083398 w 1206976"/>
                <a:gd name="connsiteY19" fmla="*/ 562250 h 1033030"/>
                <a:gd name="connsiteX20" fmla="*/ 1134701 w 1206976"/>
                <a:gd name="connsiteY20" fmla="*/ 538107 h 1033030"/>
                <a:gd name="connsiteX21" fmla="*/ 1149790 w 1206976"/>
                <a:gd name="connsiteY21" fmla="*/ 438519 h 1033030"/>
                <a:gd name="connsiteX22" fmla="*/ 1206976 w 1206976"/>
                <a:gd name="connsiteY22" fmla="*/ 411359 h 1033030"/>
                <a:gd name="connsiteX23" fmla="*/ 1204592 w 1206976"/>
                <a:gd name="connsiteY23" fmla="*/ 341949 h 1033030"/>
                <a:gd name="connsiteX24" fmla="*/ 1182986 w 1206976"/>
                <a:gd name="connsiteY24" fmla="*/ 311771 h 1033030"/>
                <a:gd name="connsiteX25" fmla="*/ 1164879 w 1206976"/>
                <a:gd name="connsiteY25" fmla="*/ 311771 h 1033030"/>
                <a:gd name="connsiteX26" fmla="*/ 1131683 w 1206976"/>
                <a:gd name="connsiteY26" fmla="*/ 290646 h 1033030"/>
                <a:gd name="connsiteX27" fmla="*/ 1089434 w 1206976"/>
                <a:gd name="connsiteY27" fmla="*/ 290646 h 1033030"/>
                <a:gd name="connsiteX28" fmla="*/ 1061640 w 1206976"/>
                <a:gd name="connsiteY28" fmla="*/ 275727 h 1033030"/>
                <a:gd name="connsiteX29" fmla="*/ 998899 w 1206976"/>
                <a:gd name="connsiteY29" fmla="*/ 254432 h 1033030"/>
                <a:gd name="connsiteX30" fmla="*/ 968721 w 1206976"/>
                <a:gd name="connsiteY30" fmla="*/ 266503 h 1033030"/>
                <a:gd name="connsiteX31" fmla="*/ 908364 w 1206976"/>
                <a:gd name="connsiteY31" fmla="*/ 239343 h 1033030"/>
                <a:gd name="connsiteX32" fmla="*/ 854044 w 1206976"/>
                <a:gd name="connsiteY32" fmla="*/ 254432 h 1033030"/>
                <a:gd name="connsiteX33" fmla="*/ 823384 w 1206976"/>
                <a:gd name="connsiteY33" fmla="*/ 238237 h 1033030"/>
                <a:gd name="connsiteX34" fmla="*/ 717607 w 1206976"/>
                <a:gd name="connsiteY34" fmla="*/ 233477 h 1033030"/>
                <a:gd name="connsiteX35" fmla="*/ 648832 w 1206976"/>
                <a:gd name="connsiteY35" fmla="*/ 200111 h 1033030"/>
                <a:gd name="connsiteX36" fmla="*/ 593242 w 1206976"/>
                <a:gd name="connsiteY36" fmla="*/ 215370 h 1033030"/>
                <a:gd name="connsiteX37" fmla="*/ 531137 w 1206976"/>
                <a:gd name="connsiteY37" fmla="*/ 163897 h 1033030"/>
                <a:gd name="connsiteX38" fmla="*/ 407406 w 1206976"/>
                <a:gd name="connsiteY38" fmla="*/ 191058 h 1033030"/>
                <a:gd name="connsiteX39" fmla="*/ 392317 w 1206976"/>
                <a:gd name="connsiteY39" fmla="*/ 79398 h 1033030"/>
                <a:gd name="connsiteX40" fmla="*/ 275103 w 1206976"/>
                <a:gd name="connsiteY40" fmla="*/ 0 h 1033030"/>
                <a:gd name="connsiteX0" fmla="*/ 275103 w 1206976"/>
                <a:gd name="connsiteY0" fmla="*/ 0 h 1033030"/>
                <a:gd name="connsiteX1" fmla="*/ 250479 w 1206976"/>
                <a:gd name="connsiteY1" fmla="*/ 91470 h 1033030"/>
                <a:gd name="connsiteX2" fmla="*/ 250479 w 1206976"/>
                <a:gd name="connsiteY2" fmla="*/ 133719 h 1033030"/>
                <a:gd name="connsiteX3" fmla="*/ 232372 w 1206976"/>
                <a:gd name="connsiteY3" fmla="*/ 151826 h 1033030"/>
                <a:gd name="connsiteX4" fmla="*/ 217283 w 1206976"/>
                <a:gd name="connsiteY4" fmla="*/ 212182 h 1033030"/>
                <a:gd name="connsiteX5" fmla="*/ 172016 w 1206976"/>
                <a:gd name="connsiteY5" fmla="*/ 257450 h 1033030"/>
                <a:gd name="connsiteX6" fmla="*/ 162962 w 1206976"/>
                <a:gd name="connsiteY6" fmla="*/ 344967 h 1033030"/>
                <a:gd name="connsiteX7" fmla="*/ 54321 w 1206976"/>
                <a:gd name="connsiteY7" fmla="*/ 495858 h 1033030"/>
                <a:gd name="connsiteX8" fmla="*/ 54321 w 1206976"/>
                <a:gd name="connsiteY8" fmla="*/ 538107 h 1033030"/>
                <a:gd name="connsiteX9" fmla="*/ 21125 w 1206976"/>
                <a:gd name="connsiteY9" fmla="*/ 577339 h 1033030"/>
                <a:gd name="connsiteX10" fmla="*/ 15089 w 1206976"/>
                <a:gd name="connsiteY10" fmla="*/ 634678 h 1033030"/>
                <a:gd name="connsiteX11" fmla="*/ 0 w 1206976"/>
                <a:gd name="connsiteY11" fmla="*/ 707105 h 1033030"/>
                <a:gd name="connsiteX12" fmla="*/ 6036 w 1206976"/>
                <a:gd name="connsiteY12" fmla="*/ 767462 h 1033030"/>
                <a:gd name="connsiteX13" fmla="*/ 591493 w 1206976"/>
                <a:gd name="connsiteY13" fmla="*/ 936460 h 1033030"/>
                <a:gd name="connsiteX14" fmla="*/ 1029077 w 1206976"/>
                <a:gd name="connsiteY14" fmla="*/ 1033030 h 1033030"/>
                <a:gd name="connsiteX15" fmla="*/ 1071327 w 1206976"/>
                <a:gd name="connsiteY15" fmla="*/ 731248 h 1033030"/>
                <a:gd name="connsiteX16" fmla="*/ 1107541 w 1206976"/>
                <a:gd name="connsiteY16" fmla="*/ 661838 h 1033030"/>
                <a:gd name="connsiteX17" fmla="*/ 1092452 w 1206976"/>
                <a:gd name="connsiteY17" fmla="*/ 631660 h 1033030"/>
                <a:gd name="connsiteX18" fmla="*/ 1083398 w 1206976"/>
                <a:gd name="connsiteY18" fmla="*/ 634678 h 1033030"/>
                <a:gd name="connsiteX19" fmla="*/ 1083398 w 1206976"/>
                <a:gd name="connsiteY19" fmla="*/ 562250 h 1033030"/>
                <a:gd name="connsiteX20" fmla="*/ 1134701 w 1206976"/>
                <a:gd name="connsiteY20" fmla="*/ 538107 h 1033030"/>
                <a:gd name="connsiteX21" fmla="*/ 1149790 w 1206976"/>
                <a:gd name="connsiteY21" fmla="*/ 438519 h 1033030"/>
                <a:gd name="connsiteX22" fmla="*/ 1206976 w 1206976"/>
                <a:gd name="connsiteY22" fmla="*/ 411359 h 1033030"/>
                <a:gd name="connsiteX23" fmla="*/ 1204592 w 1206976"/>
                <a:gd name="connsiteY23" fmla="*/ 341949 h 1033030"/>
                <a:gd name="connsiteX24" fmla="*/ 1182986 w 1206976"/>
                <a:gd name="connsiteY24" fmla="*/ 311771 h 1033030"/>
                <a:gd name="connsiteX25" fmla="*/ 1164879 w 1206976"/>
                <a:gd name="connsiteY25" fmla="*/ 311771 h 1033030"/>
                <a:gd name="connsiteX26" fmla="*/ 1131683 w 1206976"/>
                <a:gd name="connsiteY26" fmla="*/ 290646 h 1033030"/>
                <a:gd name="connsiteX27" fmla="*/ 1089434 w 1206976"/>
                <a:gd name="connsiteY27" fmla="*/ 290646 h 1033030"/>
                <a:gd name="connsiteX28" fmla="*/ 1061640 w 1206976"/>
                <a:gd name="connsiteY28" fmla="*/ 275727 h 1033030"/>
                <a:gd name="connsiteX29" fmla="*/ 1006050 w 1206976"/>
                <a:gd name="connsiteY29" fmla="*/ 247291 h 1033030"/>
                <a:gd name="connsiteX30" fmla="*/ 968721 w 1206976"/>
                <a:gd name="connsiteY30" fmla="*/ 266503 h 1033030"/>
                <a:gd name="connsiteX31" fmla="*/ 908364 w 1206976"/>
                <a:gd name="connsiteY31" fmla="*/ 239343 h 1033030"/>
                <a:gd name="connsiteX32" fmla="*/ 854044 w 1206976"/>
                <a:gd name="connsiteY32" fmla="*/ 254432 h 1033030"/>
                <a:gd name="connsiteX33" fmla="*/ 823384 w 1206976"/>
                <a:gd name="connsiteY33" fmla="*/ 238237 h 1033030"/>
                <a:gd name="connsiteX34" fmla="*/ 717607 w 1206976"/>
                <a:gd name="connsiteY34" fmla="*/ 233477 h 1033030"/>
                <a:gd name="connsiteX35" fmla="*/ 648832 w 1206976"/>
                <a:gd name="connsiteY35" fmla="*/ 200111 h 1033030"/>
                <a:gd name="connsiteX36" fmla="*/ 593242 w 1206976"/>
                <a:gd name="connsiteY36" fmla="*/ 215370 h 1033030"/>
                <a:gd name="connsiteX37" fmla="*/ 531137 w 1206976"/>
                <a:gd name="connsiteY37" fmla="*/ 163897 h 1033030"/>
                <a:gd name="connsiteX38" fmla="*/ 407406 w 1206976"/>
                <a:gd name="connsiteY38" fmla="*/ 191058 h 1033030"/>
                <a:gd name="connsiteX39" fmla="*/ 392317 w 1206976"/>
                <a:gd name="connsiteY39" fmla="*/ 79398 h 1033030"/>
                <a:gd name="connsiteX40" fmla="*/ 275103 w 1206976"/>
                <a:gd name="connsiteY40" fmla="*/ 0 h 1033030"/>
                <a:gd name="connsiteX0" fmla="*/ 275103 w 1206976"/>
                <a:gd name="connsiteY0" fmla="*/ 0 h 1033030"/>
                <a:gd name="connsiteX1" fmla="*/ 250479 w 1206976"/>
                <a:gd name="connsiteY1" fmla="*/ 91470 h 1033030"/>
                <a:gd name="connsiteX2" fmla="*/ 250479 w 1206976"/>
                <a:gd name="connsiteY2" fmla="*/ 133719 h 1033030"/>
                <a:gd name="connsiteX3" fmla="*/ 232372 w 1206976"/>
                <a:gd name="connsiteY3" fmla="*/ 151826 h 1033030"/>
                <a:gd name="connsiteX4" fmla="*/ 217283 w 1206976"/>
                <a:gd name="connsiteY4" fmla="*/ 212182 h 1033030"/>
                <a:gd name="connsiteX5" fmla="*/ 172016 w 1206976"/>
                <a:gd name="connsiteY5" fmla="*/ 257450 h 1033030"/>
                <a:gd name="connsiteX6" fmla="*/ 162962 w 1206976"/>
                <a:gd name="connsiteY6" fmla="*/ 344967 h 1033030"/>
                <a:gd name="connsiteX7" fmla="*/ 54321 w 1206976"/>
                <a:gd name="connsiteY7" fmla="*/ 495858 h 1033030"/>
                <a:gd name="connsiteX8" fmla="*/ 54321 w 1206976"/>
                <a:gd name="connsiteY8" fmla="*/ 538107 h 1033030"/>
                <a:gd name="connsiteX9" fmla="*/ 21125 w 1206976"/>
                <a:gd name="connsiteY9" fmla="*/ 577339 h 1033030"/>
                <a:gd name="connsiteX10" fmla="*/ 15089 w 1206976"/>
                <a:gd name="connsiteY10" fmla="*/ 634678 h 1033030"/>
                <a:gd name="connsiteX11" fmla="*/ 0 w 1206976"/>
                <a:gd name="connsiteY11" fmla="*/ 707105 h 1033030"/>
                <a:gd name="connsiteX12" fmla="*/ 6036 w 1206976"/>
                <a:gd name="connsiteY12" fmla="*/ 767462 h 1033030"/>
                <a:gd name="connsiteX13" fmla="*/ 591493 w 1206976"/>
                <a:gd name="connsiteY13" fmla="*/ 936460 h 1033030"/>
                <a:gd name="connsiteX14" fmla="*/ 1029077 w 1206976"/>
                <a:gd name="connsiteY14" fmla="*/ 1033030 h 1033030"/>
                <a:gd name="connsiteX15" fmla="*/ 1071327 w 1206976"/>
                <a:gd name="connsiteY15" fmla="*/ 731248 h 1033030"/>
                <a:gd name="connsiteX16" fmla="*/ 1107541 w 1206976"/>
                <a:gd name="connsiteY16" fmla="*/ 661838 h 1033030"/>
                <a:gd name="connsiteX17" fmla="*/ 1092452 w 1206976"/>
                <a:gd name="connsiteY17" fmla="*/ 631660 h 1033030"/>
                <a:gd name="connsiteX18" fmla="*/ 1083398 w 1206976"/>
                <a:gd name="connsiteY18" fmla="*/ 634678 h 1033030"/>
                <a:gd name="connsiteX19" fmla="*/ 1083398 w 1206976"/>
                <a:gd name="connsiteY19" fmla="*/ 562250 h 1033030"/>
                <a:gd name="connsiteX20" fmla="*/ 1134701 w 1206976"/>
                <a:gd name="connsiteY20" fmla="*/ 538107 h 1033030"/>
                <a:gd name="connsiteX21" fmla="*/ 1149790 w 1206976"/>
                <a:gd name="connsiteY21" fmla="*/ 438519 h 1033030"/>
                <a:gd name="connsiteX22" fmla="*/ 1206976 w 1206976"/>
                <a:gd name="connsiteY22" fmla="*/ 411359 h 1033030"/>
                <a:gd name="connsiteX23" fmla="*/ 1204592 w 1206976"/>
                <a:gd name="connsiteY23" fmla="*/ 341949 h 1033030"/>
                <a:gd name="connsiteX24" fmla="*/ 1182986 w 1206976"/>
                <a:gd name="connsiteY24" fmla="*/ 311771 h 1033030"/>
                <a:gd name="connsiteX25" fmla="*/ 1164879 w 1206976"/>
                <a:gd name="connsiteY25" fmla="*/ 311771 h 1033030"/>
                <a:gd name="connsiteX26" fmla="*/ 1131683 w 1206976"/>
                <a:gd name="connsiteY26" fmla="*/ 290646 h 1033030"/>
                <a:gd name="connsiteX27" fmla="*/ 1089434 w 1206976"/>
                <a:gd name="connsiteY27" fmla="*/ 290646 h 1033030"/>
                <a:gd name="connsiteX28" fmla="*/ 1061640 w 1206976"/>
                <a:gd name="connsiteY28" fmla="*/ 275727 h 1033030"/>
                <a:gd name="connsiteX29" fmla="*/ 1006050 w 1206976"/>
                <a:gd name="connsiteY29" fmla="*/ 247291 h 1033030"/>
                <a:gd name="connsiteX30" fmla="*/ 968721 w 1206976"/>
                <a:gd name="connsiteY30" fmla="*/ 266503 h 1033030"/>
                <a:gd name="connsiteX31" fmla="*/ 966217 w 1206976"/>
                <a:gd name="connsiteY31" fmla="*/ 261034 h 1033030"/>
                <a:gd name="connsiteX32" fmla="*/ 908364 w 1206976"/>
                <a:gd name="connsiteY32" fmla="*/ 239343 h 1033030"/>
                <a:gd name="connsiteX33" fmla="*/ 854044 w 1206976"/>
                <a:gd name="connsiteY33" fmla="*/ 254432 h 1033030"/>
                <a:gd name="connsiteX34" fmla="*/ 823384 w 1206976"/>
                <a:gd name="connsiteY34" fmla="*/ 238237 h 1033030"/>
                <a:gd name="connsiteX35" fmla="*/ 717607 w 1206976"/>
                <a:gd name="connsiteY35" fmla="*/ 233477 h 1033030"/>
                <a:gd name="connsiteX36" fmla="*/ 648832 w 1206976"/>
                <a:gd name="connsiteY36" fmla="*/ 200111 h 1033030"/>
                <a:gd name="connsiteX37" fmla="*/ 593242 w 1206976"/>
                <a:gd name="connsiteY37" fmla="*/ 215370 h 1033030"/>
                <a:gd name="connsiteX38" fmla="*/ 531137 w 1206976"/>
                <a:gd name="connsiteY38" fmla="*/ 163897 h 1033030"/>
                <a:gd name="connsiteX39" fmla="*/ 407406 w 1206976"/>
                <a:gd name="connsiteY39" fmla="*/ 191058 h 1033030"/>
                <a:gd name="connsiteX40" fmla="*/ 392317 w 1206976"/>
                <a:gd name="connsiteY40" fmla="*/ 79398 h 1033030"/>
                <a:gd name="connsiteX41" fmla="*/ 275103 w 1206976"/>
                <a:gd name="connsiteY41" fmla="*/ 0 h 1033030"/>
                <a:gd name="connsiteX0" fmla="*/ 275103 w 1206976"/>
                <a:gd name="connsiteY0" fmla="*/ 0 h 1033030"/>
                <a:gd name="connsiteX1" fmla="*/ 250479 w 1206976"/>
                <a:gd name="connsiteY1" fmla="*/ 91470 h 1033030"/>
                <a:gd name="connsiteX2" fmla="*/ 250479 w 1206976"/>
                <a:gd name="connsiteY2" fmla="*/ 133719 h 1033030"/>
                <a:gd name="connsiteX3" fmla="*/ 232372 w 1206976"/>
                <a:gd name="connsiteY3" fmla="*/ 151826 h 1033030"/>
                <a:gd name="connsiteX4" fmla="*/ 217283 w 1206976"/>
                <a:gd name="connsiteY4" fmla="*/ 212182 h 1033030"/>
                <a:gd name="connsiteX5" fmla="*/ 172016 w 1206976"/>
                <a:gd name="connsiteY5" fmla="*/ 257450 h 1033030"/>
                <a:gd name="connsiteX6" fmla="*/ 162962 w 1206976"/>
                <a:gd name="connsiteY6" fmla="*/ 344967 h 1033030"/>
                <a:gd name="connsiteX7" fmla="*/ 54321 w 1206976"/>
                <a:gd name="connsiteY7" fmla="*/ 495858 h 1033030"/>
                <a:gd name="connsiteX8" fmla="*/ 54321 w 1206976"/>
                <a:gd name="connsiteY8" fmla="*/ 538107 h 1033030"/>
                <a:gd name="connsiteX9" fmla="*/ 21125 w 1206976"/>
                <a:gd name="connsiteY9" fmla="*/ 577339 h 1033030"/>
                <a:gd name="connsiteX10" fmla="*/ 15089 w 1206976"/>
                <a:gd name="connsiteY10" fmla="*/ 634678 h 1033030"/>
                <a:gd name="connsiteX11" fmla="*/ 0 w 1206976"/>
                <a:gd name="connsiteY11" fmla="*/ 707105 h 1033030"/>
                <a:gd name="connsiteX12" fmla="*/ 6036 w 1206976"/>
                <a:gd name="connsiteY12" fmla="*/ 767462 h 1033030"/>
                <a:gd name="connsiteX13" fmla="*/ 591493 w 1206976"/>
                <a:gd name="connsiteY13" fmla="*/ 936460 h 1033030"/>
                <a:gd name="connsiteX14" fmla="*/ 1029077 w 1206976"/>
                <a:gd name="connsiteY14" fmla="*/ 1033030 h 1033030"/>
                <a:gd name="connsiteX15" fmla="*/ 1071327 w 1206976"/>
                <a:gd name="connsiteY15" fmla="*/ 731248 h 1033030"/>
                <a:gd name="connsiteX16" fmla="*/ 1107541 w 1206976"/>
                <a:gd name="connsiteY16" fmla="*/ 661838 h 1033030"/>
                <a:gd name="connsiteX17" fmla="*/ 1092452 w 1206976"/>
                <a:gd name="connsiteY17" fmla="*/ 631660 h 1033030"/>
                <a:gd name="connsiteX18" fmla="*/ 1083398 w 1206976"/>
                <a:gd name="connsiteY18" fmla="*/ 634678 h 1033030"/>
                <a:gd name="connsiteX19" fmla="*/ 1083398 w 1206976"/>
                <a:gd name="connsiteY19" fmla="*/ 562250 h 1033030"/>
                <a:gd name="connsiteX20" fmla="*/ 1134701 w 1206976"/>
                <a:gd name="connsiteY20" fmla="*/ 538107 h 1033030"/>
                <a:gd name="connsiteX21" fmla="*/ 1149790 w 1206976"/>
                <a:gd name="connsiteY21" fmla="*/ 438519 h 1033030"/>
                <a:gd name="connsiteX22" fmla="*/ 1206976 w 1206976"/>
                <a:gd name="connsiteY22" fmla="*/ 411359 h 1033030"/>
                <a:gd name="connsiteX23" fmla="*/ 1204592 w 1206976"/>
                <a:gd name="connsiteY23" fmla="*/ 341949 h 1033030"/>
                <a:gd name="connsiteX24" fmla="*/ 1182986 w 1206976"/>
                <a:gd name="connsiteY24" fmla="*/ 311771 h 1033030"/>
                <a:gd name="connsiteX25" fmla="*/ 1167263 w 1206976"/>
                <a:gd name="connsiteY25" fmla="*/ 287969 h 1033030"/>
                <a:gd name="connsiteX26" fmla="*/ 1131683 w 1206976"/>
                <a:gd name="connsiteY26" fmla="*/ 290646 h 1033030"/>
                <a:gd name="connsiteX27" fmla="*/ 1089434 w 1206976"/>
                <a:gd name="connsiteY27" fmla="*/ 290646 h 1033030"/>
                <a:gd name="connsiteX28" fmla="*/ 1061640 w 1206976"/>
                <a:gd name="connsiteY28" fmla="*/ 275727 h 1033030"/>
                <a:gd name="connsiteX29" fmla="*/ 1006050 w 1206976"/>
                <a:gd name="connsiteY29" fmla="*/ 247291 h 1033030"/>
                <a:gd name="connsiteX30" fmla="*/ 968721 w 1206976"/>
                <a:gd name="connsiteY30" fmla="*/ 266503 h 1033030"/>
                <a:gd name="connsiteX31" fmla="*/ 966217 w 1206976"/>
                <a:gd name="connsiteY31" fmla="*/ 261034 h 1033030"/>
                <a:gd name="connsiteX32" fmla="*/ 908364 w 1206976"/>
                <a:gd name="connsiteY32" fmla="*/ 239343 h 1033030"/>
                <a:gd name="connsiteX33" fmla="*/ 854044 w 1206976"/>
                <a:gd name="connsiteY33" fmla="*/ 254432 h 1033030"/>
                <a:gd name="connsiteX34" fmla="*/ 823384 w 1206976"/>
                <a:gd name="connsiteY34" fmla="*/ 238237 h 1033030"/>
                <a:gd name="connsiteX35" fmla="*/ 717607 w 1206976"/>
                <a:gd name="connsiteY35" fmla="*/ 233477 h 1033030"/>
                <a:gd name="connsiteX36" fmla="*/ 648832 w 1206976"/>
                <a:gd name="connsiteY36" fmla="*/ 200111 h 1033030"/>
                <a:gd name="connsiteX37" fmla="*/ 593242 w 1206976"/>
                <a:gd name="connsiteY37" fmla="*/ 215370 h 1033030"/>
                <a:gd name="connsiteX38" fmla="*/ 531137 w 1206976"/>
                <a:gd name="connsiteY38" fmla="*/ 163897 h 1033030"/>
                <a:gd name="connsiteX39" fmla="*/ 407406 w 1206976"/>
                <a:gd name="connsiteY39" fmla="*/ 191058 h 1033030"/>
                <a:gd name="connsiteX40" fmla="*/ 392317 w 1206976"/>
                <a:gd name="connsiteY40" fmla="*/ 79398 h 1033030"/>
                <a:gd name="connsiteX41" fmla="*/ 275103 w 1206976"/>
                <a:gd name="connsiteY41" fmla="*/ 0 h 103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06976" h="1033030">
                  <a:moveTo>
                    <a:pt x="275103" y="0"/>
                  </a:moveTo>
                  <a:lnTo>
                    <a:pt x="250479" y="91470"/>
                  </a:lnTo>
                  <a:lnTo>
                    <a:pt x="250479" y="133719"/>
                  </a:lnTo>
                  <a:lnTo>
                    <a:pt x="232372" y="151826"/>
                  </a:lnTo>
                  <a:lnTo>
                    <a:pt x="217283" y="212182"/>
                  </a:lnTo>
                  <a:lnTo>
                    <a:pt x="172016" y="257450"/>
                  </a:lnTo>
                  <a:lnTo>
                    <a:pt x="162962" y="344967"/>
                  </a:lnTo>
                  <a:lnTo>
                    <a:pt x="54321" y="495858"/>
                  </a:lnTo>
                  <a:lnTo>
                    <a:pt x="54321" y="538107"/>
                  </a:lnTo>
                  <a:lnTo>
                    <a:pt x="21125" y="577339"/>
                  </a:lnTo>
                  <a:lnTo>
                    <a:pt x="15089" y="634678"/>
                  </a:lnTo>
                  <a:lnTo>
                    <a:pt x="0" y="707105"/>
                  </a:lnTo>
                  <a:lnTo>
                    <a:pt x="6036" y="767462"/>
                  </a:lnTo>
                  <a:lnTo>
                    <a:pt x="591493" y="936460"/>
                  </a:lnTo>
                  <a:lnTo>
                    <a:pt x="1029077" y="1033030"/>
                  </a:lnTo>
                  <a:lnTo>
                    <a:pt x="1071327" y="731248"/>
                  </a:lnTo>
                  <a:lnTo>
                    <a:pt x="1107541" y="661838"/>
                  </a:lnTo>
                  <a:lnTo>
                    <a:pt x="1092452" y="631660"/>
                  </a:lnTo>
                  <a:lnTo>
                    <a:pt x="1083398" y="634678"/>
                  </a:lnTo>
                  <a:lnTo>
                    <a:pt x="1083398" y="562250"/>
                  </a:lnTo>
                  <a:lnTo>
                    <a:pt x="1134701" y="538107"/>
                  </a:lnTo>
                  <a:lnTo>
                    <a:pt x="1149790" y="438519"/>
                  </a:lnTo>
                  <a:lnTo>
                    <a:pt x="1206976" y="411359"/>
                  </a:lnTo>
                  <a:cubicBezTo>
                    <a:pt x="1206181" y="388222"/>
                    <a:pt x="1205387" y="365086"/>
                    <a:pt x="1204592" y="341949"/>
                  </a:cubicBezTo>
                  <a:lnTo>
                    <a:pt x="1182986" y="311771"/>
                  </a:lnTo>
                  <a:lnTo>
                    <a:pt x="1167263" y="287969"/>
                  </a:lnTo>
                  <a:lnTo>
                    <a:pt x="1131683" y="290646"/>
                  </a:lnTo>
                  <a:lnTo>
                    <a:pt x="1089434" y="290646"/>
                  </a:lnTo>
                  <a:lnTo>
                    <a:pt x="1061640" y="275727"/>
                  </a:lnTo>
                  <a:lnTo>
                    <a:pt x="1006050" y="247291"/>
                  </a:lnTo>
                  <a:lnTo>
                    <a:pt x="968721" y="266503"/>
                  </a:lnTo>
                  <a:cubicBezTo>
                    <a:pt x="965502" y="266267"/>
                    <a:pt x="969436" y="261270"/>
                    <a:pt x="966217" y="261034"/>
                  </a:cubicBezTo>
                  <a:lnTo>
                    <a:pt x="908364" y="239343"/>
                  </a:lnTo>
                  <a:lnTo>
                    <a:pt x="854044" y="254432"/>
                  </a:lnTo>
                  <a:lnTo>
                    <a:pt x="823384" y="238237"/>
                  </a:lnTo>
                  <a:lnTo>
                    <a:pt x="717607" y="233477"/>
                  </a:lnTo>
                  <a:lnTo>
                    <a:pt x="648832" y="200111"/>
                  </a:lnTo>
                  <a:lnTo>
                    <a:pt x="593242" y="215370"/>
                  </a:lnTo>
                  <a:lnTo>
                    <a:pt x="531137" y="163897"/>
                  </a:lnTo>
                  <a:lnTo>
                    <a:pt x="407406" y="191058"/>
                  </a:lnTo>
                  <a:lnTo>
                    <a:pt x="392317" y="79398"/>
                  </a:lnTo>
                  <a:lnTo>
                    <a:pt x="275103" y="0"/>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sp>
          <p:nvSpPr>
            <p:cNvPr id="10" name="Freeform 9"/>
            <p:cNvSpPr/>
            <p:nvPr/>
          </p:nvSpPr>
          <p:spPr>
            <a:xfrm>
              <a:off x="1181100" y="2652717"/>
              <a:ext cx="979488" cy="1497014"/>
            </a:xfrm>
            <a:custGeom>
              <a:avLst/>
              <a:gdLst>
                <a:gd name="connsiteX0" fmla="*/ 111660 w 965703"/>
                <a:gd name="connsiteY0" fmla="*/ 0 h 1481751"/>
                <a:gd name="connsiteX1" fmla="*/ 0 w 965703"/>
                <a:gd name="connsiteY1" fmla="*/ 552262 h 1481751"/>
                <a:gd name="connsiteX2" fmla="*/ 669957 w 965703"/>
                <a:gd name="connsiteY2" fmla="*/ 1481751 h 1481751"/>
                <a:gd name="connsiteX3" fmla="*/ 700135 w 965703"/>
                <a:gd name="connsiteY3" fmla="*/ 1421394 h 1481751"/>
                <a:gd name="connsiteX4" fmla="*/ 688064 w 965703"/>
                <a:gd name="connsiteY4" fmla="*/ 1351984 h 1481751"/>
                <a:gd name="connsiteX5" fmla="*/ 712206 w 965703"/>
                <a:gd name="connsiteY5" fmla="*/ 1276539 h 1481751"/>
                <a:gd name="connsiteX6" fmla="*/ 808777 w 965703"/>
                <a:gd name="connsiteY6" fmla="*/ 1309735 h 1481751"/>
                <a:gd name="connsiteX7" fmla="*/ 965703 w 965703"/>
                <a:gd name="connsiteY7" fmla="*/ 178052 h 1481751"/>
                <a:gd name="connsiteX8" fmla="*/ 111660 w 965703"/>
                <a:gd name="connsiteY8" fmla="*/ 0 h 1481751"/>
                <a:gd name="connsiteX0" fmla="*/ 125955 w 979998"/>
                <a:gd name="connsiteY0" fmla="*/ 0 h 1481751"/>
                <a:gd name="connsiteX1" fmla="*/ 0 w 979998"/>
                <a:gd name="connsiteY1" fmla="*/ 552491 h 1481751"/>
                <a:gd name="connsiteX2" fmla="*/ 684252 w 979998"/>
                <a:gd name="connsiteY2" fmla="*/ 1481751 h 1481751"/>
                <a:gd name="connsiteX3" fmla="*/ 714430 w 979998"/>
                <a:gd name="connsiteY3" fmla="*/ 1421394 h 1481751"/>
                <a:gd name="connsiteX4" fmla="*/ 702359 w 979998"/>
                <a:gd name="connsiteY4" fmla="*/ 1351984 h 1481751"/>
                <a:gd name="connsiteX5" fmla="*/ 726501 w 979998"/>
                <a:gd name="connsiteY5" fmla="*/ 1276539 h 1481751"/>
                <a:gd name="connsiteX6" fmla="*/ 823072 w 979998"/>
                <a:gd name="connsiteY6" fmla="*/ 1309735 h 1481751"/>
                <a:gd name="connsiteX7" fmla="*/ 979998 w 979998"/>
                <a:gd name="connsiteY7" fmla="*/ 178052 h 1481751"/>
                <a:gd name="connsiteX8" fmla="*/ 125955 w 979998"/>
                <a:gd name="connsiteY8" fmla="*/ 0 h 1481751"/>
                <a:gd name="connsiteX0" fmla="*/ 125955 w 979998"/>
                <a:gd name="connsiteY0" fmla="*/ 0 h 1496659"/>
                <a:gd name="connsiteX1" fmla="*/ 0 w 979998"/>
                <a:gd name="connsiteY1" fmla="*/ 552491 h 1496659"/>
                <a:gd name="connsiteX2" fmla="*/ 684608 w 979998"/>
                <a:gd name="connsiteY2" fmla="*/ 1496659 h 1496659"/>
                <a:gd name="connsiteX3" fmla="*/ 714430 w 979998"/>
                <a:gd name="connsiteY3" fmla="*/ 1421394 h 1496659"/>
                <a:gd name="connsiteX4" fmla="*/ 702359 w 979998"/>
                <a:gd name="connsiteY4" fmla="*/ 1351984 h 1496659"/>
                <a:gd name="connsiteX5" fmla="*/ 726501 w 979998"/>
                <a:gd name="connsiteY5" fmla="*/ 1276539 h 1496659"/>
                <a:gd name="connsiteX6" fmla="*/ 823072 w 979998"/>
                <a:gd name="connsiteY6" fmla="*/ 1309735 h 1496659"/>
                <a:gd name="connsiteX7" fmla="*/ 979998 w 979998"/>
                <a:gd name="connsiteY7" fmla="*/ 178052 h 1496659"/>
                <a:gd name="connsiteX8" fmla="*/ 125955 w 979998"/>
                <a:gd name="connsiteY8" fmla="*/ 0 h 1496659"/>
                <a:gd name="connsiteX0" fmla="*/ 125955 w 979998"/>
                <a:gd name="connsiteY0" fmla="*/ 0 h 1496659"/>
                <a:gd name="connsiteX1" fmla="*/ 0 w 979998"/>
                <a:gd name="connsiteY1" fmla="*/ 552491 h 1496659"/>
                <a:gd name="connsiteX2" fmla="*/ 684608 w 979998"/>
                <a:gd name="connsiteY2" fmla="*/ 1496659 h 1496659"/>
                <a:gd name="connsiteX3" fmla="*/ 714430 w 979998"/>
                <a:gd name="connsiteY3" fmla="*/ 1421394 h 1496659"/>
                <a:gd name="connsiteX4" fmla="*/ 712255 w 979998"/>
                <a:gd name="connsiteY4" fmla="*/ 1359690 h 1496659"/>
                <a:gd name="connsiteX5" fmla="*/ 726501 w 979998"/>
                <a:gd name="connsiteY5" fmla="*/ 1276539 h 1496659"/>
                <a:gd name="connsiteX6" fmla="*/ 823072 w 979998"/>
                <a:gd name="connsiteY6" fmla="*/ 1309735 h 1496659"/>
                <a:gd name="connsiteX7" fmla="*/ 979998 w 979998"/>
                <a:gd name="connsiteY7" fmla="*/ 178052 h 1496659"/>
                <a:gd name="connsiteX8" fmla="*/ 125955 w 979998"/>
                <a:gd name="connsiteY8" fmla="*/ 0 h 1496659"/>
                <a:gd name="connsiteX0" fmla="*/ 125955 w 979998"/>
                <a:gd name="connsiteY0" fmla="*/ 0 h 1496659"/>
                <a:gd name="connsiteX1" fmla="*/ 0 w 979998"/>
                <a:gd name="connsiteY1" fmla="*/ 552491 h 1496659"/>
                <a:gd name="connsiteX2" fmla="*/ 684608 w 979998"/>
                <a:gd name="connsiteY2" fmla="*/ 1496659 h 1496659"/>
                <a:gd name="connsiteX3" fmla="*/ 714430 w 979998"/>
                <a:gd name="connsiteY3" fmla="*/ 1421394 h 1496659"/>
                <a:gd name="connsiteX4" fmla="*/ 712255 w 979998"/>
                <a:gd name="connsiteY4" fmla="*/ 1359690 h 1496659"/>
                <a:gd name="connsiteX5" fmla="*/ 743557 w 979998"/>
                <a:gd name="connsiteY5" fmla="*/ 1288979 h 1496659"/>
                <a:gd name="connsiteX6" fmla="*/ 823072 w 979998"/>
                <a:gd name="connsiteY6" fmla="*/ 1309735 h 1496659"/>
                <a:gd name="connsiteX7" fmla="*/ 979998 w 979998"/>
                <a:gd name="connsiteY7" fmla="*/ 178052 h 1496659"/>
                <a:gd name="connsiteX8" fmla="*/ 125955 w 979998"/>
                <a:gd name="connsiteY8" fmla="*/ 0 h 149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9998" h="1496659">
                  <a:moveTo>
                    <a:pt x="125955" y="0"/>
                  </a:moveTo>
                  <a:lnTo>
                    <a:pt x="0" y="552491"/>
                  </a:lnTo>
                  <a:lnTo>
                    <a:pt x="684608" y="1496659"/>
                  </a:lnTo>
                  <a:lnTo>
                    <a:pt x="714430" y="1421394"/>
                  </a:lnTo>
                  <a:lnTo>
                    <a:pt x="712255" y="1359690"/>
                  </a:lnTo>
                  <a:lnTo>
                    <a:pt x="743557" y="1288979"/>
                  </a:lnTo>
                  <a:lnTo>
                    <a:pt x="823072" y="1309735"/>
                  </a:lnTo>
                  <a:lnTo>
                    <a:pt x="979998" y="178052"/>
                  </a:lnTo>
                  <a:lnTo>
                    <a:pt x="125955" y="0"/>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sp>
          <p:nvSpPr>
            <p:cNvPr id="11" name="Freeform 10"/>
            <p:cNvSpPr/>
            <p:nvPr/>
          </p:nvSpPr>
          <p:spPr>
            <a:xfrm>
              <a:off x="2027238" y="2830517"/>
              <a:ext cx="836613" cy="1076326"/>
            </a:xfrm>
            <a:custGeom>
              <a:avLst/>
              <a:gdLst>
                <a:gd name="connsiteX0" fmla="*/ 132784 w 835937"/>
                <a:gd name="connsiteY0" fmla="*/ 0 h 1059255"/>
                <a:gd name="connsiteX1" fmla="*/ 0 w 835937"/>
                <a:gd name="connsiteY1" fmla="*/ 956649 h 1059255"/>
                <a:gd name="connsiteX2" fmla="*/ 775580 w 835937"/>
                <a:gd name="connsiteY2" fmla="*/ 1059255 h 1059255"/>
                <a:gd name="connsiteX3" fmla="*/ 835937 w 835937"/>
                <a:gd name="connsiteY3" fmla="*/ 286693 h 1059255"/>
                <a:gd name="connsiteX4" fmla="*/ 540190 w 835937"/>
                <a:gd name="connsiteY4" fmla="*/ 250479 h 1059255"/>
                <a:gd name="connsiteX5" fmla="*/ 555279 w 835937"/>
                <a:gd name="connsiteY5" fmla="*/ 69410 h 1059255"/>
                <a:gd name="connsiteX6" fmla="*/ 132784 w 835937"/>
                <a:gd name="connsiteY6" fmla="*/ 0 h 1059255"/>
                <a:gd name="connsiteX0" fmla="*/ 132784 w 835937"/>
                <a:gd name="connsiteY0" fmla="*/ 0 h 1075929"/>
                <a:gd name="connsiteX1" fmla="*/ 0 w 835937"/>
                <a:gd name="connsiteY1" fmla="*/ 956649 h 1075929"/>
                <a:gd name="connsiteX2" fmla="*/ 763683 w 835937"/>
                <a:gd name="connsiteY2" fmla="*/ 1075929 h 1075929"/>
                <a:gd name="connsiteX3" fmla="*/ 835937 w 835937"/>
                <a:gd name="connsiteY3" fmla="*/ 286693 h 1075929"/>
                <a:gd name="connsiteX4" fmla="*/ 540190 w 835937"/>
                <a:gd name="connsiteY4" fmla="*/ 250479 h 1075929"/>
                <a:gd name="connsiteX5" fmla="*/ 555279 w 835937"/>
                <a:gd name="connsiteY5" fmla="*/ 69410 h 1075929"/>
                <a:gd name="connsiteX6" fmla="*/ 132784 w 835937"/>
                <a:gd name="connsiteY6" fmla="*/ 0 h 1075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5937" h="1075929">
                  <a:moveTo>
                    <a:pt x="132784" y="0"/>
                  </a:moveTo>
                  <a:lnTo>
                    <a:pt x="0" y="956649"/>
                  </a:lnTo>
                  <a:lnTo>
                    <a:pt x="763683" y="1075929"/>
                  </a:lnTo>
                  <a:lnTo>
                    <a:pt x="835937" y="286693"/>
                  </a:lnTo>
                  <a:lnTo>
                    <a:pt x="540190" y="250479"/>
                  </a:lnTo>
                  <a:lnTo>
                    <a:pt x="555279" y="69410"/>
                  </a:lnTo>
                  <a:lnTo>
                    <a:pt x="132784" y="0"/>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sp>
          <p:nvSpPr>
            <p:cNvPr id="12" name="Freeform 11"/>
            <p:cNvSpPr/>
            <p:nvPr/>
          </p:nvSpPr>
          <p:spPr>
            <a:xfrm>
              <a:off x="1804988" y="3789368"/>
              <a:ext cx="992188" cy="1201738"/>
            </a:xfrm>
            <a:custGeom>
              <a:avLst/>
              <a:gdLst>
                <a:gd name="connsiteX0" fmla="*/ 223319 w 995882"/>
                <a:gd name="connsiteY0" fmla="*/ 0 h 1201093"/>
                <a:gd name="connsiteX1" fmla="*/ 199177 w 995882"/>
                <a:gd name="connsiteY1" fmla="*/ 172016 h 1201093"/>
                <a:gd name="connsiteX2" fmla="*/ 108642 w 995882"/>
                <a:gd name="connsiteY2" fmla="*/ 147873 h 1201093"/>
                <a:gd name="connsiteX3" fmla="*/ 75446 w 995882"/>
                <a:gd name="connsiteY3" fmla="*/ 223319 h 1201093"/>
                <a:gd name="connsiteX4" fmla="*/ 84499 w 995882"/>
                <a:gd name="connsiteY4" fmla="*/ 286693 h 1201093"/>
                <a:gd name="connsiteX5" fmla="*/ 66392 w 995882"/>
                <a:gd name="connsiteY5" fmla="*/ 344032 h 1201093"/>
                <a:gd name="connsiteX6" fmla="*/ 78464 w 995882"/>
                <a:gd name="connsiteY6" fmla="*/ 383264 h 1201093"/>
                <a:gd name="connsiteX7" fmla="*/ 132785 w 995882"/>
                <a:gd name="connsiteY7" fmla="*/ 510012 h 1201093"/>
                <a:gd name="connsiteX8" fmla="*/ 132785 w 995882"/>
                <a:gd name="connsiteY8" fmla="*/ 528119 h 1201093"/>
                <a:gd name="connsiteX9" fmla="*/ 78464 w 995882"/>
                <a:gd name="connsiteY9" fmla="*/ 552262 h 1201093"/>
                <a:gd name="connsiteX10" fmla="*/ 66392 w 995882"/>
                <a:gd name="connsiteY10" fmla="*/ 633743 h 1201093"/>
                <a:gd name="connsiteX11" fmla="*/ 15089 w 995882"/>
                <a:gd name="connsiteY11" fmla="*/ 715224 h 1201093"/>
                <a:gd name="connsiteX12" fmla="*/ 45268 w 995882"/>
                <a:gd name="connsiteY12" fmla="*/ 802741 h 1201093"/>
                <a:gd name="connsiteX13" fmla="*/ 21125 w 995882"/>
                <a:gd name="connsiteY13" fmla="*/ 787652 h 1201093"/>
                <a:gd name="connsiteX14" fmla="*/ 0 w 995882"/>
                <a:gd name="connsiteY14" fmla="*/ 811794 h 1201093"/>
                <a:gd name="connsiteX15" fmla="*/ 0 w 995882"/>
                <a:gd name="connsiteY15" fmla="*/ 838955 h 1201093"/>
                <a:gd name="connsiteX16" fmla="*/ 576404 w 995882"/>
                <a:gd name="connsiteY16" fmla="*/ 1170915 h 1201093"/>
                <a:gd name="connsiteX17" fmla="*/ 908365 w 995882"/>
                <a:gd name="connsiteY17" fmla="*/ 1201093 h 1201093"/>
                <a:gd name="connsiteX18" fmla="*/ 995882 w 995882"/>
                <a:gd name="connsiteY18" fmla="*/ 102606 h 1201093"/>
                <a:gd name="connsiteX19" fmla="*/ 223319 w 995882"/>
                <a:gd name="connsiteY19" fmla="*/ 0 h 1201093"/>
                <a:gd name="connsiteX0" fmla="*/ 223319 w 995882"/>
                <a:gd name="connsiteY0" fmla="*/ 0 h 1201093"/>
                <a:gd name="connsiteX1" fmla="*/ 199177 w 995882"/>
                <a:gd name="connsiteY1" fmla="*/ 172016 h 1201093"/>
                <a:gd name="connsiteX2" fmla="*/ 108642 w 995882"/>
                <a:gd name="connsiteY2" fmla="*/ 147873 h 1201093"/>
                <a:gd name="connsiteX3" fmla="*/ 75446 w 995882"/>
                <a:gd name="connsiteY3" fmla="*/ 223319 h 1201093"/>
                <a:gd name="connsiteX4" fmla="*/ 84499 w 995882"/>
                <a:gd name="connsiteY4" fmla="*/ 286693 h 1201093"/>
                <a:gd name="connsiteX5" fmla="*/ 66392 w 995882"/>
                <a:gd name="connsiteY5" fmla="*/ 344032 h 1201093"/>
                <a:gd name="connsiteX6" fmla="*/ 78464 w 995882"/>
                <a:gd name="connsiteY6" fmla="*/ 383264 h 1201093"/>
                <a:gd name="connsiteX7" fmla="*/ 132785 w 995882"/>
                <a:gd name="connsiteY7" fmla="*/ 510012 h 1201093"/>
                <a:gd name="connsiteX8" fmla="*/ 132785 w 995882"/>
                <a:gd name="connsiteY8" fmla="*/ 528119 h 1201093"/>
                <a:gd name="connsiteX9" fmla="*/ 78464 w 995882"/>
                <a:gd name="connsiteY9" fmla="*/ 552262 h 1201093"/>
                <a:gd name="connsiteX10" fmla="*/ 66392 w 995882"/>
                <a:gd name="connsiteY10" fmla="*/ 633743 h 1201093"/>
                <a:gd name="connsiteX11" fmla="*/ 15089 w 995882"/>
                <a:gd name="connsiteY11" fmla="*/ 715224 h 1201093"/>
                <a:gd name="connsiteX12" fmla="*/ 21125 w 995882"/>
                <a:gd name="connsiteY12" fmla="*/ 787652 h 1201093"/>
                <a:gd name="connsiteX13" fmla="*/ 0 w 995882"/>
                <a:gd name="connsiteY13" fmla="*/ 811794 h 1201093"/>
                <a:gd name="connsiteX14" fmla="*/ 0 w 995882"/>
                <a:gd name="connsiteY14" fmla="*/ 838955 h 1201093"/>
                <a:gd name="connsiteX15" fmla="*/ 576404 w 995882"/>
                <a:gd name="connsiteY15" fmla="*/ 1170915 h 1201093"/>
                <a:gd name="connsiteX16" fmla="*/ 908365 w 995882"/>
                <a:gd name="connsiteY16" fmla="*/ 1201093 h 1201093"/>
                <a:gd name="connsiteX17" fmla="*/ 995882 w 995882"/>
                <a:gd name="connsiteY17" fmla="*/ 102606 h 1201093"/>
                <a:gd name="connsiteX18" fmla="*/ 223319 w 995882"/>
                <a:gd name="connsiteY18" fmla="*/ 0 h 1201093"/>
                <a:gd name="connsiteX0" fmla="*/ 223319 w 991638"/>
                <a:gd name="connsiteY0" fmla="*/ 0 h 1201093"/>
                <a:gd name="connsiteX1" fmla="*/ 199177 w 991638"/>
                <a:gd name="connsiteY1" fmla="*/ 172016 h 1201093"/>
                <a:gd name="connsiteX2" fmla="*/ 108642 w 991638"/>
                <a:gd name="connsiteY2" fmla="*/ 147873 h 1201093"/>
                <a:gd name="connsiteX3" fmla="*/ 75446 w 991638"/>
                <a:gd name="connsiteY3" fmla="*/ 223319 h 1201093"/>
                <a:gd name="connsiteX4" fmla="*/ 84499 w 991638"/>
                <a:gd name="connsiteY4" fmla="*/ 286693 h 1201093"/>
                <a:gd name="connsiteX5" fmla="*/ 66392 w 991638"/>
                <a:gd name="connsiteY5" fmla="*/ 344032 h 1201093"/>
                <a:gd name="connsiteX6" fmla="*/ 78464 w 991638"/>
                <a:gd name="connsiteY6" fmla="*/ 383264 h 1201093"/>
                <a:gd name="connsiteX7" fmla="*/ 132785 w 991638"/>
                <a:gd name="connsiteY7" fmla="*/ 510012 h 1201093"/>
                <a:gd name="connsiteX8" fmla="*/ 132785 w 991638"/>
                <a:gd name="connsiteY8" fmla="*/ 528119 h 1201093"/>
                <a:gd name="connsiteX9" fmla="*/ 78464 w 991638"/>
                <a:gd name="connsiteY9" fmla="*/ 552262 h 1201093"/>
                <a:gd name="connsiteX10" fmla="*/ 66392 w 991638"/>
                <a:gd name="connsiteY10" fmla="*/ 633743 h 1201093"/>
                <a:gd name="connsiteX11" fmla="*/ 15089 w 991638"/>
                <a:gd name="connsiteY11" fmla="*/ 715224 h 1201093"/>
                <a:gd name="connsiteX12" fmla="*/ 21125 w 991638"/>
                <a:gd name="connsiteY12" fmla="*/ 787652 h 1201093"/>
                <a:gd name="connsiteX13" fmla="*/ 0 w 991638"/>
                <a:gd name="connsiteY13" fmla="*/ 811794 h 1201093"/>
                <a:gd name="connsiteX14" fmla="*/ 0 w 991638"/>
                <a:gd name="connsiteY14" fmla="*/ 838955 h 1201093"/>
                <a:gd name="connsiteX15" fmla="*/ 576404 w 991638"/>
                <a:gd name="connsiteY15" fmla="*/ 1170915 h 1201093"/>
                <a:gd name="connsiteX16" fmla="*/ 908365 w 991638"/>
                <a:gd name="connsiteY16" fmla="*/ 1201093 h 1201093"/>
                <a:gd name="connsiteX17" fmla="*/ 991638 w 991638"/>
                <a:gd name="connsiteY17" fmla="*/ 112071 h 1201093"/>
                <a:gd name="connsiteX18" fmla="*/ 223319 w 991638"/>
                <a:gd name="connsiteY18" fmla="*/ 0 h 1201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91638" h="1201093">
                  <a:moveTo>
                    <a:pt x="223319" y="0"/>
                  </a:moveTo>
                  <a:lnTo>
                    <a:pt x="199177" y="172016"/>
                  </a:lnTo>
                  <a:lnTo>
                    <a:pt x="108642" y="147873"/>
                  </a:lnTo>
                  <a:lnTo>
                    <a:pt x="75446" y="223319"/>
                  </a:lnTo>
                  <a:lnTo>
                    <a:pt x="84499" y="286693"/>
                  </a:lnTo>
                  <a:lnTo>
                    <a:pt x="66392" y="344032"/>
                  </a:lnTo>
                  <a:lnTo>
                    <a:pt x="78464" y="383264"/>
                  </a:lnTo>
                  <a:lnTo>
                    <a:pt x="132785" y="510012"/>
                  </a:lnTo>
                  <a:lnTo>
                    <a:pt x="132785" y="528119"/>
                  </a:lnTo>
                  <a:lnTo>
                    <a:pt x="78464" y="552262"/>
                  </a:lnTo>
                  <a:lnTo>
                    <a:pt x="66392" y="633743"/>
                  </a:lnTo>
                  <a:lnTo>
                    <a:pt x="15089" y="715224"/>
                  </a:lnTo>
                  <a:lnTo>
                    <a:pt x="21125" y="787652"/>
                  </a:lnTo>
                  <a:lnTo>
                    <a:pt x="0" y="811794"/>
                  </a:lnTo>
                  <a:lnTo>
                    <a:pt x="0" y="838955"/>
                  </a:lnTo>
                  <a:lnTo>
                    <a:pt x="576404" y="1170915"/>
                  </a:lnTo>
                  <a:lnTo>
                    <a:pt x="908365" y="1201093"/>
                  </a:lnTo>
                  <a:lnTo>
                    <a:pt x="991638" y="112071"/>
                  </a:lnTo>
                  <a:lnTo>
                    <a:pt x="223319" y="0"/>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sp>
          <p:nvSpPr>
            <p:cNvPr id="13" name="Freeform 12"/>
            <p:cNvSpPr/>
            <p:nvPr/>
          </p:nvSpPr>
          <p:spPr>
            <a:xfrm>
              <a:off x="2706689" y="3898906"/>
              <a:ext cx="1025526" cy="1106490"/>
            </a:xfrm>
            <a:custGeom>
              <a:avLst/>
              <a:gdLst>
                <a:gd name="connsiteX0" fmla="*/ 87517 w 1026059"/>
                <a:gd name="connsiteY0" fmla="*/ 0 h 1107540"/>
                <a:gd name="connsiteX1" fmla="*/ 0 w 1026059"/>
                <a:gd name="connsiteY1" fmla="*/ 1098487 h 1107540"/>
                <a:gd name="connsiteX2" fmla="*/ 165980 w 1026059"/>
                <a:gd name="connsiteY2" fmla="*/ 1107540 h 1107540"/>
                <a:gd name="connsiteX3" fmla="*/ 172016 w 1026059"/>
                <a:gd name="connsiteY3" fmla="*/ 1029077 h 1107540"/>
                <a:gd name="connsiteX4" fmla="*/ 416459 w 1026059"/>
                <a:gd name="connsiteY4" fmla="*/ 1032095 h 1107540"/>
                <a:gd name="connsiteX5" fmla="*/ 425513 w 1026059"/>
                <a:gd name="connsiteY5" fmla="*/ 992863 h 1107540"/>
                <a:gd name="connsiteX6" fmla="*/ 1010970 w 1026059"/>
                <a:gd name="connsiteY6" fmla="*/ 1020023 h 1107540"/>
                <a:gd name="connsiteX7" fmla="*/ 1026059 w 1026059"/>
                <a:gd name="connsiteY7" fmla="*/ 54321 h 1107540"/>
                <a:gd name="connsiteX8" fmla="*/ 377228 w 1026059"/>
                <a:gd name="connsiteY8" fmla="*/ 24142 h 1107540"/>
                <a:gd name="connsiteX9" fmla="*/ 238408 w 1026059"/>
                <a:gd name="connsiteY9" fmla="*/ 9053 h 1107540"/>
                <a:gd name="connsiteX10" fmla="*/ 87517 w 1026059"/>
                <a:gd name="connsiteY10" fmla="*/ 0 h 1107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6059" h="1107540">
                  <a:moveTo>
                    <a:pt x="87517" y="0"/>
                  </a:moveTo>
                  <a:lnTo>
                    <a:pt x="0" y="1098487"/>
                  </a:lnTo>
                  <a:lnTo>
                    <a:pt x="165980" y="1107540"/>
                  </a:lnTo>
                  <a:lnTo>
                    <a:pt x="172016" y="1029077"/>
                  </a:lnTo>
                  <a:lnTo>
                    <a:pt x="416459" y="1032095"/>
                  </a:lnTo>
                  <a:lnTo>
                    <a:pt x="425513" y="992863"/>
                  </a:lnTo>
                  <a:lnTo>
                    <a:pt x="1010970" y="1020023"/>
                  </a:lnTo>
                  <a:lnTo>
                    <a:pt x="1026059" y="54321"/>
                  </a:lnTo>
                  <a:lnTo>
                    <a:pt x="377228" y="24142"/>
                  </a:lnTo>
                  <a:lnTo>
                    <a:pt x="238408" y="9053"/>
                  </a:lnTo>
                  <a:lnTo>
                    <a:pt x="87517" y="0"/>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sp>
          <p:nvSpPr>
            <p:cNvPr id="14" name="Freeform 13"/>
            <p:cNvSpPr/>
            <p:nvPr/>
          </p:nvSpPr>
          <p:spPr>
            <a:xfrm>
              <a:off x="2792414" y="3116268"/>
              <a:ext cx="1096963" cy="839788"/>
            </a:xfrm>
            <a:custGeom>
              <a:avLst/>
              <a:gdLst>
                <a:gd name="connsiteX0" fmla="*/ 54321 w 1083398"/>
                <a:gd name="connsiteY0" fmla="*/ 0 h 838954"/>
                <a:gd name="connsiteX1" fmla="*/ 0 w 1083398"/>
                <a:gd name="connsiteY1" fmla="*/ 778598 h 838954"/>
                <a:gd name="connsiteX2" fmla="*/ 359121 w 1083398"/>
                <a:gd name="connsiteY2" fmla="*/ 811794 h 838954"/>
                <a:gd name="connsiteX3" fmla="*/ 926471 w 1083398"/>
                <a:gd name="connsiteY3" fmla="*/ 838954 h 838954"/>
                <a:gd name="connsiteX4" fmla="*/ 1071327 w 1083398"/>
                <a:gd name="connsiteY4" fmla="*/ 832919 h 838954"/>
                <a:gd name="connsiteX5" fmla="*/ 1083398 w 1083398"/>
                <a:gd name="connsiteY5" fmla="*/ 69410 h 838954"/>
                <a:gd name="connsiteX6" fmla="*/ 639778 w 1083398"/>
                <a:gd name="connsiteY6" fmla="*/ 45267 h 838954"/>
                <a:gd name="connsiteX7" fmla="*/ 416460 w 1083398"/>
                <a:gd name="connsiteY7" fmla="*/ 27160 h 838954"/>
                <a:gd name="connsiteX8" fmla="*/ 54321 w 1083398"/>
                <a:gd name="connsiteY8" fmla="*/ 0 h 838954"/>
                <a:gd name="connsiteX0" fmla="*/ 68618 w 1097695"/>
                <a:gd name="connsiteY0" fmla="*/ 0 h 838954"/>
                <a:gd name="connsiteX1" fmla="*/ 0 w 1097695"/>
                <a:gd name="connsiteY1" fmla="*/ 780977 h 838954"/>
                <a:gd name="connsiteX2" fmla="*/ 373418 w 1097695"/>
                <a:gd name="connsiteY2" fmla="*/ 811794 h 838954"/>
                <a:gd name="connsiteX3" fmla="*/ 940768 w 1097695"/>
                <a:gd name="connsiteY3" fmla="*/ 838954 h 838954"/>
                <a:gd name="connsiteX4" fmla="*/ 1085624 w 1097695"/>
                <a:gd name="connsiteY4" fmla="*/ 832919 h 838954"/>
                <a:gd name="connsiteX5" fmla="*/ 1097695 w 1097695"/>
                <a:gd name="connsiteY5" fmla="*/ 69410 h 838954"/>
                <a:gd name="connsiteX6" fmla="*/ 654075 w 1097695"/>
                <a:gd name="connsiteY6" fmla="*/ 45267 h 838954"/>
                <a:gd name="connsiteX7" fmla="*/ 430757 w 1097695"/>
                <a:gd name="connsiteY7" fmla="*/ 27160 h 838954"/>
                <a:gd name="connsiteX8" fmla="*/ 68618 w 1097695"/>
                <a:gd name="connsiteY8" fmla="*/ 0 h 838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695" h="838954">
                  <a:moveTo>
                    <a:pt x="68618" y="0"/>
                  </a:moveTo>
                  <a:lnTo>
                    <a:pt x="0" y="780977"/>
                  </a:lnTo>
                  <a:lnTo>
                    <a:pt x="373418" y="811794"/>
                  </a:lnTo>
                  <a:lnTo>
                    <a:pt x="940768" y="838954"/>
                  </a:lnTo>
                  <a:lnTo>
                    <a:pt x="1085624" y="832919"/>
                  </a:lnTo>
                  <a:lnTo>
                    <a:pt x="1097695" y="69410"/>
                  </a:lnTo>
                  <a:lnTo>
                    <a:pt x="654075" y="45267"/>
                  </a:lnTo>
                  <a:lnTo>
                    <a:pt x="430757" y="27160"/>
                  </a:lnTo>
                  <a:lnTo>
                    <a:pt x="68618" y="0"/>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sp>
          <p:nvSpPr>
            <p:cNvPr id="15" name="Freeform 14"/>
            <p:cNvSpPr/>
            <p:nvPr/>
          </p:nvSpPr>
          <p:spPr>
            <a:xfrm>
              <a:off x="2573339" y="2325691"/>
              <a:ext cx="1047751" cy="850901"/>
            </a:xfrm>
            <a:custGeom>
              <a:avLst/>
              <a:gdLst>
                <a:gd name="connsiteX0" fmla="*/ 81481 w 1047184"/>
                <a:gd name="connsiteY0" fmla="*/ 0 h 851025"/>
                <a:gd name="connsiteX1" fmla="*/ 12071 w 1047184"/>
                <a:gd name="connsiteY1" fmla="*/ 576404 h 851025"/>
                <a:gd name="connsiteX2" fmla="*/ 0 w 1047184"/>
                <a:gd name="connsiteY2" fmla="*/ 751437 h 851025"/>
                <a:gd name="connsiteX3" fmla="*/ 289711 w 1047184"/>
                <a:gd name="connsiteY3" fmla="*/ 796705 h 851025"/>
                <a:gd name="connsiteX4" fmla="*/ 1017006 w 1047184"/>
                <a:gd name="connsiteY4" fmla="*/ 851025 h 851025"/>
                <a:gd name="connsiteX5" fmla="*/ 1047184 w 1047184"/>
                <a:gd name="connsiteY5" fmla="*/ 78463 h 851025"/>
                <a:gd name="connsiteX6" fmla="*/ 81481 w 1047184"/>
                <a:gd name="connsiteY6" fmla="*/ 0 h 85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184" h="851025">
                  <a:moveTo>
                    <a:pt x="81481" y="0"/>
                  </a:moveTo>
                  <a:lnTo>
                    <a:pt x="12071" y="576404"/>
                  </a:lnTo>
                  <a:lnTo>
                    <a:pt x="0" y="751437"/>
                  </a:lnTo>
                  <a:lnTo>
                    <a:pt x="289711" y="796705"/>
                  </a:lnTo>
                  <a:lnTo>
                    <a:pt x="1017006" y="851025"/>
                  </a:lnTo>
                  <a:lnTo>
                    <a:pt x="1047184" y="78463"/>
                  </a:lnTo>
                  <a:lnTo>
                    <a:pt x="81481" y="0"/>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sp>
          <p:nvSpPr>
            <p:cNvPr id="16" name="Freeform 15"/>
            <p:cNvSpPr/>
            <p:nvPr/>
          </p:nvSpPr>
          <p:spPr>
            <a:xfrm>
              <a:off x="2085976" y="1474791"/>
              <a:ext cx="1574800" cy="952501"/>
            </a:xfrm>
            <a:custGeom>
              <a:avLst/>
              <a:gdLst>
                <a:gd name="connsiteX0" fmla="*/ 27160 w 1572285"/>
                <a:gd name="connsiteY0" fmla="*/ 0 h 944578"/>
                <a:gd name="connsiteX1" fmla="*/ 24142 w 1572285"/>
                <a:gd name="connsiteY1" fmla="*/ 63374 h 944578"/>
                <a:gd name="connsiteX2" fmla="*/ 0 w 1572285"/>
                <a:gd name="connsiteY2" fmla="*/ 129766 h 944578"/>
                <a:gd name="connsiteX3" fmla="*/ 12071 w 1572285"/>
                <a:gd name="connsiteY3" fmla="*/ 301782 h 944578"/>
                <a:gd name="connsiteX4" fmla="*/ 69410 w 1572285"/>
                <a:gd name="connsiteY4" fmla="*/ 374210 h 944578"/>
                <a:gd name="connsiteX5" fmla="*/ 93552 w 1572285"/>
                <a:gd name="connsiteY5" fmla="*/ 422495 h 944578"/>
                <a:gd name="connsiteX6" fmla="*/ 132784 w 1572285"/>
                <a:gd name="connsiteY6" fmla="*/ 455691 h 944578"/>
                <a:gd name="connsiteX7" fmla="*/ 162962 w 1572285"/>
                <a:gd name="connsiteY7" fmla="*/ 485869 h 944578"/>
                <a:gd name="connsiteX8" fmla="*/ 135802 w 1572285"/>
                <a:gd name="connsiteY8" fmla="*/ 567350 h 944578"/>
                <a:gd name="connsiteX9" fmla="*/ 144855 w 1572285"/>
                <a:gd name="connsiteY9" fmla="*/ 618653 h 944578"/>
                <a:gd name="connsiteX10" fmla="*/ 111659 w 1572285"/>
                <a:gd name="connsiteY10" fmla="*/ 645814 h 944578"/>
                <a:gd name="connsiteX11" fmla="*/ 117695 w 1572285"/>
                <a:gd name="connsiteY11" fmla="*/ 679010 h 944578"/>
                <a:gd name="connsiteX12" fmla="*/ 190122 w 1572285"/>
                <a:gd name="connsiteY12" fmla="*/ 675992 h 944578"/>
                <a:gd name="connsiteX13" fmla="*/ 208229 w 1572285"/>
                <a:gd name="connsiteY13" fmla="*/ 739366 h 944578"/>
                <a:gd name="connsiteX14" fmla="*/ 214265 w 1572285"/>
                <a:gd name="connsiteY14" fmla="*/ 775580 h 944578"/>
                <a:gd name="connsiteX15" fmla="*/ 235390 w 1572285"/>
                <a:gd name="connsiteY15" fmla="*/ 817830 h 944578"/>
                <a:gd name="connsiteX16" fmla="*/ 235390 w 1572285"/>
                <a:gd name="connsiteY16" fmla="*/ 848008 h 944578"/>
                <a:gd name="connsiteX17" fmla="*/ 307817 w 1572285"/>
                <a:gd name="connsiteY17" fmla="*/ 935525 h 944578"/>
                <a:gd name="connsiteX18" fmla="*/ 404388 w 1572285"/>
                <a:gd name="connsiteY18" fmla="*/ 917418 h 944578"/>
                <a:gd name="connsiteX19" fmla="*/ 422495 w 1572285"/>
                <a:gd name="connsiteY19" fmla="*/ 938542 h 944578"/>
                <a:gd name="connsiteX20" fmla="*/ 506994 w 1572285"/>
                <a:gd name="connsiteY20" fmla="*/ 899311 h 944578"/>
                <a:gd name="connsiteX21" fmla="*/ 546225 w 1572285"/>
                <a:gd name="connsiteY21" fmla="*/ 944578 h 944578"/>
                <a:gd name="connsiteX22" fmla="*/ 564332 w 1572285"/>
                <a:gd name="connsiteY22" fmla="*/ 844990 h 944578"/>
                <a:gd name="connsiteX23" fmla="*/ 1530035 w 1572285"/>
                <a:gd name="connsiteY23" fmla="*/ 935525 h 944578"/>
                <a:gd name="connsiteX24" fmla="*/ 1572285 w 1572285"/>
                <a:gd name="connsiteY24" fmla="*/ 190123 h 944578"/>
                <a:gd name="connsiteX25" fmla="*/ 1189021 w 1572285"/>
                <a:gd name="connsiteY25" fmla="*/ 156927 h 944578"/>
                <a:gd name="connsiteX26" fmla="*/ 1007952 w 1572285"/>
                <a:gd name="connsiteY26" fmla="*/ 141837 h 944578"/>
                <a:gd name="connsiteX27" fmla="*/ 908364 w 1572285"/>
                <a:gd name="connsiteY27" fmla="*/ 138820 h 944578"/>
                <a:gd name="connsiteX28" fmla="*/ 742384 w 1572285"/>
                <a:gd name="connsiteY28" fmla="*/ 111659 h 944578"/>
                <a:gd name="connsiteX29" fmla="*/ 597528 w 1572285"/>
                <a:gd name="connsiteY29" fmla="*/ 93552 h 944578"/>
                <a:gd name="connsiteX30" fmla="*/ 27160 w 1572285"/>
                <a:gd name="connsiteY30" fmla="*/ 0 h 944578"/>
                <a:gd name="connsiteX0" fmla="*/ 27160 w 1572285"/>
                <a:gd name="connsiteY0" fmla="*/ 0 h 944594"/>
                <a:gd name="connsiteX1" fmla="*/ 24142 w 1572285"/>
                <a:gd name="connsiteY1" fmla="*/ 63374 h 944594"/>
                <a:gd name="connsiteX2" fmla="*/ 0 w 1572285"/>
                <a:gd name="connsiteY2" fmla="*/ 129766 h 944594"/>
                <a:gd name="connsiteX3" fmla="*/ 12071 w 1572285"/>
                <a:gd name="connsiteY3" fmla="*/ 301782 h 944594"/>
                <a:gd name="connsiteX4" fmla="*/ 69410 w 1572285"/>
                <a:gd name="connsiteY4" fmla="*/ 374210 h 944594"/>
                <a:gd name="connsiteX5" fmla="*/ 93552 w 1572285"/>
                <a:gd name="connsiteY5" fmla="*/ 422495 h 944594"/>
                <a:gd name="connsiteX6" fmla="*/ 132784 w 1572285"/>
                <a:gd name="connsiteY6" fmla="*/ 455691 h 944594"/>
                <a:gd name="connsiteX7" fmla="*/ 162962 w 1572285"/>
                <a:gd name="connsiteY7" fmla="*/ 485869 h 944594"/>
                <a:gd name="connsiteX8" fmla="*/ 135802 w 1572285"/>
                <a:gd name="connsiteY8" fmla="*/ 567350 h 944594"/>
                <a:gd name="connsiteX9" fmla="*/ 144855 w 1572285"/>
                <a:gd name="connsiteY9" fmla="*/ 618653 h 944594"/>
                <a:gd name="connsiteX10" fmla="*/ 111659 w 1572285"/>
                <a:gd name="connsiteY10" fmla="*/ 645814 h 944594"/>
                <a:gd name="connsiteX11" fmla="*/ 117695 w 1572285"/>
                <a:gd name="connsiteY11" fmla="*/ 679010 h 944594"/>
                <a:gd name="connsiteX12" fmla="*/ 190122 w 1572285"/>
                <a:gd name="connsiteY12" fmla="*/ 675992 h 944594"/>
                <a:gd name="connsiteX13" fmla="*/ 208229 w 1572285"/>
                <a:gd name="connsiteY13" fmla="*/ 739366 h 944594"/>
                <a:gd name="connsiteX14" fmla="*/ 214265 w 1572285"/>
                <a:gd name="connsiteY14" fmla="*/ 775580 h 944594"/>
                <a:gd name="connsiteX15" fmla="*/ 235390 w 1572285"/>
                <a:gd name="connsiteY15" fmla="*/ 817830 h 944594"/>
                <a:gd name="connsiteX16" fmla="*/ 235390 w 1572285"/>
                <a:gd name="connsiteY16" fmla="*/ 848008 h 944594"/>
                <a:gd name="connsiteX17" fmla="*/ 307817 w 1572285"/>
                <a:gd name="connsiteY17" fmla="*/ 935525 h 944594"/>
                <a:gd name="connsiteX18" fmla="*/ 404388 w 1572285"/>
                <a:gd name="connsiteY18" fmla="*/ 917418 h 944594"/>
                <a:gd name="connsiteX19" fmla="*/ 422495 w 1572285"/>
                <a:gd name="connsiteY19" fmla="*/ 938542 h 944594"/>
                <a:gd name="connsiteX20" fmla="*/ 506994 w 1572285"/>
                <a:gd name="connsiteY20" fmla="*/ 899311 h 944594"/>
                <a:gd name="connsiteX21" fmla="*/ 557802 w 1572285"/>
                <a:gd name="connsiteY21" fmla="*/ 944594 h 944594"/>
                <a:gd name="connsiteX22" fmla="*/ 564332 w 1572285"/>
                <a:gd name="connsiteY22" fmla="*/ 844990 h 944594"/>
                <a:gd name="connsiteX23" fmla="*/ 1530035 w 1572285"/>
                <a:gd name="connsiteY23" fmla="*/ 935525 h 944594"/>
                <a:gd name="connsiteX24" fmla="*/ 1572285 w 1572285"/>
                <a:gd name="connsiteY24" fmla="*/ 190123 h 944594"/>
                <a:gd name="connsiteX25" fmla="*/ 1189021 w 1572285"/>
                <a:gd name="connsiteY25" fmla="*/ 156927 h 944594"/>
                <a:gd name="connsiteX26" fmla="*/ 1007952 w 1572285"/>
                <a:gd name="connsiteY26" fmla="*/ 141837 h 944594"/>
                <a:gd name="connsiteX27" fmla="*/ 908364 w 1572285"/>
                <a:gd name="connsiteY27" fmla="*/ 138820 h 944594"/>
                <a:gd name="connsiteX28" fmla="*/ 742384 w 1572285"/>
                <a:gd name="connsiteY28" fmla="*/ 111659 h 944594"/>
                <a:gd name="connsiteX29" fmla="*/ 597528 w 1572285"/>
                <a:gd name="connsiteY29" fmla="*/ 93552 h 944594"/>
                <a:gd name="connsiteX30" fmla="*/ 27160 w 1572285"/>
                <a:gd name="connsiteY30" fmla="*/ 0 h 944594"/>
                <a:gd name="connsiteX0" fmla="*/ 29375 w 1574500"/>
                <a:gd name="connsiteY0" fmla="*/ 0 h 944594"/>
                <a:gd name="connsiteX1" fmla="*/ 26357 w 1574500"/>
                <a:gd name="connsiteY1" fmla="*/ 63374 h 944594"/>
                <a:gd name="connsiteX2" fmla="*/ 2215 w 1574500"/>
                <a:gd name="connsiteY2" fmla="*/ 129766 h 944594"/>
                <a:gd name="connsiteX3" fmla="*/ 0 w 1574500"/>
                <a:gd name="connsiteY3" fmla="*/ 308931 h 944594"/>
                <a:gd name="connsiteX4" fmla="*/ 71625 w 1574500"/>
                <a:gd name="connsiteY4" fmla="*/ 374210 h 944594"/>
                <a:gd name="connsiteX5" fmla="*/ 95767 w 1574500"/>
                <a:gd name="connsiteY5" fmla="*/ 422495 h 944594"/>
                <a:gd name="connsiteX6" fmla="*/ 134999 w 1574500"/>
                <a:gd name="connsiteY6" fmla="*/ 455691 h 944594"/>
                <a:gd name="connsiteX7" fmla="*/ 165177 w 1574500"/>
                <a:gd name="connsiteY7" fmla="*/ 485869 h 944594"/>
                <a:gd name="connsiteX8" fmla="*/ 138017 w 1574500"/>
                <a:gd name="connsiteY8" fmla="*/ 567350 h 944594"/>
                <a:gd name="connsiteX9" fmla="*/ 147070 w 1574500"/>
                <a:gd name="connsiteY9" fmla="*/ 618653 h 944594"/>
                <a:gd name="connsiteX10" fmla="*/ 113874 w 1574500"/>
                <a:gd name="connsiteY10" fmla="*/ 645814 h 944594"/>
                <a:gd name="connsiteX11" fmla="*/ 119910 w 1574500"/>
                <a:gd name="connsiteY11" fmla="*/ 679010 h 944594"/>
                <a:gd name="connsiteX12" fmla="*/ 192337 w 1574500"/>
                <a:gd name="connsiteY12" fmla="*/ 675992 h 944594"/>
                <a:gd name="connsiteX13" fmla="*/ 210444 w 1574500"/>
                <a:gd name="connsiteY13" fmla="*/ 739366 h 944594"/>
                <a:gd name="connsiteX14" fmla="*/ 216480 w 1574500"/>
                <a:gd name="connsiteY14" fmla="*/ 775580 h 944594"/>
                <a:gd name="connsiteX15" fmla="*/ 237605 w 1574500"/>
                <a:gd name="connsiteY15" fmla="*/ 817830 h 944594"/>
                <a:gd name="connsiteX16" fmla="*/ 237605 w 1574500"/>
                <a:gd name="connsiteY16" fmla="*/ 848008 h 944594"/>
                <a:gd name="connsiteX17" fmla="*/ 310032 w 1574500"/>
                <a:gd name="connsiteY17" fmla="*/ 935525 h 944594"/>
                <a:gd name="connsiteX18" fmla="*/ 406603 w 1574500"/>
                <a:gd name="connsiteY18" fmla="*/ 917418 h 944594"/>
                <a:gd name="connsiteX19" fmla="*/ 424710 w 1574500"/>
                <a:gd name="connsiteY19" fmla="*/ 938542 h 944594"/>
                <a:gd name="connsiteX20" fmla="*/ 509209 w 1574500"/>
                <a:gd name="connsiteY20" fmla="*/ 899311 h 944594"/>
                <a:gd name="connsiteX21" fmla="*/ 560017 w 1574500"/>
                <a:gd name="connsiteY21" fmla="*/ 944594 h 944594"/>
                <a:gd name="connsiteX22" fmla="*/ 566547 w 1574500"/>
                <a:gd name="connsiteY22" fmla="*/ 844990 h 944594"/>
                <a:gd name="connsiteX23" fmla="*/ 1532250 w 1574500"/>
                <a:gd name="connsiteY23" fmla="*/ 935525 h 944594"/>
                <a:gd name="connsiteX24" fmla="*/ 1574500 w 1574500"/>
                <a:gd name="connsiteY24" fmla="*/ 190123 h 944594"/>
                <a:gd name="connsiteX25" fmla="*/ 1191236 w 1574500"/>
                <a:gd name="connsiteY25" fmla="*/ 156927 h 944594"/>
                <a:gd name="connsiteX26" fmla="*/ 1010167 w 1574500"/>
                <a:gd name="connsiteY26" fmla="*/ 141837 h 944594"/>
                <a:gd name="connsiteX27" fmla="*/ 910579 w 1574500"/>
                <a:gd name="connsiteY27" fmla="*/ 138820 h 944594"/>
                <a:gd name="connsiteX28" fmla="*/ 744599 w 1574500"/>
                <a:gd name="connsiteY28" fmla="*/ 111659 h 944594"/>
                <a:gd name="connsiteX29" fmla="*/ 599743 w 1574500"/>
                <a:gd name="connsiteY29" fmla="*/ 93552 h 944594"/>
                <a:gd name="connsiteX30" fmla="*/ 29375 w 1574500"/>
                <a:gd name="connsiteY30" fmla="*/ 0 h 944594"/>
                <a:gd name="connsiteX0" fmla="*/ 29375 w 1574500"/>
                <a:gd name="connsiteY0" fmla="*/ 0 h 944594"/>
                <a:gd name="connsiteX1" fmla="*/ 26357 w 1574500"/>
                <a:gd name="connsiteY1" fmla="*/ 63374 h 944594"/>
                <a:gd name="connsiteX2" fmla="*/ 2215 w 1574500"/>
                <a:gd name="connsiteY2" fmla="*/ 129766 h 944594"/>
                <a:gd name="connsiteX3" fmla="*/ 0 w 1574500"/>
                <a:gd name="connsiteY3" fmla="*/ 308931 h 944594"/>
                <a:gd name="connsiteX4" fmla="*/ 95767 w 1574500"/>
                <a:gd name="connsiteY4" fmla="*/ 422495 h 944594"/>
                <a:gd name="connsiteX5" fmla="*/ 134999 w 1574500"/>
                <a:gd name="connsiteY5" fmla="*/ 455691 h 944594"/>
                <a:gd name="connsiteX6" fmla="*/ 165177 w 1574500"/>
                <a:gd name="connsiteY6" fmla="*/ 485869 h 944594"/>
                <a:gd name="connsiteX7" fmla="*/ 138017 w 1574500"/>
                <a:gd name="connsiteY7" fmla="*/ 567350 h 944594"/>
                <a:gd name="connsiteX8" fmla="*/ 147070 w 1574500"/>
                <a:gd name="connsiteY8" fmla="*/ 618653 h 944594"/>
                <a:gd name="connsiteX9" fmla="*/ 113874 w 1574500"/>
                <a:gd name="connsiteY9" fmla="*/ 645814 h 944594"/>
                <a:gd name="connsiteX10" fmla="*/ 119910 w 1574500"/>
                <a:gd name="connsiteY10" fmla="*/ 679010 h 944594"/>
                <a:gd name="connsiteX11" fmla="*/ 192337 w 1574500"/>
                <a:gd name="connsiteY11" fmla="*/ 675992 h 944594"/>
                <a:gd name="connsiteX12" fmla="*/ 210444 w 1574500"/>
                <a:gd name="connsiteY12" fmla="*/ 739366 h 944594"/>
                <a:gd name="connsiteX13" fmla="*/ 216480 w 1574500"/>
                <a:gd name="connsiteY13" fmla="*/ 775580 h 944594"/>
                <a:gd name="connsiteX14" fmla="*/ 237605 w 1574500"/>
                <a:gd name="connsiteY14" fmla="*/ 817830 h 944594"/>
                <a:gd name="connsiteX15" fmla="*/ 237605 w 1574500"/>
                <a:gd name="connsiteY15" fmla="*/ 848008 h 944594"/>
                <a:gd name="connsiteX16" fmla="*/ 310032 w 1574500"/>
                <a:gd name="connsiteY16" fmla="*/ 935525 h 944594"/>
                <a:gd name="connsiteX17" fmla="*/ 406603 w 1574500"/>
                <a:gd name="connsiteY17" fmla="*/ 917418 h 944594"/>
                <a:gd name="connsiteX18" fmla="*/ 424710 w 1574500"/>
                <a:gd name="connsiteY18" fmla="*/ 938542 h 944594"/>
                <a:gd name="connsiteX19" fmla="*/ 509209 w 1574500"/>
                <a:gd name="connsiteY19" fmla="*/ 899311 h 944594"/>
                <a:gd name="connsiteX20" fmla="*/ 560017 w 1574500"/>
                <a:gd name="connsiteY20" fmla="*/ 944594 h 944594"/>
                <a:gd name="connsiteX21" fmla="*/ 566547 w 1574500"/>
                <a:gd name="connsiteY21" fmla="*/ 844990 h 944594"/>
                <a:gd name="connsiteX22" fmla="*/ 1532250 w 1574500"/>
                <a:gd name="connsiteY22" fmla="*/ 935525 h 944594"/>
                <a:gd name="connsiteX23" fmla="*/ 1574500 w 1574500"/>
                <a:gd name="connsiteY23" fmla="*/ 190123 h 944594"/>
                <a:gd name="connsiteX24" fmla="*/ 1191236 w 1574500"/>
                <a:gd name="connsiteY24" fmla="*/ 156927 h 944594"/>
                <a:gd name="connsiteX25" fmla="*/ 1010167 w 1574500"/>
                <a:gd name="connsiteY25" fmla="*/ 141837 h 944594"/>
                <a:gd name="connsiteX26" fmla="*/ 910579 w 1574500"/>
                <a:gd name="connsiteY26" fmla="*/ 138820 h 944594"/>
                <a:gd name="connsiteX27" fmla="*/ 744599 w 1574500"/>
                <a:gd name="connsiteY27" fmla="*/ 111659 h 944594"/>
                <a:gd name="connsiteX28" fmla="*/ 599743 w 1574500"/>
                <a:gd name="connsiteY28" fmla="*/ 93552 h 944594"/>
                <a:gd name="connsiteX29" fmla="*/ 29375 w 1574500"/>
                <a:gd name="connsiteY29" fmla="*/ 0 h 944594"/>
                <a:gd name="connsiteX0" fmla="*/ 29375 w 1574500"/>
                <a:gd name="connsiteY0" fmla="*/ 0 h 944594"/>
                <a:gd name="connsiteX1" fmla="*/ 26357 w 1574500"/>
                <a:gd name="connsiteY1" fmla="*/ 63374 h 944594"/>
                <a:gd name="connsiteX2" fmla="*/ 2215 w 1574500"/>
                <a:gd name="connsiteY2" fmla="*/ 129766 h 944594"/>
                <a:gd name="connsiteX3" fmla="*/ 0 w 1574500"/>
                <a:gd name="connsiteY3" fmla="*/ 308931 h 944594"/>
                <a:gd name="connsiteX4" fmla="*/ 95767 w 1574500"/>
                <a:gd name="connsiteY4" fmla="*/ 422495 h 944594"/>
                <a:gd name="connsiteX5" fmla="*/ 165177 w 1574500"/>
                <a:gd name="connsiteY5" fmla="*/ 485869 h 944594"/>
                <a:gd name="connsiteX6" fmla="*/ 138017 w 1574500"/>
                <a:gd name="connsiteY6" fmla="*/ 567350 h 944594"/>
                <a:gd name="connsiteX7" fmla="*/ 147070 w 1574500"/>
                <a:gd name="connsiteY7" fmla="*/ 618653 h 944594"/>
                <a:gd name="connsiteX8" fmla="*/ 113874 w 1574500"/>
                <a:gd name="connsiteY8" fmla="*/ 645814 h 944594"/>
                <a:gd name="connsiteX9" fmla="*/ 119910 w 1574500"/>
                <a:gd name="connsiteY9" fmla="*/ 679010 h 944594"/>
                <a:gd name="connsiteX10" fmla="*/ 192337 w 1574500"/>
                <a:gd name="connsiteY10" fmla="*/ 675992 h 944594"/>
                <a:gd name="connsiteX11" fmla="*/ 210444 w 1574500"/>
                <a:gd name="connsiteY11" fmla="*/ 739366 h 944594"/>
                <a:gd name="connsiteX12" fmla="*/ 216480 w 1574500"/>
                <a:gd name="connsiteY12" fmla="*/ 775580 h 944594"/>
                <a:gd name="connsiteX13" fmla="*/ 237605 w 1574500"/>
                <a:gd name="connsiteY13" fmla="*/ 817830 h 944594"/>
                <a:gd name="connsiteX14" fmla="*/ 237605 w 1574500"/>
                <a:gd name="connsiteY14" fmla="*/ 848008 h 944594"/>
                <a:gd name="connsiteX15" fmla="*/ 310032 w 1574500"/>
                <a:gd name="connsiteY15" fmla="*/ 935525 h 944594"/>
                <a:gd name="connsiteX16" fmla="*/ 406603 w 1574500"/>
                <a:gd name="connsiteY16" fmla="*/ 917418 h 944594"/>
                <a:gd name="connsiteX17" fmla="*/ 424710 w 1574500"/>
                <a:gd name="connsiteY17" fmla="*/ 938542 h 944594"/>
                <a:gd name="connsiteX18" fmla="*/ 509209 w 1574500"/>
                <a:gd name="connsiteY18" fmla="*/ 899311 h 944594"/>
                <a:gd name="connsiteX19" fmla="*/ 560017 w 1574500"/>
                <a:gd name="connsiteY19" fmla="*/ 944594 h 944594"/>
                <a:gd name="connsiteX20" fmla="*/ 566547 w 1574500"/>
                <a:gd name="connsiteY20" fmla="*/ 844990 h 944594"/>
                <a:gd name="connsiteX21" fmla="*/ 1532250 w 1574500"/>
                <a:gd name="connsiteY21" fmla="*/ 935525 h 944594"/>
                <a:gd name="connsiteX22" fmla="*/ 1574500 w 1574500"/>
                <a:gd name="connsiteY22" fmla="*/ 190123 h 944594"/>
                <a:gd name="connsiteX23" fmla="*/ 1191236 w 1574500"/>
                <a:gd name="connsiteY23" fmla="*/ 156927 h 944594"/>
                <a:gd name="connsiteX24" fmla="*/ 1010167 w 1574500"/>
                <a:gd name="connsiteY24" fmla="*/ 141837 h 944594"/>
                <a:gd name="connsiteX25" fmla="*/ 910579 w 1574500"/>
                <a:gd name="connsiteY25" fmla="*/ 138820 h 944594"/>
                <a:gd name="connsiteX26" fmla="*/ 744599 w 1574500"/>
                <a:gd name="connsiteY26" fmla="*/ 111659 h 944594"/>
                <a:gd name="connsiteX27" fmla="*/ 599743 w 1574500"/>
                <a:gd name="connsiteY27" fmla="*/ 93552 h 944594"/>
                <a:gd name="connsiteX28" fmla="*/ 29375 w 1574500"/>
                <a:gd name="connsiteY28" fmla="*/ 0 h 944594"/>
                <a:gd name="connsiteX0" fmla="*/ 29375 w 1574500"/>
                <a:gd name="connsiteY0" fmla="*/ 0 h 944594"/>
                <a:gd name="connsiteX1" fmla="*/ 26357 w 1574500"/>
                <a:gd name="connsiteY1" fmla="*/ 63374 h 944594"/>
                <a:gd name="connsiteX2" fmla="*/ 2215 w 1574500"/>
                <a:gd name="connsiteY2" fmla="*/ 129766 h 944594"/>
                <a:gd name="connsiteX3" fmla="*/ 0 w 1574500"/>
                <a:gd name="connsiteY3" fmla="*/ 308931 h 944594"/>
                <a:gd name="connsiteX4" fmla="*/ 86191 w 1574500"/>
                <a:gd name="connsiteY4" fmla="*/ 429646 h 944594"/>
                <a:gd name="connsiteX5" fmla="*/ 165177 w 1574500"/>
                <a:gd name="connsiteY5" fmla="*/ 485869 h 944594"/>
                <a:gd name="connsiteX6" fmla="*/ 138017 w 1574500"/>
                <a:gd name="connsiteY6" fmla="*/ 567350 h 944594"/>
                <a:gd name="connsiteX7" fmla="*/ 147070 w 1574500"/>
                <a:gd name="connsiteY7" fmla="*/ 618653 h 944594"/>
                <a:gd name="connsiteX8" fmla="*/ 113874 w 1574500"/>
                <a:gd name="connsiteY8" fmla="*/ 645814 h 944594"/>
                <a:gd name="connsiteX9" fmla="*/ 119910 w 1574500"/>
                <a:gd name="connsiteY9" fmla="*/ 679010 h 944594"/>
                <a:gd name="connsiteX10" fmla="*/ 192337 w 1574500"/>
                <a:gd name="connsiteY10" fmla="*/ 675992 h 944594"/>
                <a:gd name="connsiteX11" fmla="*/ 210444 w 1574500"/>
                <a:gd name="connsiteY11" fmla="*/ 739366 h 944594"/>
                <a:gd name="connsiteX12" fmla="*/ 216480 w 1574500"/>
                <a:gd name="connsiteY12" fmla="*/ 775580 h 944594"/>
                <a:gd name="connsiteX13" fmla="*/ 237605 w 1574500"/>
                <a:gd name="connsiteY13" fmla="*/ 817830 h 944594"/>
                <a:gd name="connsiteX14" fmla="*/ 237605 w 1574500"/>
                <a:gd name="connsiteY14" fmla="*/ 848008 h 944594"/>
                <a:gd name="connsiteX15" fmla="*/ 310032 w 1574500"/>
                <a:gd name="connsiteY15" fmla="*/ 935525 h 944594"/>
                <a:gd name="connsiteX16" fmla="*/ 406603 w 1574500"/>
                <a:gd name="connsiteY16" fmla="*/ 917418 h 944594"/>
                <a:gd name="connsiteX17" fmla="*/ 424710 w 1574500"/>
                <a:gd name="connsiteY17" fmla="*/ 938542 h 944594"/>
                <a:gd name="connsiteX18" fmla="*/ 509209 w 1574500"/>
                <a:gd name="connsiteY18" fmla="*/ 899311 h 944594"/>
                <a:gd name="connsiteX19" fmla="*/ 560017 w 1574500"/>
                <a:gd name="connsiteY19" fmla="*/ 944594 h 944594"/>
                <a:gd name="connsiteX20" fmla="*/ 566547 w 1574500"/>
                <a:gd name="connsiteY20" fmla="*/ 844990 h 944594"/>
                <a:gd name="connsiteX21" fmla="*/ 1532250 w 1574500"/>
                <a:gd name="connsiteY21" fmla="*/ 935525 h 944594"/>
                <a:gd name="connsiteX22" fmla="*/ 1574500 w 1574500"/>
                <a:gd name="connsiteY22" fmla="*/ 190123 h 944594"/>
                <a:gd name="connsiteX23" fmla="*/ 1191236 w 1574500"/>
                <a:gd name="connsiteY23" fmla="*/ 156927 h 944594"/>
                <a:gd name="connsiteX24" fmla="*/ 1010167 w 1574500"/>
                <a:gd name="connsiteY24" fmla="*/ 141837 h 944594"/>
                <a:gd name="connsiteX25" fmla="*/ 910579 w 1574500"/>
                <a:gd name="connsiteY25" fmla="*/ 138820 h 944594"/>
                <a:gd name="connsiteX26" fmla="*/ 744599 w 1574500"/>
                <a:gd name="connsiteY26" fmla="*/ 111659 h 944594"/>
                <a:gd name="connsiteX27" fmla="*/ 599743 w 1574500"/>
                <a:gd name="connsiteY27" fmla="*/ 93552 h 944594"/>
                <a:gd name="connsiteX28" fmla="*/ 29375 w 1574500"/>
                <a:gd name="connsiteY28" fmla="*/ 0 h 944594"/>
                <a:gd name="connsiteX0" fmla="*/ 29375 w 1574500"/>
                <a:gd name="connsiteY0" fmla="*/ 0 h 944594"/>
                <a:gd name="connsiteX1" fmla="*/ 26357 w 1574500"/>
                <a:gd name="connsiteY1" fmla="*/ 63374 h 944594"/>
                <a:gd name="connsiteX2" fmla="*/ 2215 w 1574500"/>
                <a:gd name="connsiteY2" fmla="*/ 129766 h 944594"/>
                <a:gd name="connsiteX3" fmla="*/ 0 w 1574500"/>
                <a:gd name="connsiteY3" fmla="*/ 308931 h 944594"/>
                <a:gd name="connsiteX4" fmla="*/ 86191 w 1574500"/>
                <a:gd name="connsiteY4" fmla="*/ 429646 h 944594"/>
                <a:gd name="connsiteX5" fmla="*/ 148421 w 1574500"/>
                <a:gd name="connsiteY5" fmla="*/ 485877 h 944594"/>
                <a:gd name="connsiteX6" fmla="*/ 138017 w 1574500"/>
                <a:gd name="connsiteY6" fmla="*/ 567350 h 944594"/>
                <a:gd name="connsiteX7" fmla="*/ 147070 w 1574500"/>
                <a:gd name="connsiteY7" fmla="*/ 618653 h 944594"/>
                <a:gd name="connsiteX8" fmla="*/ 113874 w 1574500"/>
                <a:gd name="connsiteY8" fmla="*/ 645814 h 944594"/>
                <a:gd name="connsiteX9" fmla="*/ 119910 w 1574500"/>
                <a:gd name="connsiteY9" fmla="*/ 679010 h 944594"/>
                <a:gd name="connsiteX10" fmla="*/ 192337 w 1574500"/>
                <a:gd name="connsiteY10" fmla="*/ 675992 h 944594"/>
                <a:gd name="connsiteX11" fmla="*/ 210444 w 1574500"/>
                <a:gd name="connsiteY11" fmla="*/ 739366 h 944594"/>
                <a:gd name="connsiteX12" fmla="*/ 216480 w 1574500"/>
                <a:gd name="connsiteY12" fmla="*/ 775580 h 944594"/>
                <a:gd name="connsiteX13" fmla="*/ 237605 w 1574500"/>
                <a:gd name="connsiteY13" fmla="*/ 817830 h 944594"/>
                <a:gd name="connsiteX14" fmla="*/ 237605 w 1574500"/>
                <a:gd name="connsiteY14" fmla="*/ 848008 h 944594"/>
                <a:gd name="connsiteX15" fmla="*/ 310032 w 1574500"/>
                <a:gd name="connsiteY15" fmla="*/ 935525 h 944594"/>
                <a:gd name="connsiteX16" fmla="*/ 406603 w 1574500"/>
                <a:gd name="connsiteY16" fmla="*/ 917418 h 944594"/>
                <a:gd name="connsiteX17" fmla="*/ 424710 w 1574500"/>
                <a:gd name="connsiteY17" fmla="*/ 938542 h 944594"/>
                <a:gd name="connsiteX18" fmla="*/ 509209 w 1574500"/>
                <a:gd name="connsiteY18" fmla="*/ 899311 h 944594"/>
                <a:gd name="connsiteX19" fmla="*/ 560017 w 1574500"/>
                <a:gd name="connsiteY19" fmla="*/ 944594 h 944594"/>
                <a:gd name="connsiteX20" fmla="*/ 566547 w 1574500"/>
                <a:gd name="connsiteY20" fmla="*/ 844990 h 944594"/>
                <a:gd name="connsiteX21" fmla="*/ 1532250 w 1574500"/>
                <a:gd name="connsiteY21" fmla="*/ 935525 h 944594"/>
                <a:gd name="connsiteX22" fmla="*/ 1574500 w 1574500"/>
                <a:gd name="connsiteY22" fmla="*/ 190123 h 944594"/>
                <a:gd name="connsiteX23" fmla="*/ 1191236 w 1574500"/>
                <a:gd name="connsiteY23" fmla="*/ 156927 h 944594"/>
                <a:gd name="connsiteX24" fmla="*/ 1010167 w 1574500"/>
                <a:gd name="connsiteY24" fmla="*/ 141837 h 944594"/>
                <a:gd name="connsiteX25" fmla="*/ 910579 w 1574500"/>
                <a:gd name="connsiteY25" fmla="*/ 138820 h 944594"/>
                <a:gd name="connsiteX26" fmla="*/ 744599 w 1574500"/>
                <a:gd name="connsiteY26" fmla="*/ 111659 h 944594"/>
                <a:gd name="connsiteX27" fmla="*/ 599743 w 1574500"/>
                <a:gd name="connsiteY27" fmla="*/ 93552 h 944594"/>
                <a:gd name="connsiteX28" fmla="*/ 29375 w 1574500"/>
                <a:gd name="connsiteY28" fmla="*/ 0 h 944594"/>
                <a:gd name="connsiteX0" fmla="*/ 29375 w 1574500"/>
                <a:gd name="connsiteY0" fmla="*/ 0 h 944594"/>
                <a:gd name="connsiteX1" fmla="*/ 26357 w 1574500"/>
                <a:gd name="connsiteY1" fmla="*/ 63374 h 944594"/>
                <a:gd name="connsiteX2" fmla="*/ 2215 w 1574500"/>
                <a:gd name="connsiteY2" fmla="*/ 129766 h 944594"/>
                <a:gd name="connsiteX3" fmla="*/ 0 w 1574500"/>
                <a:gd name="connsiteY3" fmla="*/ 308931 h 944594"/>
                <a:gd name="connsiteX4" fmla="*/ 86191 w 1574500"/>
                <a:gd name="connsiteY4" fmla="*/ 429646 h 944594"/>
                <a:gd name="connsiteX5" fmla="*/ 148421 w 1574500"/>
                <a:gd name="connsiteY5" fmla="*/ 485877 h 944594"/>
                <a:gd name="connsiteX6" fmla="*/ 123656 w 1574500"/>
                <a:gd name="connsiteY6" fmla="*/ 567360 h 944594"/>
                <a:gd name="connsiteX7" fmla="*/ 147070 w 1574500"/>
                <a:gd name="connsiteY7" fmla="*/ 618653 h 944594"/>
                <a:gd name="connsiteX8" fmla="*/ 113874 w 1574500"/>
                <a:gd name="connsiteY8" fmla="*/ 645814 h 944594"/>
                <a:gd name="connsiteX9" fmla="*/ 119910 w 1574500"/>
                <a:gd name="connsiteY9" fmla="*/ 679010 h 944594"/>
                <a:gd name="connsiteX10" fmla="*/ 192337 w 1574500"/>
                <a:gd name="connsiteY10" fmla="*/ 675992 h 944594"/>
                <a:gd name="connsiteX11" fmla="*/ 210444 w 1574500"/>
                <a:gd name="connsiteY11" fmla="*/ 739366 h 944594"/>
                <a:gd name="connsiteX12" fmla="*/ 216480 w 1574500"/>
                <a:gd name="connsiteY12" fmla="*/ 775580 h 944594"/>
                <a:gd name="connsiteX13" fmla="*/ 237605 w 1574500"/>
                <a:gd name="connsiteY13" fmla="*/ 817830 h 944594"/>
                <a:gd name="connsiteX14" fmla="*/ 237605 w 1574500"/>
                <a:gd name="connsiteY14" fmla="*/ 848008 h 944594"/>
                <a:gd name="connsiteX15" fmla="*/ 310032 w 1574500"/>
                <a:gd name="connsiteY15" fmla="*/ 935525 h 944594"/>
                <a:gd name="connsiteX16" fmla="*/ 406603 w 1574500"/>
                <a:gd name="connsiteY16" fmla="*/ 917418 h 944594"/>
                <a:gd name="connsiteX17" fmla="*/ 424710 w 1574500"/>
                <a:gd name="connsiteY17" fmla="*/ 938542 h 944594"/>
                <a:gd name="connsiteX18" fmla="*/ 509209 w 1574500"/>
                <a:gd name="connsiteY18" fmla="*/ 899311 h 944594"/>
                <a:gd name="connsiteX19" fmla="*/ 560017 w 1574500"/>
                <a:gd name="connsiteY19" fmla="*/ 944594 h 944594"/>
                <a:gd name="connsiteX20" fmla="*/ 566547 w 1574500"/>
                <a:gd name="connsiteY20" fmla="*/ 844990 h 944594"/>
                <a:gd name="connsiteX21" fmla="*/ 1532250 w 1574500"/>
                <a:gd name="connsiteY21" fmla="*/ 935525 h 944594"/>
                <a:gd name="connsiteX22" fmla="*/ 1574500 w 1574500"/>
                <a:gd name="connsiteY22" fmla="*/ 190123 h 944594"/>
                <a:gd name="connsiteX23" fmla="*/ 1191236 w 1574500"/>
                <a:gd name="connsiteY23" fmla="*/ 156927 h 944594"/>
                <a:gd name="connsiteX24" fmla="*/ 1010167 w 1574500"/>
                <a:gd name="connsiteY24" fmla="*/ 141837 h 944594"/>
                <a:gd name="connsiteX25" fmla="*/ 910579 w 1574500"/>
                <a:gd name="connsiteY25" fmla="*/ 138820 h 944594"/>
                <a:gd name="connsiteX26" fmla="*/ 744599 w 1574500"/>
                <a:gd name="connsiteY26" fmla="*/ 111659 h 944594"/>
                <a:gd name="connsiteX27" fmla="*/ 599743 w 1574500"/>
                <a:gd name="connsiteY27" fmla="*/ 93552 h 944594"/>
                <a:gd name="connsiteX28" fmla="*/ 29375 w 1574500"/>
                <a:gd name="connsiteY28" fmla="*/ 0 h 944594"/>
                <a:gd name="connsiteX0" fmla="*/ 29375 w 1574500"/>
                <a:gd name="connsiteY0" fmla="*/ 0 h 944594"/>
                <a:gd name="connsiteX1" fmla="*/ 26357 w 1574500"/>
                <a:gd name="connsiteY1" fmla="*/ 63374 h 944594"/>
                <a:gd name="connsiteX2" fmla="*/ 2215 w 1574500"/>
                <a:gd name="connsiteY2" fmla="*/ 129766 h 944594"/>
                <a:gd name="connsiteX3" fmla="*/ 0 w 1574500"/>
                <a:gd name="connsiteY3" fmla="*/ 308931 h 944594"/>
                <a:gd name="connsiteX4" fmla="*/ 86191 w 1574500"/>
                <a:gd name="connsiteY4" fmla="*/ 429646 h 944594"/>
                <a:gd name="connsiteX5" fmla="*/ 148421 w 1574500"/>
                <a:gd name="connsiteY5" fmla="*/ 485877 h 944594"/>
                <a:gd name="connsiteX6" fmla="*/ 123656 w 1574500"/>
                <a:gd name="connsiteY6" fmla="*/ 567360 h 944594"/>
                <a:gd name="connsiteX7" fmla="*/ 132705 w 1574500"/>
                <a:gd name="connsiteY7" fmla="*/ 618663 h 944594"/>
                <a:gd name="connsiteX8" fmla="*/ 113874 w 1574500"/>
                <a:gd name="connsiteY8" fmla="*/ 645814 h 944594"/>
                <a:gd name="connsiteX9" fmla="*/ 119910 w 1574500"/>
                <a:gd name="connsiteY9" fmla="*/ 679010 h 944594"/>
                <a:gd name="connsiteX10" fmla="*/ 192337 w 1574500"/>
                <a:gd name="connsiteY10" fmla="*/ 675992 h 944594"/>
                <a:gd name="connsiteX11" fmla="*/ 210444 w 1574500"/>
                <a:gd name="connsiteY11" fmla="*/ 739366 h 944594"/>
                <a:gd name="connsiteX12" fmla="*/ 216480 w 1574500"/>
                <a:gd name="connsiteY12" fmla="*/ 775580 h 944594"/>
                <a:gd name="connsiteX13" fmla="*/ 237605 w 1574500"/>
                <a:gd name="connsiteY13" fmla="*/ 817830 h 944594"/>
                <a:gd name="connsiteX14" fmla="*/ 237605 w 1574500"/>
                <a:gd name="connsiteY14" fmla="*/ 848008 h 944594"/>
                <a:gd name="connsiteX15" fmla="*/ 310032 w 1574500"/>
                <a:gd name="connsiteY15" fmla="*/ 935525 h 944594"/>
                <a:gd name="connsiteX16" fmla="*/ 406603 w 1574500"/>
                <a:gd name="connsiteY16" fmla="*/ 917418 h 944594"/>
                <a:gd name="connsiteX17" fmla="*/ 424710 w 1574500"/>
                <a:gd name="connsiteY17" fmla="*/ 938542 h 944594"/>
                <a:gd name="connsiteX18" fmla="*/ 509209 w 1574500"/>
                <a:gd name="connsiteY18" fmla="*/ 899311 h 944594"/>
                <a:gd name="connsiteX19" fmla="*/ 560017 w 1574500"/>
                <a:gd name="connsiteY19" fmla="*/ 944594 h 944594"/>
                <a:gd name="connsiteX20" fmla="*/ 566547 w 1574500"/>
                <a:gd name="connsiteY20" fmla="*/ 844990 h 944594"/>
                <a:gd name="connsiteX21" fmla="*/ 1532250 w 1574500"/>
                <a:gd name="connsiteY21" fmla="*/ 935525 h 944594"/>
                <a:gd name="connsiteX22" fmla="*/ 1574500 w 1574500"/>
                <a:gd name="connsiteY22" fmla="*/ 190123 h 944594"/>
                <a:gd name="connsiteX23" fmla="*/ 1191236 w 1574500"/>
                <a:gd name="connsiteY23" fmla="*/ 156927 h 944594"/>
                <a:gd name="connsiteX24" fmla="*/ 1010167 w 1574500"/>
                <a:gd name="connsiteY24" fmla="*/ 141837 h 944594"/>
                <a:gd name="connsiteX25" fmla="*/ 910579 w 1574500"/>
                <a:gd name="connsiteY25" fmla="*/ 138820 h 944594"/>
                <a:gd name="connsiteX26" fmla="*/ 744599 w 1574500"/>
                <a:gd name="connsiteY26" fmla="*/ 111659 h 944594"/>
                <a:gd name="connsiteX27" fmla="*/ 599743 w 1574500"/>
                <a:gd name="connsiteY27" fmla="*/ 93552 h 944594"/>
                <a:gd name="connsiteX28" fmla="*/ 29375 w 1574500"/>
                <a:gd name="connsiteY28" fmla="*/ 0 h 944594"/>
                <a:gd name="connsiteX0" fmla="*/ 29375 w 1574500"/>
                <a:gd name="connsiteY0" fmla="*/ 0 h 944594"/>
                <a:gd name="connsiteX1" fmla="*/ 26357 w 1574500"/>
                <a:gd name="connsiteY1" fmla="*/ 63374 h 944594"/>
                <a:gd name="connsiteX2" fmla="*/ 2215 w 1574500"/>
                <a:gd name="connsiteY2" fmla="*/ 129766 h 944594"/>
                <a:gd name="connsiteX3" fmla="*/ 0 w 1574500"/>
                <a:gd name="connsiteY3" fmla="*/ 308931 h 944594"/>
                <a:gd name="connsiteX4" fmla="*/ 86191 w 1574500"/>
                <a:gd name="connsiteY4" fmla="*/ 429646 h 944594"/>
                <a:gd name="connsiteX5" fmla="*/ 148421 w 1574500"/>
                <a:gd name="connsiteY5" fmla="*/ 485877 h 944594"/>
                <a:gd name="connsiteX6" fmla="*/ 123656 w 1574500"/>
                <a:gd name="connsiteY6" fmla="*/ 567360 h 944594"/>
                <a:gd name="connsiteX7" fmla="*/ 132705 w 1574500"/>
                <a:gd name="connsiteY7" fmla="*/ 618663 h 944594"/>
                <a:gd name="connsiteX8" fmla="*/ 113874 w 1574500"/>
                <a:gd name="connsiteY8" fmla="*/ 645814 h 944594"/>
                <a:gd name="connsiteX9" fmla="*/ 119910 w 1574500"/>
                <a:gd name="connsiteY9" fmla="*/ 679010 h 944594"/>
                <a:gd name="connsiteX10" fmla="*/ 192337 w 1574500"/>
                <a:gd name="connsiteY10" fmla="*/ 675992 h 944594"/>
                <a:gd name="connsiteX11" fmla="*/ 210444 w 1574500"/>
                <a:gd name="connsiteY11" fmla="*/ 739366 h 944594"/>
                <a:gd name="connsiteX12" fmla="*/ 216480 w 1574500"/>
                <a:gd name="connsiteY12" fmla="*/ 775580 h 944594"/>
                <a:gd name="connsiteX13" fmla="*/ 237605 w 1574500"/>
                <a:gd name="connsiteY13" fmla="*/ 817830 h 944594"/>
                <a:gd name="connsiteX14" fmla="*/ 227946 w 1574500"/>
                <a:gd name="connsiteY14" fmla="*/ 874216 h 944594"/>
                <a:gd name="connsiteX15" fmla="*/ 310032 w 1574500"/>
                <a:gd name="connsiteY15" fmla="*/ 935525 h 944594"/>
                <a:gd name="connsiteX16" fmla="*/ 406603 w 1574500"/>
                <a:gd name="connsiteY16" fmla="*/ 917418 h 944594"/>
                <a:gd name="connsiteX17" fmla="*/ 424710 w 1574500"/>
                <a:gd name="connsiteY17" fmla="*/ 938542 h 944594"/>
                <a:gd name="connsiteX18" fmla="*/ 509209 w 1574500"/>
                <a:gd name="connsiteY18" fmla="*/ 899311 h 944594"/>
                <a:gd name="connsiteX19" fmla="*/ 560017 w 1574500"/>
                <a:gd name="connsiteY19" fmla="*/ 944594 h 944594"/>
                <a:gd name="connsiteX20" fmla="*/ 566547 w 1574500"/>
                <a:gd name="connsiteY20" fmla="*/ 844990 h 944594"/>
                <a:gd name="connsiteX21" fmla="*/ 1532250 w 1574500"/>
                <a:gd name="connsiteY21" fmla="*/ 935525 h 944594"/>
                <a:gd name="connsiteX22" fmla="*/ 1574500 w 1574500"/>
                <a:gd name="connsiteY22" fmla="*/ 190123 h 944594"/>
                <a:gd name="connsiteX23" fmla="*/ 1191236 w 1574500"/>
                <a:gd name="connsiteY23" fmla="*/ 156927 h 944594"/>
                <a:gd name="connsiteX24" fmla="*/ 1010167 w 1574500"/>
                <a:gd name="connsiteY24" fmla="*/ 141837 h 944594"/>
                <a:gd name="connsiteX25" fmla="*/ 910579 w 1574500"/>
                <a:gd name="connsiteY25" fmla="*/ 138820 h 944594"/>
                <a:gd name="connsiteX26" fmla="*/ 744599 w 1574500"/>
                <a:gd name="connsiteY26" fmla="*/ 111659 h 944594"/>
                <a:gd name="connsiteX27" fmla="*/ 599743 w 1574500"/>
                <a:gd name="connsiteY27" fmla="*/ 93552 h 944594"/>
                <a:gd name="connsiteX28" fmla="*/ 29375 w 1574500"/>
                <a:gd name="connsiteY28" fmla="*/ 0 h 944594"/>
                <a:gd name="connsiteX0" fmla="*/ 29375 w 1574500"/>
                <a:gd name="connsiteY0" fmla="*/ 0 h 952209"/>
                <a:gd name="connsiteX1" fmla="*/ 26357 w 1574500"/>
                <a:gd name="connsiteY1" fmla="*/ 63374 h 952209"/>
                <a:gd name="connsiteX2" fmla="*/ 2215 w 1574500"/>
                <a:gd name="connsiteY2" fmla="*/ 129766 h 952209"/>
                <a:gd name="connsiteX3" fmla="*/ 0 w 1574500"/>
                <a:gd name="connsiteY3" fmla="*/ 308931 h 952209"/>
                <a:gd name="connsiteX4" fmla="*/ 86191 w 1574500"/>
                <a:gd name="connsiteY4" fmla="*/ 429646 h 952209"/>
                <a:gd name="connsiteX5" fmla="*/ 148421 w 1574500"/>
                <a:gd name="connsiteY5" fmla="*/ 485877 h 952209"/>
                <a:gd name="connsiteX6" fmla="*/ 123656 w 1574500"/>
                <a:gd name="connsiteY6" fmla="*/ 567360 h 952209"/>
                <a:gd name="connsiteX7" fmla="*/ 132705 w 1574500"/>
                <a:gd name="connsiteY7" fmla="*/ 618663 h 952209"/>
                <a:gd name="connsiteX8" fmla="*/ 113874 w 1574500"/>
                <a:gd name="connsiteY8" fmla="*/ 645814 h 952209"/>
                <a:gd name="connsiteX9" fmla="*/ 119910 w 1574500"/>
                <a:gd name="connsiteY9" fmla="*/ 679010 h 952209"/>
                <a:gd name="connsiteX10" fmla="*/ 192337 w 1574500"/>
                <a:gd name="connsiteY10" fmla="*/ 675992 h 952209"/>
                <a:gd name="connsiteX11" fmla="*/ 210444 w 1574500"/>
                <a:gd name="connsiteY11" fmla="*/ 739366 h 952209"/>
                <a:gd name="connsiteX12" fmla="*/ 216480 w 1574500"/>
                <a:gd name="connsiteY12" fmla="*/ 775580 h 952209"/>
                <a:gd name="connsiteX13" fmla="*/ 237605 w 1574500"/>
                <a:gd name="connsiteY13" fmla="*/ 817830 h 952209"/>
                <a:gd name="connsiteX14" fmla="*/ 227946 w 1574500"/>
                <a:gd name="connsiteY14" fmla="*/ 874216 h 952209"/>
                <a:gd name="connsiteX15" fmla="*/ 312230 w 1574500"/>
                <a:gd name="connsiteY15" fmla="*/ 952209 h 952209"/>
                <a:gd name="connsiteX16" fmla="*/ 406603 w 1574500"/>
                <a:gd name="connsiteY16" fmla="*/ 917418 h 952209"/>
                <a:gd name="connsiteX17" fmla="*/ 424710 w 1574500"/>
                <a:gd name="connsiteY17" fmla="*/ 938542 h 952209"/>
                <a:gd name="connsiteX18" fmla="*/ 509209 w 1574500"/>
                <a:gd name="connsiteY18" fmla="*/ 899311 h 952209"/>
                <a:gd name="connsiteX19" fmla="*/ 560017 w 1574500"/>
                <a:gd name="connsiteY19" fmla="*/ 944594 h 952209"/>
                <a:gd name="connsiteX20" fmla="*/ 566547 w 1574500"/>
                <a:gd name="connsiteY20" fmla="*/ 844990 h 952209"/>
                <a:gd name="connsiteX21" fmla="*/ 1532250 w 1574500"/>
                <a:gd name="connsiteY21" fmla="*/ 935525 h 952209"/>
                <a:gd name="connsiteX22" fmla="*/ 1574500 w 1574500"/>
                <a:gd name="connsiteY22" fmla="*/ 190123 h 952209"/>
                <a:gd name="connsiteX23" fmla="*/ 1191236 w 1574500"/>
                <a:gd name="connsiteY23" fmla="*/ 156927 h 952209"/>
                <a:gd name="connsiteX24" fmla="*/ 1010167 w 1574500"/>
                <a:gd name="connsiteY24" fmla="*/ 141837 h 952209"/>
                <a:gd name="connsiteX25" fmla="*/ 910579 w 1574500"/>
                <a:gd name="connsiteY25" fmla="*/ 138820 h 952209"/>
                <a:gd name="connsiteX26" fmla="*/ 744599 w 1574500"/>
                <a:gd name="connsiteY26" fmla="*/ 111659 h 952209"/>
                <a:gd name="connsiteX27" fmla="*/ 599743 w 1574500"/>
                <a:gd name="connsiteY27" fmla="*/ 93552 h 952209"/>
                <a:gd name="connsiteX28" fmla="*/ 29375 w 1574500"/>
                <a:gd name="connsiteY28" fmla="*/ 0 h 952209"/>
                <a:gd name="connsiteX0" fmla="*/ 29375 w 1574500"/>
                <a:gd name="connsiteY0" fmla="*/ 0 h 952845"/>
                <a:gd name="connsiteX1" fmla="*/ 26357 w 1574500"/>
                <a:gd name="connsiteY1" fmla="*/ 63374 h 952845"/>
                <a:gd name="connsiteX2" fmla="*/ 2215 w 1574500"/>
                <a:gd name="connsiteY2" fmla="*/ 129766 h 952845"/>
                <a:gd name="connsiteX3" fmla="*/ 0 w 1574500"/>
                <a:gd name="connsiteY3" fmla="*/ 308931 h 952845"/>
                <a:gd name="connsiteX4" fmla="*/ 86191 w 1574500"/>
                <a:gd name="connsiteY4" fmla="*/ 429646 h 952845"/>
                <a:gd name="connsiteX5" fmla="*/ 148421 w 1574500"/>
                <a:gd name="connsiteY5" fmla="*/ 485877 h 952845"/>
                <a:gd name="connsiteX6" fmla="*/ 123656 w 1574500"/>
                <a:gd name="connsiteY6" fmla="*/ 567360 h 952845"/>
                <a:gd name="connsiteX7" fmla="*/ 132705 w 1574500"/>
                <a:gd name="connsiteY7" fmla="*/ 618663 h 952845"/>
                <a:gd name="connsiteX8" fmla="*/ 113874 w 1574500"/>
                <a:gd name="connsiteY8" fmla="*/ 645814 h 952845"/>
                <a:gd name="connsiteX9" fmla="*/ 119910 w 1574500"/>
                <a:gd name="connsiteY9" fmla="*/ 679010 h 952845"/>
                <a:gd name="connsiteX10" fmla="*/ 192337 w 1574500"/>
                <a:gd name="connsiteY10" fmla="*/ 675992 h 952845"/>
                <a:gd name="connsiteX11" fmla="*/ 210444 w 1574500"/>
                <a:gd name="connsiteY11" fmla="*/ 739366 h 952845"/>
                <a:gd name="connsiteX12" fmla="*/ 216480 w 1574500"/>
                <a:gd name="connsiteY12" fmla="*/ 775580 h 952845"/>
                <a:gd name="connsiteX13" fmla="*/ 237605 w 1574500"/>
                <a:gd name="connsiteY13" fmla="*/ 817830 h 952845"/>
                <a:gd name="connsiteX14" fmla="*/ 227946 w 1574500"/>
                <a:gd name="connsiteY14" fmla="*/ 874216 h 952845"/>
                <a:gd name="connsiteX15" fmla="*/ 312230 w 1574500"/>
                <a:gd name="connsiteY15" fmla="*/ 952209 h 952845"/>
                <a:gd name="connsiteX16" fmla="*/ 406603 w 1574500"/>
                <a:gd name="connsiteY16" fmla="*/ 917418 h 952845"/>
                <a:gd name="connsiteX17" fmla="*/ 455399 w 1574500"/>
                <a:gd name="connsiteY17" fmla="*/ 952845 h 952845"/>
                <a:gd name="connsiteX18" fmla="*/ 509209 w 1574500"/>
                <a:gd name="connsiteY18" fmla="*/ 899311 h 952845"/>
                <a:gd name="connsiteX19" fmla="*/ 560017 w 1574500"/>
                <a:gd name="connsiteY19" fmla="*/ 944594 h 952845"/>
                <a:gd name="connsiteX20" fmla="*/ 566547 w 1574500"/>
                <a:gd name="connsiteY20" fmla="*/ 844990 h 952845"/>
                <a:gd name="connsiteX21" fmla="*/ 1532250 w 1574500"/>
                <a:gd name="connsiteY21" fmla="*/ 935525 h 952845"/>
                <a:gd name="connsiteX22" fmla="*/ 1574500 w 1574500"/>
                <a:gd name="connsiteY22" fmla="*/ 190123 h 952845"/>
                <a:gd name="connsiteX23" fmla="*/ 1191236 w 1574500"/>
                <a:gd name="connsiteY23" fmla="*/ 156927 h 952845"/>
                <a:gd name="connsiteX24" fmla="*/ 1010167 w 1574500"/>
                <a:gd name="connsiteY24" fmla="*/ 141837 h 952845"/>
                <a:gd name="connsiteX25" fmla="*/ 910579 w 1574500"/>
                <a:gd name="connsiteY25" fmla="*/ 138820 h 952845"/>
                <a:gd name="connsiteX26" fmla="*/ 744599 w 1574500"/>
                <a:gd name="connsiteY26" fmla="*/ 111659 h 952845"/>
                <a:gd name="connsiteX27" fmla="*/ 599743 w 1574500"/>
                <a:gd name="connsiteY27" fmla="*/ 93552 h 952845"/>
                <a:gd name="connsiteX28" fmla="*/ 29375 w 1574500"/>
                <a:gd name="connsiteY28" fmla="*/ 0 h 952845"/>
                <a:gd name="connsiteX0" fmla="*/ 29375 w 1574500"/>
                <a:gd name="connsiteY0" fmla="*/ 0 h 952845"/>
                <a:gd name="connsiteX1" fmla="*/ 26357 w 1574500"/>
                <a:gd name="connsiteY1" fmla="*/ 63374 h 952845"/>
                <a:gd name="connsiteX2" fmla="*/ 2215 w 1574500"/>
                <a:gd name="connsiteY2" fmla="*/ 129766 h 952845"/>
                <a:gd name="connsiteX3" fmla="*/ 0 w 1574500"/>
                <a:gd name="connsiteY3" fmla="*/ 308931 h 952845"/>
                <a:gd name="connsiteX4" fmla="*/ 86191 w 1574500"/>
                <a:gd name="connsiteY4" fmla="*/ 429646 h 952845"/>
                <a:gd name="connsiteX5" fmla="*/ 148421 w 1574500"/>
                <a:gd name="connsiteY5" fmla="*/ 485877 h 952845"/>
                <a:gd name="connsiteX6" fmla="*/ 123656 w 1574500"/>
                <a:gd name="connsiteY6" fmla="*/ 567360 h 952845"/>
                <a:gd name="connsiteX7" fmla="*/ 132705 w 1574500"/>
                <a:gd name="connsiteY7" fmla="*/ 618663 h 952845"/>
                <a:gd name="connsiteX8" fmla="*/ 113874 w 1574500"/>
                <a:gd name="connsiteY8" fmla="*/ 645814 h 952845"/>
                <a:gd name="connsiteX9" fmla="*/ 119910 w 1574500"/>
                <a:gd name="connsiteY9" fmla="*/ 679010 h 952845"/>
                <a:gd name="connsiteX10" fmla="*/ 192337 w 1574500"/>
                <a:gd name="connsiteY10" fmla="*/ 675992 h 952845"/>
                <a:gd name="connsiteX11" fmla="*/ 210444 w 1574500"/>
                <a:gd name="connsiteY11" fmla="*/ 739366 h 952845"/>
                <a:gd name="connsiteX12" fmla="*/ 216480 w 1574500"/>
                <a:gd name="connsiteY12" fmla="*/ 775580 h 952845"/>
                <a:gd name="connsiteX13" fmla="*/ 237605 w 1574500"/>
                <a:gd name="connsiteY13" fmla="*/ 817830 h 952845"/>
                <a:gd name="connsiteX14" fmla="*/ 227946 w 1574500"/>
                <a:gd name="connsiteY14" fmla="*/ 874216 h 952845"/>
                <a:gd name="connsiteX15" fmla="*/ 312230 w 1574500"/>
                <a:gd name="connsiteY15" fmla="*/ 952209 h 952845"/>
                <a:gd name="connsiteX16" fmla="*/ 396844 w 1574500"/>
                <a:gd name="connsiteY16" fmla="*/ 938866 h 952845"/>
                <a:gd name="connsiteX17" fmla="*/ 455399 w 1574500"/>
                <a:gd name="connsiteY17" fmla="*/ 952845 h 952845"/>
                <a:gd name="connsiteX18" fmla="*/ 509209 w 1574500"/>
                <a:gd name="connsiteY18" fmla="*/ 899311 h 952845"/>
                <a:gd name="connsiteX19" fmla="*/ 560017 w 1574500"/>
                <a:gd name="connsiteY19" fmla="*/ 944594 h 952845"/>
                <a:gd name="connsiteX20" fmla="*/ 566547 w 1574500"/>
                <a:gd name="connsiteY20" fmla="*/ 844990 h 952845"/>
                <a:gd name="connsiteX21" fmla="*/ 1532250 w 1574500"/>
                <a:gd name="connsiteY21" fmla="*/ 935525 h 952845"/>
                <a:gd name="connsiteX22" fmla="*/ 1574500 w 1574500"/>
                <a:gd name="connsiteY22" fmla="*/ 190123 h 952845"/>
                <a:gd name="connsiteX23" fmla="*/ 1191236 w 1574500"/>
                <a:gd name="connsiteY23" fmla="*/ 156927 h 952845"/>
                <a:gd name="connsiteX24" fmla="*/ 1010167 w 1574500"/>
                <a:gd name="connsiteY24" fmla="*/ 141837 h 952845"/>
                <a:gd name="connsiteX25" fmla="*/ 910579 w 1574500"/>
                <a:gd name="connsiteY25" fmla="*/ 138820 h 952845"/>
                <a:gd name="connsiteX26" fmla="*/ 744599 w 1574500"/>
                <a:gd name="connsiteY26" fmla="*/ 111659 h 952845"/>
                <a:gd name="connsiteX27" fmla="*/ 599743 w 1574500"/>
                <a:gd name="connsiteY27" fmla="*/ 93552 h 952845"/>
                <a:gd name="connsiteX28" fmla="*/ 29375 w 1574500"/>
                <a:gd name="connsiteY28" fmla="*/ 0 h 952845"/>
                <a:gd name="connsiteX0" fmla="*/ 29375 w 1574500"/>
                <a:gd name="connsiteY0" fmla="*/ 0 h 952845"/>
                <a:gd name="connsiteX1" fmla="*/ 26357 w 1574500"/>
                <a:gd name="connsiteY1" fmla="*/ 63374 h 952845"/>
                <a:gd name="connsiteX2" fmla="*/ 2215 w 1574500"/>
                <a:gd name="connsiteY2" fmla="*/ 129766 h 952845"/>
                <a:gd name="connsiteX3" fmla="*/ 0 w 1574500"/>
                <a:gd name="connsiteY3" fmla="*/ 308931 h 952845"/>
                <a:gd name="connsiteX4" fmla="*/ 86191 w 1574500"/>
                <a:gd name="connsiteY4" fmla="*/ 429646 h 952845"/>
                <a:gd name="connsiteX5" fmla="*/ 148421 w 1574500"/>
                <a:gd name="connsiteY5" fmla="*/ 485877 h 952845"/>
                <a:gd name="connsiteX6" fmla="*/ 123656 w 1574500"/>
                <a:gd name="connsiteY6" fmla="*/ 567360 h 952845"/>
                <a:gd name="connsiteX7" fmla="*/ 132705 w 1574500"/>
                <a:gd name="connsiteY7" fmla="*/ 618663 h 952845"/>
                <a:gd name="connsiteX8" fmla="*/ 113874 w 1574500"/>
                <a:gd name="connsiteY8" fmla="*/ 645814 h 952845"/>
                <a:gd name="connsiteX9" fmla="*/ 119910 w 1574500"/>
                <a:gd name="connsiteY9" fmla="*/ 679010 h 952845"/>
                <a:gd name="connsiteX10" fmla="*/ 192337 w 1574500"/>
                <a:gd name="connsiteY10" fmla="*/ 675992 h 952845"/>
                <a:gd name="connsiteX11" fmla="*/ 210444 w 1574500"/>
                <a:gd name="connsiteY11" fmla="*/ 739366 h 952845"/>
                <a:gd name="connsiteX12" fmla="*/ 216480 w 1574500"/>
                <a:gd name="connsiteY12" fmla="*/ 775580 h 952845"/>
                <a:gd name="connsiteX13" fmla="*/ 237605 w 1574500"/>
                <a:gd name="connsiteY13" fmla="*/ 817830 h 952845"/>
                <a:gd name="connsiteX14" fmla="*/ 227946 w 1574500"/>
                <a:gd name="connsiteY14" fmla="*/ 874216 h 952845"/>
                <a:gd name="connsiteX15" fmla="*/ 312230 w 1574500"/>
                <a:gd name="connsiteY15" fmla="*/ 952209 h 952845"/>
                <a:gd name="connsiteX16" fmla="*/ 396844 w 1574500"/>
                <a:gd name="connsiteY16" fmla="*/ 938866 h 952845"/>
                <a:gd name="connsiteX17" fmla="*/ 455399 w 1574500"/>
                <a:gd name="connsiteY17" fmla="*/ 952845 h 952845"/>
                <a:gd name="connsiteX18" fmla="*/ 513669 w 1574500"/>
                <a:gd name="connsiteY18" fmla="*/ 904089 h 952845"/>
                <a:gd name="connsiteX19" fmla="*/ 560017 w 1574500"/>
                <a:gd name="connsiteY19" fmla="*/ 944594 h 952845"/>
                <a:gd name="connsiteX20" fmla="*/ 566547 w 1574500"/>
                <a:gd name="connsiteY20" fmla="*/ 844990 h 952845"/>
                <a:gd name="connsiteX21" fmla="*/ 1532250 w 1574500"/>
                <a:gd name="connsiteY21" fmla="*/ 935525 h 952845"/>
                <a:gd name="connsiteX22" fmla="*/ 1574500 w 1574500"/>
                <a:gd name="connsiteY22" fmla="*/ 190123 h 952845"/>
                <a:gd name="connsiteX23" fmla="*/ 1191236 w 1574500"/>
                <a:gd name="connsiteY23" fmla="*/ 156927 h 952845"/>
                <a:gd name="connsiteX24" fmla="*/ 1010167 w 1574500"/>
                <a:gd name="connsiteY24" fmla="*/ 141837 h 952845"/>
                <a:gd name="connsiteX25" fmla="*/ 910579 w 1574500"/>
                <a:gd name="connsiteY25" fmla="*/ 138820 h 952845"/>
                <a:gd name="connsiteX26" fmla="*/ 744599 w 1574500"/>
                <a:gd name="connsiteY26" fmla="*/ 111659 h 952845"/>
                <a:gd name="connsiteX27" fmla="*/ 599743 w 1574500"/>
                <a:gd name="connsiteY27" fmla="*/ 93552 h 952845"/>
                <a:gd name="connsiteX28" fmla="*/ 29375 w 1574500"/>
                <a:gd name="connsiteY28" fmla="*/ 0 h 952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74500" h="952845">
                  <a:moveTo>
                    <a:pt x="29375" y="0"/>
                  </a:moveTo>
                  <a:lnTo>
                    <a:pt x="26357" y="63374"/>
                  </a:lnTo>
                  <a:lnTo>
                    <a:pt x="2215" y="129766"/>
                  </a:lnTo>
                  <a:cubicBezTo>
                    <a:pt x="1477" y="189488"/>
                    <a:pt x="738" y="249209"/>
                    <a:pt x="0" y="308931"/>
                  </a:cubicBezTo>
                  <a:lnTo>
                    <a:pt x="86191" y="429646"/>
                  </a:lnTo>
                  <a:lnTo>
                    <a:pt x="148421" y="485877"/>
                  </a:lnTo>
                  <a:lnTo>
                    <a:pt x="123656" y="567360"/>
                  </a:lnTo>
                  <a:lnTo>
                    <a:pt x="132705" y="618663"/>
                  </a:lnTo>
                  <a:lnTo>
                    <a:pt x="113874" y="645814"/>
                  </a:lnTo>
                  <a:lnTo>
                    <a:pt x="119910" y="679010"/>
                  </a:lnTo>
                  <a:lnTo>
                    <a:pt x="192337" y="675992"/>
                  </a:lnTo>
                  <a:lnTo>
                    <a:pt x="210444" y="739366"/>
                  </a:lnTo>
                  <a:lnTo>
                    <a:pt x="216480" y="775580"/>
                  </a:lnTo>
                  <a:lnTo>
                    <a:pt x="237605" y="817830"/>
                  </a:lnTo>
                  <a:lnTo>
                    <a:pt x="227946" y="874216"/>
                  </a:lnTo>
                  <a:lnTo>
                    <a:pt x="312230" y="952209"/>
                  </a:lnTo>
                  <a:lnTo>
                    <a:pt x="396844" y="938866"/>
                  </a:lnTo>
                  <a:lnTo>
                    <a:pt x="455399" y="952845"/>
                  </a:lnTo>
                  <a:lnTo>
                    <a:pt x="513669" y="904089"/>
                  </a:lnTo>
                  <a:lnTo>
                    <a:pt x="560017" y="944594"/>
                  </a:lnTo>
                  <a:lnTo>
                    <a:pt x="566547" y="844990"/>
                  </a:lnTo>
                  <a:lnTo>
                    <a:pt x="1532250" y="935525"/>
                  </a:lnTo>
                  <a:lnTo>
                    <a:pt x="1574500" y="190123"/>
                  </a:lnTo>
                  <a:lnTo>
                    <a:pt x="1191236" y="156927"/>
                  </a:lnTo>
                  <a:lnTo>
                    <a:pt x="1010167" y="141837"/>
                  </a:lnTo>
                  <a:lnTo>
                    <a:pt x="910579" y="138820"/>
                  </a:lnTo>
                  <a:lnTo>
                    <a:pt x="744599" y="111659"/>
                  </a:lnTo>
                  <a:lnTo>
                    <a:pt x="599743" y="93552"/>
                  </a:lnTo>
                  <a:lnTo>
                    <a:pt x="29375" y="0"/>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sp>
          <p:nvSpPr>
            <p:cNvPr id="17" name="Freeform 16"/>
            <p:cNvSpPr/>
            <p:nvPr/>
          </p:nvSpPr>
          <p:spPr>
            <a:xfrm>
              <a:off x="3630614" y="1641478"/>
              <a:ext cx="1001712" cy="596901"/>
            </a:xfrm>
            <a:custGeom>
              <a:avLst/>
              <a:gdLst>
                <a:gd name="connsiteX0" fmla="*/ 27160 w 1001916"/>
                <a:gd name="connsiteY0" fmla="*/ 18107 h 597529"/>
                <a:gd name="connsiteX1" fmla="*/ 0 w 1001916"/>
                <a:gd name="connsiteY1" fmla="*/ 597529 h 597529"/>
                <a:gd name="connsiteX2" fmla="*/ 998899 w 1001916"/>
                <a:gd name="connsiteY2" fmla="*/ 588475 h 597529"/>
                <a:gd name="connsiteX3" fmla="*/ 1001916 w 1001916"/>
                <a:gd name="connsiteY3" fmla="*/ 537172 h 597529"/>
                <a:gd name="connsiteX4" fmla="*/ 974756 w 1001916"/>
                <a:gd name="connsiteY4" fmla="*/ 416459 h 597529"/>
                <a:gd name="connsiteX5" fmla="*/ 971738 w 1001916"/>
                <a:gd name="connsiteY5" fmla="*/ 316871 h 597529"/>
                <a:gd name="connsiteX6" fmla="*/ 932506 w 1001916"/>
                <a:gd name="connsiteY6" fmla="*/ 223319 h 597529"/>
                <a:gd name="connsiteX7" fmla="*/ 905346 w 1001916"/>
                <a:gd name="connsiteY7" fmla="*/ 196158 h 597529"/>
                <a:gd name="connsiteX8" fmla="*/ 911382 w 1001916"/>
                <a:gd name="connsiteY8" fmla="*/ 78463 h 597529"/>
                <a:gd name="connsiteX9" fmla="*/ 878186 w 1001916"/>
                <a:gd name="connsiteY9" fmla="*/ 0 h 597529"/>
                <a:gd name="connsiteX10" fmla="*/ 485869 w 1001916"/>
                <a:gd name="connsiteY10" fmla="*/ 27160 h 597529"/>
                <a:gd name="connsiteX11" fmla="*/ 350067 w 1001916"/>
                <a:gd name="connsiteY11" fmla="*/ 30178 h 597529"/>
                <a:gd name="connsiteX12" fmla="*/ 27160 w 1001916"/>
                <a:gd name="connsiteY12" fmla="*/ 18107 h 5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01916" h="597529">
                  <a:moveTo>
                    <a:pt x="27160" y="18107"/>
                  </a:moveTo>
                  <a:lnTo>
                    <a:pt x="0" y="597529"/>
                  </a:lnTo>
                  <a:lnTo>
                    <a:pt x="998899" y="588475"/>
                  </a:lnTo>
                  <a:lnTo>
                    <a:pt x="1001916" y="537172"/>
                  </a:lnTo>
                  <a:lnTo>
                    <a:pt x="974756" y="416459"/>
                  </a:lnTo>
                  <a:lnTo>
                    <a:pt x="971738" y="316871"/>
                  </a:lnTo>
                  <a:lnTo>
                    <a:pt x="932506" y="223319"/>
                  </a:lnTo>
                  <a:lnTo>
                    <a:pt x="905346" y="196158"/>
                  </a:lnTo>
                  <a:lnTo>
                    <a:pt x="911382" y="78463"/>
                  </a:lnTo>
                  <a:lnTo>
                    <a:pt x="878186" y="0"/>
                  </a:lnTo>
                  <a:lnTo>
                    <a:pt x="485869" y="27160"/>
                  </a:lnTo>
                  <a:lnTo>
                    <a:pt x="350067" y="30178"/>
                  </a:lnTo>
                  <a:lnTo>
                    <a:pt x="27160" y="18107"/>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sp>
          <p:nvSpPr>
            <p:cNvPr id="18" name="Freeform 17"/>
            <p:cNvSpPr/>
            <p:nvPr/>
          </p:nvSpPr>
          <p:spPr>
            <a:xfrm>
              <a:off x="3600451" y="2220916"/>
              <a:ext cx="1098550" cy="650875"/>
            </a:xfrm>
            <a:custGeom>
              <a:avLst/>
              <a:gdLst>
                <a:gd name="connsiteX0" fmla="*/ 36214 w 1095470"/>
                <a:gd name="connsiteY0" fmla="*/ 12071 h 636760"/>
                <a:gd name="connsiteX1" fmla="*/ 0 w 1095470"/>
                <a:gd name="connsiteY1" fmla="*/ 555279 h 636760"/>
                <a:gd name="connsiteX2" fmla="*/ 437584 w 1095470"/>
                <a:gd name="connsiteY2" fmla="*/ 570368 h 636760"/>
                <a:gd name="connsiteX3" fmla="*/ 642796 w 1095470"/>
                <a:gd name="connsiteY3" fmla="*/ 567350 h 636760"/>
                <a:gd name="connsiteX4" fmla="*/ 772563 w 1095470"/>
                <a:gd name="connsiteY4" fmla="*/ 564333 h 636760"/>
                <a:gd name="connsiteX5" fmla="*/ 811794 w 1095470"/>
                <a:gd name="connsiteY5" fmla="*/ 570368 h 636760"/>
                <a:gd name="connsiteX6" fmla="*/ 863097 w 1095470"/>
                <a:gd name="connsiteY6" fmla="*/ 588475 h 636760"/>
                <a:gd name="connsiteX7" fmla="*/ 923454 w 1095470"/>
                <a:gd name="connsiteY7" fmla="*/ 567350 h 636760"/>
                <a:gd name="connsiteX8" fmla="*/ 974757 w 1095470"/>
                <a:gd name="connsiteY8" fmla="*/ 588475 h 636760"/>
                <a:gd name="connsiteX9" fmla="*/ 989846 w 1095470"/>
                <a:gd name="connsiteY9" fmla="*/ 609600 h 636760"/>
                <a:gd name="connsiteX10" fmla="*/ 1035113 w 1095470"/>
                <a:gd name="connsiteY10" fmla="*/ 603564 h 636760"/>
                <a:gd name="connsiteX11" fmla="*/ 1095470 w 1095470"/>
                <a:gd name="connsiteY11" fmla="*/ 636760 h 636760"/>
                <a:gd name="connsiteX12" fmla="*/ 1086416 w 1095470"/>
                <a:gd name="connsiteY12" fmla="*/ 585457 h 636760"/>
                <a:gd name="connsiteX13" fmla="*/ 1095470 w 1095470"/>
                <a:gd name="connsiteY13" fmla="*/ 528119 h 636760"/>
                <a:gd name="connsiteX14" fmla="*/ 1077363 w 1095470"/>
                <a:gd name="connsiteY14" fmla="*/ 461727 h 636760"/>
                <a:gd name="connsiteX15" fmla="*/ 1065291 w 1095470"/>
                <a:gd name="connsiteY15" fmla="*/ 111659 h 636760"/>
                <a:gd name="connsiteX16" fmla="*/ 1020024 w 1095470"/>
                <a:gd name="connsiteY16" fmla="*/ 81481 h 636760"/>
                <a:gd name="connsiteX17" fmla="*/ 1023042 w 1095470"/>
                <a:gd name="connsiteY17" fmla="*/ 45267 h 636760"/>
                <a:gd name="connsiteX18" fmla="*/ 1032095 w 1095470"/>
                <a:gd name="connsiteY18" fmla="*/ 0 h 636760"/>
                <a:gd name="connsiteX19" fmla="*/ 36214 w 1095470"/>
                <a:gd name="connsiteY19" fmla="*/ 12071 h 636760"/>
                <a:gd name="connsiteX0" fmla="*/ 26691 w 1095470"/>
                <a:gd name="connsiteY0" fmla="*/ 4928 h 636760"/>
                <a:gd name="connsiteX1" fmla="*/ 0 w 1095470"/>
                <a:gd name="connsiteY1" fmla="*/ 555279 h 636760"/>
                <a:gd name="connsiteX2" fmla="*/ 437584 w 1095470"/>
                <a:gd name="connsiteY2" fmla="*/ 570368 h 636760"/>
                <a:gd name="connsiteX3" fmla="*/ 642796 w 1095470"/>
                <a:gd name="connsiteY3" fmla="*/ 567350 h 636760"/>
                <a:gd name="connsiteX4" fmla="*/ 772563 w 1095470"/>
                <a:gd name="connsiteY4" fmla="*/ 564333 h 636760"/>
                <a:gd name="connsiteX5" fmla="*/ 811794 w 1095470"/>
                <a:gd name="connsiteY5" fmla="*/ 570368 h 636760"/>
                <a:gd name="connsiteX6" fmla="*/ 863097 w 1095470"/>
                <a:gd name="connsiteY6" fmla="*/ 588475 h 636760"/>
                <a:gd name="connsiteX7" fmla="*/ 923454 w 1095470"/>
                <a:gd name="connsiteY7" fmla="*/ 567350 h 636760"/>
                <a:gd name="connsiteX8" fmla="*/ 974757 w 1095470"/>
                <a:gd name="connsiteY8" fmla="*/ 588475 h 636760"/>
                <a:gd name="connsiteX9" fmla="*/ 989846 w 1095470"/>
                <a:gd name="connsiteY9" fmla="*/ 609600 h 636760"/>
                <a:gd name="connsiteX10" fmla="*/ 1035113 w 1095470"/>
                <a:gd name="connsiteY10" fmla="*/ 603564 h 636760"/>
                <a:gd name="connsiteX11" fmla="*/ 1095470 w 1095470"/>
                <a:gd name="connsiteY11" fmla="*/ 636760 h 636760"/>
                <a:gd name="connsiteX12" fmla="*/ 1086416 w 1095470"/>
                <a:gd name="connsiteY12" fmla="*/ 585457 h 636760"/>
                <a:gd name="connsiteX13" fmla="*/ 1095470 w 1095470"/>
                <a:gd name="connsiteY13" fmla="*/ 528119 h 636760"/>
                <a:gd name="connsiteX14" fmla="*/ 1077363 w 1095470"/>
                <a:gd name="connsiteY14" fmla="*/ 461727 h 636760"/>
                <a:gd name="connsiteX15" fmla="*/ 1065291 w 1095470"/>
                <a:gd name="connsiteY15" fmla="*/ 111659 h 636760"/>
                <a:gd name="connsiteX16" fmla="*/ 1020024 w 1095470"/>
                <a:gd name="connsiteY16" fmla="*/ 81481 h 636760"/>
                <a:gd name="connsiteX17" fmla="*/ 1023042 w 1095470"/>
                <a:gd name="connsiteY17" fmla="*/ 45267 h 636760"/>
                <a:gd name="connsiteX18" fmla="*/ 1032095 w 1095470"/>
                <a:gd name="connsiteY18" fmla="*/ 0 h 636760"/>
                <a:gd name="connsiteX19" fmla="*/ 26691 w 1095470"/>
                <a:gd name="connsiteY19" fmla="*/ 4928 h 636760"/>
                <a:gd name="connsiteX0" fmla="*/ 26691 w 1095470"/>
                <a:gd name="connsiteY0" fmla="*/ 16837 h 648669"/>
                <a:gd name="connsiteX1" fmla="*/ 0 w 1095470"/>
                <a:gd name="connsiteY1" fmla="*/ 567188 h 648669"/>
                <a:gd name="connsiteX2" fmla="*/ 437584 w 1095470"/>
                <a:gd name="connsiteY2" fmla="*/ 582277 h 648669"/>
                <a:gd name="connsiteX3" fmla="*/ 642796 w 1095470"/>
                <a:gd name="connsiteY3" fmla="*/ 579259 h 648669"/>
                <a:gd name="connsiteX4" fmla="*/ 772563 w 1095470"/>
                <a:gd name="connsiteY4" fmla="*/ 576242 h 648669"/>
                <a:gd name="connsiteX5" fmla="*/ 811794 w 1095470"/>
                <a:gd name="connsiteY5" fmla="*/ 582277 h 648669"/>
                <a:gd name="connsiteX6" fmla="*/ 863097 w 1095470"/>
                <a:gd name="connsiteY6" fmla="*/ 600384 h 648669"/>
                <a:gd name="connsiteX7" fmla="*/ 923454 w 1095470"/>
                <a:gd name="connsiteY7" fmla="*/ 579259 h 648669"/>
                <a:gd name="connsiteX8" fmla="*/ 974757 w 1095470"/>
                <a:gd name="connsiteY8" fmla="*/ 600384 h 648669"/>
                <a:gd name="connsiteX9" fmla="*/ 989846 w 1095470"/>
                <a:gd name="connsiteY9" fmla="*/ 621509 h 648669"/>
                <a:gd name="connsiteX10" fmla="*/ 1035113 w 1095470"/>
                <a:gd name="connsiteY10" fmla="*/ 615473 h 648669"/>
                <a:gd name="connsiteX11" fmla="*/ 1095470 w 1095470"/>
                <a:gd name="connsiteY11" fmla="*/ 648669 h 648669"/>
                <a:gd name="connsiteX12" fmla="*/ 1086416 w 1095470"/>
                <a:gd name="connsiteY12" fmla="*/ 597366 h 648669"/>
                <a:gd name="connsiteX13" fmla="*/ 1095470 w 1095470"/>
                <a:gd name="connsiteY13" fmla="*/ 540028 h 648669"/>
                <a:gd name="connsiteX14" fmla="*/ 1077363 w 1095470"/>
                <a:gd name="connsiteY14" fmla="*/ 473636 h 648669"/>
                <a:gd name="connsiteX15" fmla="*/ 1065291 w 1095470"/>
                <a:gd name="connsiteY15" fmla="*/ 123568 h 648669"/>
                <a:gd name="connsiteX16" fmla="*/ 1020024 w 1095470"/>
                <a:gd name="connsiteY16" fmla="*/ 93390 h 648669"/>
                <a:gd name="connsiteX17" fmla="*/ 1023042 w 1095470"/>
                <a:gd name="connsiteY17" fmla="*/ 57176 h 648669"/>
                <a:gd name="connsiteX18" fmla="*/ 1034566 w 1095470"/>
                <a:gd name="connsiteY18" fmla="*/ 0 h 648669"/>
                <a:gd name="connsiteX19" fmla="*/ 26691 w 1095470"/>
                <a:gd name="connsiteY19" fmla="*/ 16837 h 648669"/>
                <a:gd name="connsiteX0" fmla="*/ 26691 w 1095470"/>
                <a:gd name="connsiteY0" fmla="*/ 19220 h 651052"/>
                <a:gd name="connsiteX1" fmla="*/ 0 w 1095470"/>
                <a:gd name="connsiteY1" fmla="*/ 569571 h 651052"/>
                <a:gd name="connsiteX2" fmla="*/ 437584 w 1095470"/>
                <a:gd name="connsiteY2" fmla="*/ 584660 h 651052"/>
                <a:gd name="connsiteX3" fmla="*/ 642796 w 1095470"/>
                <a:gd name="connsiteY3" fmla="*/ 581642 h 651052"/>
                <a:gd name="connsiteX4" fmla="*/ 772563 w 1095470"/>
                <a:gd name="connsiteY4" fmla="*/ 578625 h 651052"/>
                <a:gd name="connsiteX5" fmla="*/ 811794 w 1095470"/>
                <a:gd name="connsiteY5" fmla="*/ 584660 h 651052"/>
                <a:gd name="connsiteX6" fmla="*/ 863097 w 1095470"/>
                <a:gd name="connsiteY6" fmla="*/ 602767 h 651052"/>
                <a:gd name="connsiteX7" fmla="*/ 923454 w 1095470"/>
                <a:gd name="connsiteY7" fmla="*/ 581642 h 651052"/>
                <a:gd name="connsiteX8" fmla="*/ 974757 w 1095470"/>
                <a:gd name="connsiteY8" fmla="*/ 602767 h 651052"/>
                <a:gd name="connsiteX9" fmla="*/ 989846 w 1095470"/>
                <a:gd name="connsiteY9" fmla="*/ 623892 h 651052"/>
                <a:gd name="connsiteX10" fmla="*/ 1035113 w 1095470"/>
                <a:gd name="connsiteY10" fmla="*/ 617856 h 651052"/>
                <a:gd name="connsiteX11" fmla="*/ 1095470 w 1095470"/>
                <a:gd name="connsiteY11" fmla="*/ 651052 h 651052"/>
                <a:gd name="connsiteX12" fmla="*/ 1086416 w 1095470"/>
                <a:gd name="connsiteY12" fmla="*/ 599749 h 651052"/>
                <a:gd name="connsiteX13" fmla="*/ 1095470 w 1095470"/>
                <a:gd name="connsiteY13" fmla="*/ 542411 h 651052"/>
                <a:gd name="connsiteX14" fmla="*/ 1077363 w 1095470"/>
                <a:gd name="connsiteY14" fmla="*/ 476019 h 651052"/>
                <a:gd name="connsiteX15" fmla="*/ 1065291 w 1095470"/>
                <a:gd name="connsiteY15" fmla="*/ 125951 h 651052"/>
                <a:gd name="connsiteX16" fmla="*/ 1020024 w 1095470"/>
                <a:gd name="connsiteY16" fmla="*/ 95773 h 651052"/>
                <a:gd name="connsiteX17" fmla="*/ 1023042 w 1095470"/>
                <a:gd name="connsiteY17" fmla="*/ 59559 h 651052"/>
                <a:gd name="connsiteX18" fmla="*/ 1044182 w 1095470"/>
                <a:gd name="connsiteY18" fmla="*/ 0 h 651052"/>
                <a:gd name="connsiteX19" fmla="*/ 26691 w 1095470"/>
                <a:gd name="connsiteY19" fmla="*/ 19220 h 651052"/>
                <a:gd name="connsiteX0" fmla="*/ 26691 w 1095470"/>
                <a:gd name="connsiteY0" fmla="*/ 19220 h 651052"/>
                <a:gd name="connsiteX1" fmla="*/ 0 w 1095470"/>
                <a:gd name="connsiteY1" fmla="*/ 569571 h 651052"/>
                <a:gd name="connsiteX2" fmla="*/ 437584 w 1095470"/>
                <a:gd name="connsiteY2" fmla="*/ 584660 h 651052"/>
                <a:gd name="connsiteX3" fmla="*/ 642796 w 1095470"/>
                <a:gd name="connsiteY3" fmla="*/ 581642 h 651052"/>
                <a:gd name="connsiteX4" fmla="*/ 772563 w 1095470"/>
                <a:gd name="connsiteY4" fmla="*/ 578625 h 651052"/>
                <a:gd name="connsiteX5" fmla="*/ 811794 w 1095470"/>
                <a:gd name="connsiteY5" fmla="*/ 584660 h 651052"/>
                <a:gd name="connsiteX6" fmla="*/ 863097 w 1095470"/>
                <a:gd name="connsiteY6" fmla="*/ 602767 h 651052"/>
                <a:gd name="connsiteX7" fmla="*/ 923454 w 1095470"/>
                <a:gd name="connsiteY7" fmla="*/ 581642 h 651052"/>
                <a:gd name="connsiteX8" fmla="*/ 974757 w 1095470"/>
                <a:gd name="connsiteY8" fmla="*/ 602767 h 651052"/>
                <a:gd name="connsiteX9" fmla="*/ 989846 w 1095470"/>
                <a:gd name="connsiteY9" fmla="*/ 623892 h 651052"/>
                <a:gd name="connsiteX10" fmla="*/ 1035113 w 1095470"/>
                <a:gd name="connsiteY10" fmla="*/ 617856 h 651052"/>
                <a:gd name="connsiteX11" fmla="*/ 1095470 w 1095470"/>
                <a:gd name="connsiteY11" fmla="*/ 651052 h 651052"/>
                <a:gd name="connsiteX12" fmla="*/ 1086416 w 1095470"/>
                <a:gd name="connsiteY12" fmla="*/ 599749 h 651052"/>
                <a:gd name="connsiteX13" fmla="*/ 1095470 w 1095470"/>
                <a:gd name="connsiteY13" fmla="*/ 542411 h 651052"/>
                <a:gd name="connsiteX14" fmla="*/ 1077363 w 1095470"/>
                <a:gd name="connsiteY14" fmla="*/ 476019 h 651052"/>
                <a:gd name="connsiteX15" fmla="*/ 1065291 w 1095470"/>
                <a:gd name="connsiteY15" fmla="*/ 125951 h 651052"/>
                <a:gd name="connsiteX16" fmla="*/ 1020024 w 1095470"/>
                <a:gd name="connsiteY16" fmla="*/ 95773 h 651052"/>
                <a:gd name="connsiteX17" fmla="*/ 1035038 w 1095470"/>
                <a:gd name="connsiteY17" fmla="*/ 59575 h 651052"/>
                <a:gd name="connsiteX18" fmla="*/ 1044182 w 1095470"/>
                <a:gd name="connsiteY18" fmla="*/ 0 h 651052"/>
                <a:gd name="connsiteX19" fmla="*/ 26691 w 1095470"/>
                <a:gd name="connsiteY19" fmla="*/ 19220 h 651052"/>
                <a:gd name="connsiteX0" fmla="*/ 26691 w 1095470"/>
                <a:gd name="connsiteY0" fmla="*/ 19220 h 651052"/>
                <a:gd name="connsiteX1" fmla="*/ 0 w 1095470"/>
                <a:gd name="connsiteY1" fmla="*/ 569571 h 651052"/>
                <a:gd name="connsiteX2" fmla="*/ 437584 w 1095470"/>
                <a:gd name="connsiteY2" fmla="*/ 584660 h 651052"/>
                <a:gd name="connsiteX3" fmla="*/ 642796 w 1095470"/>
                <a:gd name="connsiteY3" fmla="*/ 581642 h 651052"/>
                <a:gd name="connsiteX4" fmla="*/ 772563 w 1095470"/>
                <a:gd name="connsiteY4" fmla="*/ 578625 h 651052"/>
                <a:gd name="connsiteX5" fmla="*/ 811794 w 1095470"/>
                <a:gd name="connsiteY5" fmla="*/ 584660 h 651052"/>
                <a:gd name="connsiteX6" fmla="*/ 863097 w 1095470"/>
                <a:gd name="connsiteY6" fmla="*/ 602767 h 651052"/>
                <a:gd name="connsiteX7" fmla="*/ 923454 w 1095470"/>
                <a:gd name="connsiteY7" fmla="*/ 581642 h 651052"/>
                <a:gd name="connsiteX8" fmla="*/ 974757 w 1095470"/>
                <a:gd name="connsiteY8" fmla="*/ 602767 h 651052"/>
                <a:gd name="connsiteX9" fmla="*/ 989846 w 1095470"/>
                <a:gd name="connsiteY9" fmla="*/ 623892 h 651052"/>
                <a:gd name="connsiteX10" fmla="*/ 1035113 w 1095470"/>
                <a:gd name="connsiteY10" fmla="*/ 617856 h 651052"/>
                <a:gd name="connsiteX11" fmla="*/ 1095470 w 1095470"/>
                <a:gd name="connsiteY11" fmla="*/ 651052 h 651052"/>
                <a:gd name="connsiteX12" fmla="*/ 1086416 w 1095470"/>
                <a:gd name="connsiteY12" fmla="*/ 599749 h 651052"/>
                <a:gd name="connsiteX13" fmla="*/ 1095470 w 1095470"/>
                <a:gd name="connsiteY13" fmla="*/ 542411 h 651052"/>
                <a:gd name="connsiteX14" fmla="*/ 1077363 w 1095470"/>
                <a:gd name="connsiteY14" fmla="*/ 476019 h 651052"/>
                <a:gd name="connsiteX15" fmla="*/ 1077291 w 1095470"/>
                <a:gd name="connsiteY15" fmla="*/ 125985 h 651052"/>
                <a:gd name="connsiteX16" fmla="*/ 1020024 w 1095470"/>
                <a:gd name="connsiteY16" fmla="*/ 95773 h 651052"/>
                <a:gd name="connsiteX17" fmla="*/ 1035038 w 1095470"/>
                <a:gd name="connsiteY17" fmla="*/ 59575 h 651052"/>
                <a:gd name="connsiteX18" fmla="*/ 1044182 w 1095470"/>
                <a:gd name="connsiteY18" fmla="*/ 0 h 651052"/>
                <a:gd name="connsiteX19" fmla="*/ 26691 w 1095470"/>
                <a:gd name="connsiteY19" fmla="*/ 19220 h 651052"/>
                <a:gd name="connsiteX0" fmla="*/ 26691 w 1098889"/>
                <a:gd name="connsiteY0" fmla="*/ 19220 h 651052"/>
                <a:gd name="connsiteX1" fmla="*/ 0 w 1098889"/>
                <a:gd name="connsiteY1" fmla="*/ 569571 h 651052"/>
                <a:gd name="connsiteX2" fmla="*/ 437584 w 1098889"/>
                <a:gd name="connsiteY2" fmla="*/ 584660 h 651052"/>
                <a:gd name="connsiteX3" fmla="*/ 642796 w 1098889"/>
                <a:gd name="connsiteY3" fmla="*/ 581642 h 651052"/>
                <a:gd name="connsiteX4" fmla="*/ 772563 w 1098889"/>
                <a:gd name="connsiteY4" fmla="*/ 578625 h 651052"/>
                <a:gd name="connsiteX5" fmla="*/ 811794 w 1098889"/>
                <a:gd name="connsiteY5" fmla="*/ 584660 h 651052"/>
                <a:gd name="connsiteX6" fmla="*/ 863097 w 1098889"/>
                <a:gd name="connsiteY6" fmla="*/ 602767 h 651052"/>
                <a:gd name="connsiteX7" fmla="*/ 923454 w 1098889"/>
                <a:gd name="connsiteY7" fmla="*/ 581642 h 651052"/>
                <a:gd name="connsiteX8" fmla="*/ 974757 w 1098889"/>
                <a:gd name="connsiteY8" fmla="*/ 602767 h 651052"/>
                <a:gd name="connsiteX9" fmla="*/ 989846 w 1098889"/>
                <a:gd name="connsiteY9" fmla="*/ 623892 h 651052"/>
                <a:gd name="connsiteX10" fmla="*/ 1035113 w 1098889"/>
                <a:gd name="connsiteY10" fmla="*/ 617856 h 651052"/>
                <a:gd name="connsiteX11" fmla="*/ 1095470 w 1098889"/>
                <a:gd name="connsiteY11" fmla="*/ 651052 h 651052"/>
                <a:gd name="connsiteX12" fmla="*/ 1086416 w 1098889"/>
                <a:gd name="connsiteY12" fmla="*/ 599749 h 651052"/>
                <a:gd name="connsiteX13" fmla="*/ 1095470 w 1098889"/>
                <a:gd name="connsiteY13" fmla="*/ 542411 h 651052"/>
                <a:gd name="connsiteX14" fmla="*/ 1098889 w 1098889"/>
                <a:gd name="connsiteY14" fmla="*/ 476148 h 651052"/>
                <a:gd name="connsiteX15" fmla="*/ 1077291 w 1098889"/>
                <a:gd name="connsiteY15" fmla="*/ 125985 h 651052"/>
                <a:gd name="connsiteX16" fmla="*/ 1020024 w 1098889"/>
                <a:gd name="connsiteY16" fmla="*/ 95773 h 651052"/>
                <a:gd name="connsiteX17" fmla="*/ 1035038 w 1098889"/>
                <a:gd name="connsiteY17" fmla="*/ 59575 h 651052"/>
                <a:gd name="connsiteX18" fmla="*/ 1044182 w 1098889"/>
                <a:gd name="connsiteY18" fmla="*/ 0 h 651052"/>
                <a:gd name="connsiteX19" fmla="*/ 26691 w 1098889"/>
                <a:gd name="connsiteY19" fmla="*/ 19220 h 651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8889" h="651052">
                  <a:moveTo>
                    <a:pt x="26691" y="19220"/>
                  </a:moveTo>
                  <a:lnTo>
                    <a:pt x="0" y="569571"/>
                  </a:lnTo>
                  <a:lnTo>
                    <a:pt x="437584" y="584660"/>
                  </a:lnTo>
                  <a:lnTo>
                    <a:pt x="642796" y="581642"/>
                  </a:lnTo>
                  <a:lnTo>
                    <a:pt x="772563" y="578625"/>
                  </a:lnTo>
                  <a:lnTo>
                    <a:pt x="811794" y="584660"/>
                  </a:lnTo>
                  <a:lnTo>
                    <a:pt x="863097" y="602767"/>
                  </a:lnTo>
                  <a:lnTo>
                    <a:pt x="923454" y="581642"/>
                  </a:lnTo>
                  <a:lnTo>
                    <a:pt x="974757" y="602767"/>
                  </a:lnTo>
                  <a:lnTo>
                    <a:pt x="989846" y="623892"/>
                  </a:lnTo>
                  <a:lnTo>
                    <a:pt x="1035113" y="617856"/>
                  </a:lnTo>
                  <a:lnTo>
                    <a:pt x="1095470" y="651052"/>
                  </a:lnTo>
                  <a:lnTo>
                    <a:pt x="1086416" y="599749"/>
                  </a:lnTo>
                  <a:lnTo>
                    <a:pt x="1095470" y="542411"/>
                  </a:lnTo>
                  <a:lnTo>
                    <a:pt x="1098889" y="476148"/>
                  </a:lnTo>
                  <a:lnTo>
                    <a:pt x="1077291" y="125985"/>
                  </a:lnTo>
                  <a:lnTo>
                    <a:pt x="1020024" y="95773"/>
                  </a:lnTo>
                  <a:lnTo>
                    <a:pt x="1035038" y="59575"/>
                  </a:lnTo>
                  <a:lnTo>
                    <a:pt x="1044182" y="0"/>
                  </a:lnTo>
                  <a:lnTo>
                    <a:pt x="26691" y="19220"/>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sp>
          <p:nvSpPr>
            <p:cNvPr id="19" name="Freeform 18"/>
            <p:cNvSpPr/>
            <p:nvPr/>
          </p:nvSpPr>
          <p:spPr>
            <a:xfrm>
              <a:off x="3587752" y="2787654"/>
              <a:ext cx="1298575" cy="576264"/>
            </a:xfrm>
            <a:custGeom>
              <a:avLst/>
              <a:gdLst>
                <a:gd name="connsiteX0" fmla="*/ 9054 w 1297663"/>
                <a:gd name="connsiteY0" fmla="*/ 0 h 567350"/>
                <a:gd name="connsiteX1" fmla="*/ 0 w 1297663"/>
                <a:gd name="connsiteY1" fmla="*/ 377227 h 567350"/>
                <a:gd name="connsiteX2" fmla="*/ 298764 w 1297663"/>
                <a:gd name="connsiteY2" fmla="*/ 404388 h 567350"/>
                <a:gd name="connsiteX3" fmla="*/ 301782 w 1297663"/>
                <a:gd name="connsiteY3" fmla="*/ 567350 h 567350"/>
                <a:gd name="connsiteX4" fmla="*/ 754455 w 1297663"/>
                <a:gd name="connsiteY4" fmla="*/ 555279 h 567350"/>
                <a:gd name="connsiteX5" fmla="*/ 838955 w 1297663"/>
                <a:gd name="connsiteY5" fmla="*/ 555279 h 567350"/>
                <a:gd name="connsiteX6" fmla="*/ 1219200 w 1297663"/>
                <a:gd name="connsiteY6" fmla="*/ 534154 h 567350"/>
                <a:gd name="connsiteX7" fmla="*/ 1282574 w 1297663"/>
                <a:gd name="connsiteY7" fmla="*/ 534154 h 567350"/>
                <a:gd name="connsiteX8" fmla="*/ 1297663 w 1297663"/>
                <a:gd name="connsiteY8" fmla="*/ 534154 h 567350"/>
                <a:gd name="connsiteX9" fmla="*/ 1249378 w 1297663"/>
                <a:gd name="connsiteY9" fmla="*/ 467762 h 567350"/>
                <a:gd name="connsiteX10" fmla="*/ 1222218 w 1297663"/>
                <a:gd name="connsiteY10" fmla="*/ 413441 h 567350"/>
                <a:gd name="connsiteX11" fmla="*/ 1222218 w 1297663"/>
                <a:gd name="connsiteY11" fmla="*/ 334978 h 567350"/>
                <a:gd name="connsiteX12" fmla="*/ 1201093 w 1297663"/>
                <a:gd name="connsiteY12" fmla="*/ 283675 h 567350"/>
                <a:gd name="connsiteX13" fmla="*/ 1201093 w 1297663"/>
                <a:gd name="connsiteY13" fmla="*/ 256515 h 567350"/>
                <a:gd name="connsiteX14" fmla="*/ 1173933 w 1297663"/>
                <a:gd name="connsiteY14" fmla="*/ 229354 h 567350"/>
                <a:gd name="connsiteX15" fmla="*/ 1170915 w 1297663"/>
                <a:gd name="connsiteY15" fmla="*/ 202194 h 567350"/>
                <a:gd name="connsiteX16" fmla="*/ 1134701 w 1297663"/>
                <a:gd name="connsiteY16" fmla="*/ 147873 h 567350"/>
                <a:gd name="connsiteX17" fmla="*/ 1113576 w 1297663"/>
                <a:gd name="connsiteY17" fmla="*/ 75445 h 567350"/>
                <a:gd name="connsiteX18" fmla="*/ 1056238 w 1297663"/>
                <a:gd name="connsiteY18" fmla="*/ 45267 h 567350"/>
                <a:gd name="connsiteX19" fmla="*/ 1001917 w 1297663"/>
                <a:gd name="connsiteY19" fmla="*/ 48285 h 567350"/>
                <a:gd name="connsiteX20" fmla="*/ 983810 w 1297663"/>
                <a:gd name="connsiteY20" fmla="*/ 27160 h 567350"/>
                <a:gd name="connsiteX21" fmla="*/ 935525 w 1297663"/>
                <a:gd name="connsiteY21" fmla="*/ 9053 h 567350"/>
                <a:gd name="connsiteX22" fmla="*/ 872151 w 1297663"/>
                <a:gd name="connsiteY22" fmla="*/ 33196 h 567350"/>
                <a:gd name="connsiteX23" fmla="*/ 802741 w 1297663"/>
                <a:gd name="connsiteY23" fmla="*/ 0 h 567350"/>
                <a:gd name="connsiteX24" fmla="*/ 9054 w 1297663"/>
                <a:gd name="connsiteY24" fmla="*/ 0 h 567350"/>
                <a:gd name="connsiteX0" fmla="*/ 13813 w 1297663"/>
                <a:gd name="connsiteY0" fmla="*/ 0 h 576885"/>
                <a:gd name="connsiteX1" fmla="*/ 0 w 1297663"/>
                <a:gd name="connsiteY1" fmla="*/ 386762 h 576885"/>
                <a:gd name="connsiteX2" fmla="*/ 298764 w 1297663"/>
                <a:gd name="connsiteY2" fmla="*/ 413923 h 576885"/>
                <a:gd name="connsiteX3" fmla="*/ 301782 w 1297663"/>
                <a:gd name="connsiteY3" fmla="*/ 576885 h 576885"/>
                <a:gd name="connsiteX4" fmla="*/ 754455 w 1297663"/>
                <a:gd name="connsiteY4" fmla="*/ 564814 h 576885"/>
                <a:gd name="connsiteX5" fmla="*/ 838955 w 1297663"/>
                <a:gd name="connsiteY5" fmla="*/ 564814 h 576885"/>
                <a:gd name="connsiteX6" fmla="*/ 1219200 w 1297663"/>
                <a:gd name="connsiteY6" fmla="*/ 543689 h 576885"/>
                <a:gd name="connsiteX7" fmla="*/ 1282574 w 1297663"/>
                <a:gd name="connsiteY7" fmla="*/ 543689 h 576885"/>
                <a:gd name="connsiteX8" fmla="*/ 1297663 w 1297663"/>
                <a:gd name="connsiteY8" fmla="*/ 543689 h 576885"/>
                <a:gd name="connsiteX9" fmla="*/ 1249378 w 1297663"/>
                <a:gd name="connsiteY9" fmla="*/ 477297 h 576885"/>
                <a:gd name="connsiteX10" fmla="*/ 1222218 w 1297663"/>
                <a:gd name="connsiteY10" fmla="*/ 422976 h 576885"/>
                <a:gd name="connsiteX11" fmla="*/ 1222218 w 1297663"/>
                <a:gd name="connsiteY11" fmla="*/ 344513 h 576885"/>
                <a:gd name="connsiteX12" fmla="*/ 1201093 w 1297663"/>
                <a:gd name="connsiteY12" fmla="*/ 293210 h 576885"/>
                <a:gd name="connsiteX13" fmla="*/ 1201093 w 1297663"/>
                <a:gd name="connsiteY13" fmla="*/ 266050 h 576885"/>
                <a:gd name="connsiteX14" fmla="*/ 1173933 w 1297663"/>
                <a:gd name="connsiteY14" fmla="*/ 238889 h 576885"/>
                <a:gd name="connsiteX15" fmla="*/ 1170915 w 1297663"/>
                <a:gd name="connsiteY15" fmla="*/ 211729 h 576885"/>
                <a:gd name="connsiteX16" fmla="*/ 1134701 w 1297663"/>
                <a:gd name="connsiteY16" fmla="*/ 157408 h 576885"/>
                <a:gd name="connsiteX17" fmla="*/ 1113576 w 1297663"/>
                <a:gd name="connsiteY17" fmla="*/ 84980 h 576885"/>
                <a:gd name="connsiteX18" fmla="*/ 1056238 w 1297663"/>
                <a:gd name="connsiteY18" fmla="*/ 54802 h 576885"/>
                <a:gd name="connsiteX19" fmla="*/ 1001917 w 1297663"/>
                <a:gd name="connsiteY19" fmla="*/ 57820 h 576885"/>
                <a:gd name="connsiteX20" fmla="*/ 983810 w 1297663"/>
                <a:gd name="connsiteY20" fmla="*/ 36695 h 576885"/>
                <a:gd name="connsiteX21" fmla="*/ 935525 w 1297663"/>
                <a:gd name="connsiteY21" fmla="*/ 18588 h 576885"/>
                <a:gd name="connsiteX22" fmla="*/ 872151 w 1297663"/>
                <a:gd name="connsiteY22" fmla="*/ 42731 h 576885"/>
                <a:gd name="connsiteX23" fmla="*/ 802741 w 1297663"/>
                <a:gd name="connsiteY23" fmla="*/ 9535 h 576885"/>
                <a:gd name="connsiteX24" fmla="*/ 13813 w 1297663"/>
                <a:gd name="connsiteY24" fmla="*/ 0 h 576885"/>
                <a:gd name="connsiteX0" fmla="*/ 13813 w 1297663"/>
                <a:gd name="connsiteY0" fmla="*/ 0 h 576885"/>
                <a:gd name="connsiteX1" fmla="*/ 0 w 1297663"/>
                <a:gd name="connsiteY1" fmla="*/ 386762 h 576885"/>
                <a:gd name="connsiteX2" fmla="*/ 298764 w 1297663"/>
                <a:gd name="connsiteY2" fmla="*/ 413923 h 576885"/>
                <a:gd name="connsiteX3" fmla="*/ 301782 w 1297663"/>
                <a:gd name="connsiteY3" fmla="*/ 576885 h 576885"/>
                <a:gd name="connsiteX4" fmla="*/ 754455 w 1297663"/>
                <a:gd name="connsiteY4" fmla="*/ 564814 h 576885"/>
                <a:gd name="connsiteX5" fmla="*/ 838955 w 1297663"/>
                <a:gd name="connsiteY5" fmla="*/ 564814 h 576885"/>
                <a:gd name="connsiteX6" fmla="*/ 1219200 w 1297663"/>
                <a:gd name="connsiteY6" fmla="*/ 543689 h 576885"/>
                <a:gd name="connsiteX7" fmla="*/ 1282574 w 1297663"/>
                <a:gd name="connsiteY7" fmla="*/ 543689 h 576885"/>
                <a:gd name="connsiteX8" fmla="*/ 1297663 w 1297663"/>
                <a:gd name="connsiteY8" fmla="*/ 543689 h 576885"/>
                <a:gd name="connsiteX9" fmla="*/ 1249378 w 1297663"/>
                <a:gd name="connsiteY9" fmla="*/ 477297 h 576885"/>
                <a:gd name="connsiteX10" fmla="*/ 1222218 w 1297663"/>
                <a:gd name="connsiteY10" fmla="*/ 422976 h 576885"/>
                <a:gd name="connsiteX11" fmla="*/ 1222218 w 1297663"/>
                <a:gd name="connsiteY11" fmla="*/ 344513 h 576885"/>
                <a:gd name="connsiteX12" fmla="*/ 1201093 w 1297663"/>
                <a:gd name="connsiteY12" fmla="*/ 293210 h 576885"/>
                <a:gd name="connsiteX13" fmla="*/ 1201093 w 1297663"/>
                <a:gd name="connsiteY13" fmla="*/ 266050 h 576885"/>
                <a:gd name="connsiteX14" fmla="*/ 1173933 w 1297663"/>
                <a:gd name="connsiteY14" fmla="*/ 238889 h 576885"/>
                <a:gd name="connsiteX15" fmla="*/ 1170915 w 1297663"/>
                <a:gd name="connsiteY15" fmla="*/ 211729 h 576885"/>
                <a:gd name="connsiteX16" fmla="*/ 1134701 w 1297663"/>
                <a:gd name="connsiteY16" fmla="*/ 157408 h 576885"/>
                <a:gd name="connsiteX17" fmla="*/ 1113576 w 1297663"/>
                <a:gd name="connsiteY17" fmla="*/ 84980 h 576885"/>
                <a:gd name="connsiteX18" fmla="*/ 1056238 w 1297663"/>
                <a:gd name="connsiteY18" fmla="*/ 54802 h 576885"/>
                <a:gd name="connsiteX19" fmla="*/ 1001917 w 1297663"/>
                <a:gd name="connsiteY19" fmla="*/ 57820 h 576885"/>
                <a:gd name="connsiteX20" fmla="*/ 983810 w 1297663"/>
                <a:gd name="connsiteY20" fmla="*/ 36695 h 576885"/>
                <a:gd name="connsiteX21" fmla="*/ 935525 w 1297663"/>
                <a:gd name="connsiteY21" fmla="*/ 18588 h 576885"/>
                <a:gd name="connsiteX22" fmla="*/ 874530 w 1297663"/>
                <a:gd name="connsiteY22" fmla="*/ 30812 h 576885"/>
                <a:gd name="connsiteX23" fmla="*/ 802741 w 1297663"/>
                <a:gd name="connsiteY23" fmla="*/ 9535 h 576885"/>
                <a:gd name="connsiteX24" fmla="*/ 13813 w 1297663"/>
                <a:gd name="connsiteY24" fmla="*/ 0 h 576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97663" h="576885">
                  <a:moveTo>
                    <a:pt x="13813" y="0"/>
                  </a:moveTo>
                  <a:lnTo>
                    <a:pt x="0" y="386762"/>
                  </a:lnTo>
                  <a:lnTo>
                    <a:pt x="298764" y="413923"/>
                  </a:lnTo>
                  <a:lnTo>
                    <a:pt x="301782" y="576885"/>
                  </a:lnTo>
                  <a:lnTo>
                    <a:pt x="754455" y="564814"/>
                  </a:lnTo>
                  <a:lnTo>
                    <a:pt x="838955" y="564814"/>
                  </a:lnTo>
                  <a:lnTo>
                    <a:pt x="1219200" y="543689"/>
                  </a:lnTo>
                  <a:lnTo>
                    <a:pt x="1282574" y="543689"/>
                  </a:lnTo>
                  <a:lnTo>
                    <a:pt x="1297663" y="543689"/>
                  </a:lnTo>
                  <a:lnTo>
                    <a:pt x="1249378" y="477297"/>
                  </a:lnTo>
                  <a:lnTo>
                    <a:pt x="1222218" y="422976"/>
                  </a:lnTo>
                  <a:lnTo>
                    <a:pt x="1222218" y="344513"/>
                  </a:lnTo>
                  <a:lnTo>
                    <a:pt x="1201093" y="293210"/>
                  </a:lnTo>
                  <a:lnTo>
                    <a:pt x="1201093" y="266050"/>
                  </a:lnTo>
                  <a:lnTo>
                    <a:pt x="1173933" y="238889"/>
                  </a:lnTo>
                  <a:lnTo>
                    <a:pt x="1170915" y="211729"/>
                  </a:lnTo>
                  <a:lnTo>
                    <a:pt x="1134701" y="157408"/>
                  </a:lnTo>
                  <a:lnTo>
                    <a:pt x="1113576" y="84980"/>
                  </a:lnTo>
                  <a:lnTo>
                    <a:pt x="1056238" y="54802"/>
                  </a:lnTo>
                  <a:lnTo>
                    <a:pt x="1001917" y="57820"/>
                  </a:lnTo>
                  <a:lnTo>
                    <a:pt x="983810" y="36695"/>
                  </a:lnTo>
                  <a:lnTo>
                    <a:pt x="935525" y="18588"/>
                  </a:lnTo>
                  <a:lnTo>
                    <a:pt x="874530" y="30812"/>
                  </a:lnTo>
                  <a:lnTo>
                    <a:pt x="802741" y="9535"/>
                  </a:lnTo>
                  <a:lnTo>
                    <a:pt x="13813" y="0"/>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sp>
          <p:nvSpPr>
            <p:cNvPr id="20" name="Freeform 19"/>
            <p:cNvSpPr/>
            <p:nvPr/>
          </p:nvSpPr>
          <p:spPr>
            <a:xfrm>
              <a:off x="3871914" y="3327404"/>
              <a:ext cx="1169987" cy="628651"/>
            </a:xfrm>
            <a:custGeom>
              <a:avLst/>
              <a:gdLst>
                <a:gd name="connsiteX0" fmla="*/ 15089 w 1170915"/>
                <a:gd name="connsiteY0" fmla="*/ 21125 h 618653"/>
                <a:gd name="connsiteX1" fmla="*/ 0 w 1170915"/>
                <a:gd name="connsiteY1" fmla="*/ 618653 h 618653"/>
                <a:gd name="connsiteX2" fmla="*/ 467763 w 1170915"/>
                <a:gd name="connsiteY2" fmla="*/ 615636 h 618653"/>
                <a:gd name="connsiteX3" fmla="*/ 636761 w 1170915"/>
                <a:gd name="connsiteY3" fmla="*/ 612618 h 618653"/>
                <a:gd name="connsiteX4" fmla="*/ 887240 w 1170915"/>
                <a:gd name="connsiteY4" fmla="*/ 588475 h 618653"/>
                <a:gd name="connsiteX5" fmla="*/ 1170915 w 1170915"/>
                <a:gd name="connsiteY5" fmla="*/ 561315 h 618653"/>
                <a:gd name="connsiteX6" fmla="*/ 1143755 w 1170915"/>
                <a:gd name="connsiteY6" fmla="*/ 168998 h 618653"/>
                <a:gd name="connsiteX7" fmla="*/ 1068309 w 1170915"/>
                <a:gd name="connsiteY7" fmla="*/ 93552 h 618653"/>
                <a:gd name="connsiteX8" fmla="*/ 1080380 w 1170915"/>
                <a:gd name="connsiteY8" fmla="*/ 45267 h 618653"/>
                <a:gd name="connsiteX9" fmla="*/ 1017006 w 1170915"/>
                <a:gd name="connsiteY9" fmla="*/ 0 h 618653"/>
                <a:gd name="connsiteX10" fmla="*/ 15089 w 1170915"/>
                <a:gd name="connsiteY10" fmla="*/ 21125 h 618653"/>
                <a:gd name="connsiteX0" fmla="*/ 15089 w 1170915"/>
                <a:gd name="connsiteY0" fmla="*/ 21125 h 618653"/>
                <a:gd name="connsiteX1" fmla="*/ 0 w 1170915"/>
                <a:gd name="connsiteY1" fmla="*/ 618653 h 618653"/>
                <a:gd name="connsiteX2" fmla="*/ 467763 w 1170915"/>
                <a:gd name="connsiteY2" fmla="*/ 615636 h 618653"/>
                <a:gd name="connsiteX3" fmla="*/ 636761 w 1170915"/>
                <a:gd name="connsiteY3" fmla="*/ 612618 h 618653"/>
                <a:gd name="connsiteX4" fmla="*/ 887240 w 1170915"/>
                <a:gd name="connsiteY4" fmla="*/ 588475 h 618653"/>
                <a:gd name="connsiteX5" fmla="*/ 1170915 w 1170915"/>
                <a:gd name="connsiteY5" fmla="*/ 561315 h 618653"/>
                <a:gd name="connsiteX6" fmla="*/ 1153288 w 1170915"/>
                <a:gd name="connsiteY6" fmla="*/ 168998 h 618653"/>
                <a:gd name="connsiteX7" fmla="*/ 1068309 w 1170915"/>
                <a:gd name="connsiteY7" fmla="*/ 93552 h 618653"/>
                <a:gd name="connsiteX8" fmla="*/ 1080380 w 1170915"/>
                <a:gd name="connsiteY8" fmla="*/ 45267 h 618653"/>
                <a:gd name="connsiteX9" fmla="*/ 1017006 w 1170915"/>
                <a:gd name="connsiteY9" fmla="*/ 0 h 618653"/>
                <a:gd name="connsiteX10" fmla="*/ 15089 w 1170915"/>
                <a:gd name="connsiteY10" fmla="*/ 21125 h 618653"/>
                <a:gd name="connsiteX0" fmla="*/ 15089 w 1170915"/>
                <a:gd name="connsiteY0" fmla="*/ 21125 h 618653"/>
                <a:gd name="connsiteX1" fmla="*/ 0 w 1170915"/>
                <a:gd name="connsiteY1" fmla="*/ 618653 h 618653"/>
                <a:gd name="connsiteX2" fmla="*/ 467763 w 1170915"/>
                <a:gd name="connsiteY2" fmla="*/ 615636 h 618653"/>
                <a:gd name="connsiteX3" fmla="*/ 636761 w 1170915"/>
                <a:gd name="connsiteY3" fmla="*/ 612618 h 618653"/>
                <a:gd name="connsiteX4" fmla="*/ 887240 w 1170915"/>
                <a:gd name="connsiteY4" fmla="*/ 588475 h 618653"/>
                <a:gd name="connsiteX5" fmla="*/ 1170915 w 1170915"/>
                <a:gd name="connsiteY5" fmla="*/ 561315 h 618653"/>
                <a:gd name="connsiteX6" fmla="*/ 1153288 w 1170915"/>
                <a:gd name="connsiteY6" fmla="*/ 168998 h 618653"/>
                <a:gd name="connsiteX7" fmla="*/ 1087505 w 1170915"/>
                <a:gd name="connsiteY7" fmla="*/ 98350 h 618653"/>
                <a:gd name="connsiteX8" fmla="*/ 1068309 w 1170915"/>
                <a:gd name="connsiteY8" fmla="*/ 93552 h 618653"/>
                <a:gd name="connsiteX9" fmla="*/ 1080380 w 1170915"/>
                <a:gd name="connsiteY9" fmla="*/ 45267 h 618653"/>
                <a:gd name="connsiteX10" fmla="*/ 1017006 w 1170915"/>
                <a:gd name="connsiteY10" fmla="*/ 0 h 618653"/>
                <a:gd name="connsiteX11" fmla="*/ 15089 w 1170915"/>
                <a:gd name="connsiteY11" fmla="*/ 21125 h 618653"/>
                <a:gd name="connsiteX0" fmla="*/ 15089 w 1170915"/>
                <a:gd name="connsiteY0" fmla="*/ 30643 h 628171"/>
                <a:gd name="connsiteX1" fmla="*/ 0 w 1170915"/>
                <a:gd name="connsiteY1" fmla="*/ 628171 h 628171"/>
                <a:gd name="connsiteX2" fmla="*/ 467763 w 1170915"/>
                <a:gd name="connsiteY2" fmla="*/ 625154 h 628171"/>
                <a:gd name="connsiteX3" fmla="*/ 636761 w 1170915"/>
                <a:gd name="connsiteY3" fmla="*/ 622136 h 628171"/>
                <a:gd name="connsiteX4" fmla="*/ 887240 w 1170915"/>
                <a:gd name="connsiteY4" fmla="*/ 597993 h 628171"/>
                <a:gd name="connsiteX5" fmla="*/ 1170915 w 1170915"/>
                <a:gd name="connsiteY5" fmla="*/ 570833 h 628171"/>
                <a:gd name="connsiteX6" fmla="*/ 1153288 w 1170915"/>
                <a:gd name="connsiteY6" fmla="*/ 178516 h 628171"/>
                <a:gd name="connsiteX7" fmla="*/ 1087505 w 1170915"/>
                <a:gd name="connsiteY7" fmla="*/ 107868 h 628171"/>
                <a:gd name="connsiteX8" fmla="*/ 1068309 w 1170915"/>
                <a:gd name="connsiteY8" fmla="*/ 103070 h 628171"/>
                <a:gd name="connsiteX9" fmla="*/ 1080380 w 1170915"/>
                <a:gd name="connsiteY9" fmla="*/ 54785 h 628171"/>
                <a:gd name="connsiteX10" fmla="*/ 1021773 w 1170915"/>
                <a:gd name="connsiteY10" fmla="*/ 0 h 628171"/>
                <a:gd name="connsiteX11" fmla="*/ 15089 w 1170915"/>
                <a:gd name="connsiteY11" fmla="*/ 30643 h 628171"/>
                <a:gd name="connsiteX0" fmla="*/ 15089 w 1170915"/>
                <a:gd name="connsiteY0" fmla="*/ 30643 h 628171"/>
                <a:gd name="connsiteX1" fmla="*/ 0 w 1170915"/>
                <a:gd name="connsiteY1" fmla="*/ 628171 h 628171"/>
                <a:gd name="connsiteX2" fmla="*/ 467763 w 1170915"/>
                <a:gd name="connsiteY2" fmla="*/ 625154 h 628171"/>
                <a:gd name="connsiteX3" fmla="*/ 636761 w 1170915"/>
                <a:gd name="connsiteY3" fmla="*/ 622136 h 628171"/>
                <a:gd name="connsiteX4" fmla="*/ 887240 w 1170915"/>
                <a:gd name="connsiteY4" fmla="*/ 597993 h 628171"/>
                <a:gd name="connsiteX5" fmla="*/ 1170915 w 1170915"/>
                <a:gd name="connsiteY5" fmla="*/ 570833 h 628171"/>
                <a:gd name="connsiteX6" fmla="*/ 1153288 w 1170915"/>
                <a:gd name="connsiteY6" fmla="*/ 178516 h 628171"/>
                <a:gd name="connsiteX7" fmla="*/ 1087505 w 1170915"/>
                <a:gd name="connsiteY7" fmla="*/ 107868 h 628171"/>
                <a:gd name="connsiteX8" fmla="*/ 1080380 w 1170915"/>
                <a:gd name="connsiteY8" fmla="*/ 54785 h 628171"/>
                <a:gd name="connsiteX9" fmla="*/ 1021773 w 1170915"/>
                <a:gd name="connsiteY9" fmla="*/ 0 h 628171"/>
                <a:gd name="connsiteX10" fmla="*/ 15089 w 1170915"/>
                <a:gd name="connsiteY10" fmla="*/ 30643 h 628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0915" h="628171">
                  <a:moveTo>
                    <a:pt x="15089" y="30643"/>
                  </a:moveTo>
                  <a:lnTo>
                    <a:pt x="0" y="628171"/>
                  </a:lnTo>
                  <a:lnTo>
                    <a:pt x="467763" y="625154"/>
                  </a:lnTo>
                  <a:lnTo>
                    <a:pt x="636761" y="622136"/>
                  </a:lnTo>
                  <a:lnTo>
                    <a:pt x="887240" y="597993"/>
                  </a:lnTo>
                  <a:lnTo>
                    <a:pt x="1170915" y="570833"/>
                  </a:lnTo>
                  <a:lnTo>
                    <a:pt x="1153288" y="178516"/>
                  </a:lnTo>
                  <a:cubicBezTo>
                    <a:pt x="1128183" y="154967"/>
                    <a:pt x="1112610" y="131417"/>
                    <a:pt x="1087505" y="107868"/>
                  </a:cubicBezTo>
                  <a:lnTo>
                    <a:pt x="1080380" y="54785"/>
                  </a:lnTo>
                  <a:lnTo>
                    <a:pt x="1021773" y="0"/>
                  </a:lnTo>
                  <a:lnTo>
                    <a:pt x="15089" y="30643"/>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sp>
          <p:nvSpPr>
            <p:cNvPr id="21" name="Freeform 20"/>
            <p:cNvSpPr/>
            <p:nvPr/>
          </p:nvSpPr>
          <p:spPr>
            <a:xfrm>
              <a:off x="3729039" y="3902081"/>
              <a:ext cx="1390650" cy="677864"/>
            </a:xfrm>
            <a:custGeom>
              <a:avLst/>
              <a:gdLst>
                <a:gd name="connsiteX0" fmla="*/ 0 w 1376126"/>
                <a:gd name="connsiteY0" fmla="*/ 51303 h 663920"/>
                <a:gd name="connsiteX1" fmla="*/ 3017 w 1376126"/>
                <a:gd name="connsiteY1" fmla="*/ 147873 h 663920"/>
                <a:gd name="connsiteX2" fmla="*/ 464744 w 1376126"/>
                <a:gd name="connsiteY2" fmla="*/ 156926 h 663920"/>
                <a:gd name="connsiteX3" fmla="*/ 461726 w 1376126"/>
                <a:gd name="connsiteY3" fmla="*/ 513029 h 663920"/>
                <a:gd name="connsiteX4" fmla="*/ 482851 w 1376126"/>
                <a:gd name="connsiteY4" fmla="*/ 525101 h 663920"/>
                <a:gd name="connsiteX5" fmla="*/ 525101 w 1376126"/>
                <a:gd name="connsiteY5" fmla="*/ 528118 h 663920"/>
                <a:gd name="connsiteX6" fmla="*/ 549243 w 1376126"/>
                <a:gd name="connsiteY6" fmla="*/ 534154 h 663920"/>
                <a:gd name="connsiteX7" fmla="*/ 564332 w 1376126"/>
                <a:gd name="connsiteY7" fmla="*/ 546225 h 663920"/>
                <a:gd name="connsiteX8" fmla="*/ 609600 w 1376126"/>
                <a:gd name="connsiteY8" fmla="*/ 540190 h 663920"/>
                <a:gd name="connsiteX9" fmla="*/ 633742 w 1376126"/>
                <a:gd name="connsiteY9" fmla="*/ 585457 h 663920"/>
                <a:gd name="connsiteX10" fmla="*/ 663920 w 1376126"/>
                <a:gd name="connsiteY10" fmla="*/ 579421 h 663920"/>
                <a:gd name="connsiteX11" fmla="*/ 691081 w 1376126"/>
                <a:gd name="connsiteY11" fmla="*/ 597528 h 663920"/>
                <a:gd name="connsiteX12" fmla="*/ 757473 w 1376126"/>
                <a:gd name="connsiteY12" fmla="*/ 585457 h 663920"/>
                <a:gd name="connsiteX13" fmla="*/ 841972 w 1376126"/>
                <a:gd name="connsiteY13" fmla="*/ 630724 h 663920"/>
                <a:gd name="connsiteX14" fmla="*/ 884221 w 1376126"/>
                <a:gd name="connsiteY14" fmla="*/ 615635 h 663920"/>
                <a:gd name="connsiteX15" fmla="*/ 920435 w 1376126"/>
                <a:gd name="connsiteY15" fmla="*/ 642796 h 663920"/>
                <a:gd name="connsiteX16" fmla="*/ 962685 w 1376126"/>
                <a:gd name="connsiteY16" fmla="*/ 636760 h 663920"/>
                <a:gd name="connsiteX17" fmla="*/ 1001917 w 1376126"/>
                <a:gd name="connsiteY17" fmla="*/ 648831 h 663920"/>
                <a:gd name="connsiteX18" fmla="*/ 1038130 w 1376126"/>
                <a:gd name="connsiteY18" fmla="*/ 645813 h 663920"/>
                <a:gd name="connsiteX19" fmla="*/ 1074344 w 1376126"/>
                <a:gd name="connsiteY19" fmla="*/ 663920 h 663920"/>
                <a:gd name="connsiteX20" fmla="*/ 1095469 w 1376126"/>
                <a:gd name="connsiteY20" fmla="*/ 660903 h 663920"/>
                <a:gd name="connsiteX21" fmla="*/ 1146772 w 1376126"/>
                <a:gd name="connsiteY21" fmla="*/ 624689 h 663920"/>
                <a:gd name="connsiteX22" fmla="*/ 1186004 w 1376126"/>
                <a:gd name="connsiteY22" fmla="*/ 615635 h 663920"/>
                <a:gd name="connsiteX23" fmla="*/ 1237307 w 1376126"/>
                <a:gd name="connsiteY23" fmla="*/ 621671 h 663920"/>
                <a:gd name="connsiteX24" fmla="*/ 1270503 w 1376126"/>
                <a:gd name="connsiteY24" fmla="*/ 609600 h 663920"/>
                <a:gd name="connsiteX25" fmla="*/ 1376126 w 1376126"/>
                <a:gd name="connsiteY25" fmla="*/ 657885 h 663920"/>
                <a:gd name="connsiteX26" fmla="*/ 1370091 w 1376126"/>
                <a:gd name="connsiteY26" fmla="*/ 353085 h 663920"/>
                <a:gd name="connsiteX27" fmla="*/ 1345948 w 1376126"/>
                <a:gd name="connsiteY27" fmla="*/ 196158 h 663920"/>
                <a:gd name="connsiteX28" fmla="*/ 1333877 w 1376126"/>
                <a:gd name="connsiteY28" fmla="*/ 90534 h 663920"/>
                <a:gd name="connsiteX29" fmla="*/ 1312752 w 1376126"/>
                <a:gd name="connsiteY29" fmla="*/ 0 h 663920"/>
                <a:gd name="connsiteX30" fmla="*/ 742384 w 1376126"/>
                <a:gd name="connsiteY30" fmla="*/ 45267 h 663920"/>
                <a:gd name="connsiteX31" fmla="*/ 0 w 1376126"/>
                <a:gd name="connsiteY31" fmla="*/ 51303 h 663920"/>
                <a:gd name="connsiteX0" fmla="*/ 0 w 1376126"/>
                <a:gd name="connsiteY0" fmla="*/ 51303 h 663920"/>
                <a:gd name="connsiteX1" fmla="*/ 3017 w 1376126"/>
                <a:gd name="connsiteY1" fmla="*/ 147873 h 663920"/>
                <a:gd name="connsiteX2" fmla="*/ 464744 w 1376126"/>
                <a:gd name="connsiteY2" fmla="*/ 156926 h 663920"/>
                <a:gd name="connsiteX3" fmla="*/ 461726 w 1376126"/>
                <a:gd name="connsiteY3" fmla="*/ 513029 h 663920"/>
                <a:gd name="connsiteX4" fmla="*/ 482851 w 1376126"/>
                <a:gd name="connsiteY4" fmla="*/ 525101 h 663920"/>
                <a:gd name="connsiteX5" fmla="*/ 525101 w 1376126"/>
                <a:gd name="connsiteY5" fmla="*/ 528118 h 663920"/>
                <a:gd name="connsiteX6" fmla="*/ 549243 w 1376126"/>
                <a:gd name="connsiteY6" fmla="*/ 534154 h 663920"/>
                <a:gd name="connsiteX7" fmla="*/ 564332 w 1376126"/>
                <a:gd name="connsiteY7" fmla="*/ 546225 h 663920"/>
                <a:gd name="connsiteX8" fmla="*/ 607114 w 1376126"/>
                <a:gd name="connsiteY8" fmla="*/ 550001 h 663920"/>
                <a:gd name="connsiteX9" fmla="*/ 633742 w 1376126"/>
                <a:gd name="connsiteY9" fmla="*/ 585457 h 663920"/>
                <a:gd name="connsiteX10" fmla="*/ 663920 w 1376126"/>
                <a:gd name="connsiteY10" fmla="*/ 579421 h 663920"/>
                <a:gd name="connsiteX11" fmla="*/ 691081 w 1376126"/>
                <a:gd name="connsiteY11" fmla="*/ 597528 h 663920"/>
                <a:gd name="connsiteX12" fmla="*/ 757473 w 1376126"/>
                <a:gd name="connsiteY12" fmla="*/ 585457 h 663920"/>
                <a:gd name="connsiteX13" fmla="*/ 841972 w 1376126"/>
                <a:gd name="connsiteY13" fmla="*/ 630724 h 663920"/>
                <a:gd name="connsiteX14" fmla="*/ 884221 w 1376126"/>
                <a:gd name="connsiteY14" fmla="*/ 615635 h 663920"/>
                <a:gd name="connsiteX15" fmla="*/ 920435 w 1376126"/>
                <a:gd name="connsiteY15" fmla="*/ 642796 h 663920"/>
                <a:gd name="connsiteX16" fmla="*/ 962685 w 1376126"/>
                <a:gd name="connsiteY16" fmla="*/ 636760 h 663920"/>
                <a:gd name="connsiteX17" fmla="*/ 1001917 w 1376126"/>
                <a:gd name="connsiteY17" fmla="*/ 648831 h 663920"/>
                <a:gd name="connsiteX18" fmla="*/ 1038130 w 1376126"/>
                <a:gd name="connsiteY18" fmla="*/ 645813 h 663920"/>
                <a:gd name="connsiteX19" fmla="*/ 1074344 w 1376126"/>
                <a:gd name="connsiteY19" fmla="*/ 663920 h 663920"/>
                <a:gd name="connsiteX20" fmla="*/ 1095469 w 1376126"/>
                <a:gd name="connsiteY20" fmla="*/ 660903 h 663920"/>
                <a:gd name="connsiteX21" fmla="*/ 1146772 w 1376126"/>
                <a:gd name="connsiteY21" fmla="*/ 624689 h 663920"/>
                <a:gd name="connsiteX22" fmla="*/ 1186004 w 1376126"/>
                <a:gd name="connsiteY22" fmla="*/ 615635 h 663920"/>
                <a:gd name="connsiteX23" fmla="*/ 1237307 w 1376126"/>
                <a:gd name="connsiteY23" fmla="*/ 621671 h 663920"/>
                <a:gd name="connsiteX24" fmla="*/ 1270503 w 1376126"/>
                <a:gd name="connsiteY24" fmla="*/ 609600 h 663920"/>
                <a:gd name="connsiteX25" fmla="*/ 1376126 w 1376126"/>
                <a:gd name="connsiteY25" fmla="*/ 657885 h 663920"/>
                <a:gd name="connsiteX26" fmla="*/ 1370091 w 1376126"/>
                <a:gd name="connsiteY26" fmla="*/ 353085 h 663920"/>
                <a:gd name="connsiteX27" fmla="*/ 1345948 w 1376126"/>
                <a:gd name="connsiteY27" fmla="*/ 196158 h 663920"/>
                <a:gd name="connsiteX28" fmla="*/ 1333877 w 1376126"/>
                <a:gd name="connsiteY28" fmla="*/ 90534 h 663920"/>
                <a:gd name="connsiteX29" fmla="*/ 1312752 w 1376126"/>
                <a:gd name="connsiteY29" fmla="*/ 0 h 663920"/>
                <a:gd name="connsiteX30" fmla="*/ 742384 w 1376126"/>
                <a:gd name="connsiteY30" fmla="*/ 45267 h 663920"/>
                <a:gd name="connsiteX31" fmla="*/ 0 w 1376126"/>
                <a:gd name="connsiteY31" fmla="*/ 51303 h 663920"/>
                <a:gd name="connsiteX0" fmla="*/ 0 w 1376126"/>
                <a:gd name="connsiteY0" fmla="*/ 51303 h 663920"/>
                <a:gd name="connsiteX1" fmla="*/ 3017 w 1376126"/>
                <a:gd name="connsiteY1" fmla="*/ 147873 h 663920"/>
                <a:gd name="connsiteX2" fmla="*/ 464744 w 1376126"/>
                <a:gd name="connsiteY2" fmla="*/ 156926 h 663920"/>
                <a:gd name="connsiteX3" fmla="*/ 461726 w 1376126"/>
                <a:gd name="connsiteY3" fmla="*/ 513029 h 663920"/>
                <a:gd name="connsiteX4" fmla="*/ 482851 w 1376126"/>
                <a:gd name="connsiteY4" fmla="*/ 525101 h 663920"/>
                <a:gd name="connsiteX5" fmla="*/ 525101 w 1376126"/>
                <a:gd name="connsiteY5" fmla="*/ 528118 h 663920"/>
                <a:gd name="connsiteX6" fmla="*/ 549243 w 1376126"/>
                <a:gd name="connsiteY6" fmla="*/ 534154 h 663920"/>
                <a:gd name="connsiteX7" fmla="*/ 564332 w 1376126"/>
                <a:gd name="connsiteY7" fmla="*/ 546225 h 663920"/>
                <a:gd name="connsiteX8" fmla="*/ 607114 w 1376126"/>
                <a:gd name="connsiteY8" fmla="*/ 550001 h 663920"/>
                <a:gd name="connsiteX9" fmla="*/ 633742 w 1376126"/>
                <a:gd name="connsiteY9" fmla="*/ 585457 h 663920"/>
                <a:gd name="connsiteX10" fmla="*/ 666187 w 1376126"/>
                <a:gd name="connsiteY10" fmla="*/ 589252 h 663920"/>
                <a:gd name="connsiteX11" fmla="*/ 691081 w 1376126"/>
                <a:gd name="connsiteY11" fmla="*/ 597528 h 663920"/>
                <a:gd name="connsiteX12" fmla="*/ 757473 w 1376126"/>
                <a:gd name="connsiteY12" fmla="*/ 585457 h 663920"/>
                <a:gd name="connsiteX13" fmla="*/ 841972 w 1376126"/>
                <a:gd name="connsiteY13" fmla="*/ 630724 h 663920"/>
                <a:gd name="connsiteX14" fmla="*/ 884221 w 1376126"/>
                <a:gd name="connsiteY14" fmla="*/ 615635 h 663920"/>
                <a:gd name="connsiteX15" fmla="*/ 920435 w 1376126"/>
                <a:gd name="connsiteY15" fmla="*/ 642796 h 663920"/>
                <a:gd name="connsiteX16" fmla="*/ 962685 w 1376126"/>
                <a:gd name="connsiteY16" fmla="*/ 636760 h 663920"/>
                <a:gd name="connsiteX17" fmla="*/ 1001917 w 1376126"/>
                <a:gd name="connsiteY17" fmla="*/ 648831 h 663920"/>
                <a:gd name="connsiteX18" fmla="*/ 1038130 w 1376126"/>
                <a:gd name="connsiteY18" fmla="*/ 645813 h 663920"/>
                <a:gd name="connsiteX19" fmla="*/ 1074344 w 1376126"/>
                <a:gd name="connsiteY19" fmla="*/ 663920 h 663920"/>
                <a:gd name="connsiteX20" fmla="*/ 1095469 w 1376126"/>
                <a:gd name="connsiteY20" fmla="*/ 660903 h 663920"/>
                <a:gd name="connsiteX21" fmla="*/ 1146772 w 1376126"/>
                <a:gd name="connsiteY21" fmla="*/ 624689 h 663920"/>
                <a:gd name="connsiteX22" fmla="*/ 1186004 w 1376126"/>
                <a:gd name="connsiteY22" fmla="*/ 615635 h 663920"/>
                <a:gd name="connsiteX23" fmla="*/ 1237307 w 1376126"/>
                <a:gd name="connsiteY23" fmla="*/ 621671 h 663920"/>
                <a:gd name="connsiteX24" fmla="*/ 1270503 w 1376126"/>
                <a:gd name="connsiteY24" fmla="*/ 609600 h 663920"/>
                <a:gd name="connsiteX25" fmla="*/ 1376126 w 1376126"/>
                <a:gd name="connsiteY25" fmla="*/ 657885 h 663920"/>
                <a:gd name="connsiteX26" fmla="*/ 1370091 w 1376126"/>
                <a:gd name="connsiteY26" fmla="*/ 353085 h 663920"/>
                <a:gd name="connsiteX27" fmla="*/ 1345948 w 1376126"/>
                <a:gd name="connsiteY27" fmla="*/ 196158 h 663920"/>
                <a:gd name="connsiteX28" fmla="*/ 1333877 w 1376126"/>
                <a:gd name="connsiteY28" fmla="*/ 90534 h 663920"/>
                <a:gd name="connsiteX29" fmla="*/ 1312752 w 1376126"/>
                <a:gd name="connsiteY29" fmla="*/ 0 h 663920"/>
                <a:gd name="connsiteX30" fmla="*/ 742384 w 1376126"/>
                <a:gd name="connsiteY30" fmla="*/ 45267 h 663920"/>
                <a:gd name="connsiteX31" fmla="*/ 0 w 1376126"/>
                <a:gd name="connsiteY31" fmla="*/ 51303 h 663920"/>
                <a:gd name="connsiteX0" fmla="*/ 0 w 1390176"/>
                <a:gd name="connsiteY0" fmla="*/ 51303 h 677287"/>
                <a:gd name="connsiteX1" fmla="*/ 3017 w 1390176"/>
                <a:gd name="connsiteY1" fmla="*/ 147873 h 677287"/>
                <a:gd name="connsiteX2" fmla="*/ 464744 w 1390176"/>
                <a:gd name="connsiteY2" fmla="*/ 156926 h 677287"/>
                <a:gd name="connsiteX3" fmla="*/ 461726 w 1390176"/>
                <a:gd name="connsiteY3" fmla="*/ 513029 h 677287"/>
                <a:gd name="connsiteX4" fmla="*/ 482851 w 1390176"/>
                <a:gd name="connsiteY4" fmla="*/ 525101 h 677287"/>
                <a:gd name="connsiteX5" fmla="*/ 525101 w 1390176"/>
                <a:gd name="connsiteY5" fmla="*/ 528118 h 677287"/>
                <a:gd name="connsiteX6" fmla="*/ 549243 w 1390176"/>
                <a:gd name="connsiteY6" fmla="*/ 534154 h 677287"/>
                <a:gd name="connsiteX7" fmla="*/ 564332 w 1390176"/>
                <a:gd name="connsiteY7" fmla="*/ 546225 h 677287"/>
                <a:gd name="connsiteX8" fmla="*/ 607114 w 1390176"/>
                <a:gd name="connsiteY8" fmla="*/ 550001 h 677287"/>
                <a:gd name="connsiteX9" fmla="*/ 633742 w 1390176"/>
                <a:gd name="connsiteY9" fmla="*/ 585457 h 677287"/>
                <a:gd name="connsiteX10" fmla="*/ 666187 w 1390176"/>
                <a:gd name="connsiteY10" fmla="*/ 589252 h 677287"/>
                <a:gd name="connsiteX11" fmla="*/ 691081 w 1390176"/>
                <a:gd name="connsiteY11" fmla="*/ 597528 h 677287"/>
                <a:gd name="connsiteX12" fmla="*/ 757473 w 1390176"/>
                <a:gd name="connsiteY12" fmla="*/ 585457 h 677287"/>
                <a:gd name="connsiteX13" fmla="*/ 841972 w 1390176"/>
                <a:gd name="connsiteY13" fmla="*/ 630724 h 677287"/>
                <a:gd name="connsiteX14" fmla="*/ 884221 w 1390176"/>
                <a:gd name="connsiteY14" fmla="*/ 615635 h 677287"/>
                <a:gd name="connsiteX15" fmla="*/ 920435 w 1390176"/>
                <a:gd name="connsiteY15" fmla="*/ 642796 h 677287"/>
                <a:gd name="connsiteX16" fmla="*/ 962685 w 1390176"/>
                <a:gd name="connsiteY16" fmla="*/ 636760 h 677287"/>
                <a:gd name="connsiteX17" fmla="*/ 1001917 w 1390176"/>
                <a:gd name="connsiteY17" fmla="*/ 648831 h 677287"/>
                <a:gd name="connsiteX18" fmla="*/ 1038130 w 1390176"/>
                <a:gd name="connsiteY18" fmla="*/ 645813 h 677287"/>
                <a:gd name="connsiteX19" fmla="*/ 1074344 w 1390176"/>
                <a:gd name="connsiteY19" fmla="*/ 663920 h 677287"/>
                <a:gd name="connsiteX20" fmla="*/ 1095469 w 1390176"/>
                <a:gd name="connsiteY20" fmla="*/ 660903 h 677287"/>
                <a:gd name="connsiteX21" fmla="*/ 1146772 w 1390176"/>
                <a:gd name="connsiteY21" fmla="*/ 624689 h 677287"/>
                <a:gd name="connsiteX22" fmla="*/ 1186004 w 1390176"/>
                <a:gd name="connsiteY22" fmla="*/ 615635 h 677287"/>
                <a:gd name="connsiteX23" fmla="*/ 1237307 w 1390176"/>
                <a:gd name="connsiteY23" fmla="*/ 621671 h 677287"/>
                <a:gd name="connsiteX24" fmla="*/ 1270503 w 1390176"/>
                <a:gd name="connsiteY24" fmla="*/ 609600 h 677287"/>
                <a:gd name="connsiteX25" fmla="*/ 1390176 w 1390176"/>
                <a:gd name="connsiteY25" fmla="*/ 677287 h 677287"/>
                <a:gd name="connsiteX26" fmla="*/ 1370091 w 1390176"/>
                <a:gd name="connsiteY26" fmla="*/ 353085 h 677287"/>
                <a:gd name="connsiteX27" fmla="*/ 1345948 w 1390176"/>
                <a:gd name="connsiteY27" fmla="*/ 196158 h 677287"/>
                <a:gd name="connsiteX28" fmla="*/ 1333877 w 1390176"/>
                <a:gd name="connsiteY28" fmla="*/ 90534 h 677287"/>
                <a:gd name="connsiteX29" fmla="*/ 1312752 w 1390176"/>
                <a:gd name="connsiteY29" fmla="*/ 0 h 677287"/>
                <a:gd name="connsiteX30" fmla="*/ 742384 w 1390176"/>
                <a:gd name="connsiteY30" fmla="*/ 45267 h 677287"/>
                <a:gd name="connsiteX31" fmla="*/ 0 w 1390176"/>
                <a:gd name="connsiteY31" fmla="*/ 51303 h 677287"/>
                <a:gd name="connsiteX0" fmla="*/ 0 w 1390176"/>
                <a:gd name="connsiteY0" fmla="*/ 51303 h 677287"/>
                <a:gd name="connsiteX1" fmla="*/ 3017 w 1390176"/>
                <a:gd name="connsiteY1" fmla="*/ 147873 h 677287"/>
                <a:gd name="connsiteX2" fmla="*/ 464744 w 1390176"/>
                <a:gd name="connsiteY2" fmla="*/ 156926 h 677287"/>
                <a:gd name="connsiteX3" fmla="*/ 461726 w 1390176"/>
                <a:gd name="connsiteY3" fmla="*/ 513029 h 677287"/>
                <a:gd name="connsiteX4" fmla="*/ 482851 w 1390176"/>
                <a:gd name="connsiteY4" fmla="*/ 525101 h 677287"/>
                <a:gd name="connsiteX5" fmla="*/ 525101 w 1390176"/>
                <a:gd name="connsiteY5" fmla="*/ 528118 h 677287"/>
                <a:gd name="connsiteX6" fmla="*/ 549243 w 1390176"/>
                <a:gd name="connsiteY6" fmla="*/ 534154 h 677287"/>
                <a:gd name="connsiteX7" fmla="*/ 564332 w 1390176"/>
                <a:gd name="connsiteY7" fmla="*/ 546225 h 677287"/>
                <a:gd name="connsiteX8" fmla="*/ 607114 w 1390176"/>
                <a:gd name="connsiteY8" fmla="*/ 550001 h 677287"/>
                <a:gd name="connsiteX9" fmla="*/ 633742 w 1390176"/>
                <a:gd name="connsiteY9" fmla="*/ 585457 h 677287"/>
                <a:gd name="connsiteX10" fmla="*/ 666187 w 1390176"/>
                <a:gd name="connsiteY10" fmla="*/ 589252 h 677287"/>
                <a:gd name="connsiteX11" fmla="*/ 691081 w 1390176"/>
                <a:gd name="connsiteY11" fmla="*/ 597528 h 677287"/>
                <a:gd name="connsiteX12" fmla="*/ 757473 w 1390176"/>
                <a:gd name="connsiteY12" fmla="*/ 585457 h 677287"/>
                <a:gd name="connsiteX13" fmla="*/ 841972 w 1390176"/>
                <a:gd name="connsiteY13" fmla="*/ 630724 h 677287"/>
                <a:gd name="connsiteX14" fmla="*/ 884221 w 1390176"/>
                <a:gd name="connsiteY14" fmla="*/ 615635 h 677287"/>
                <a:gd name="connsiteX15" fmla="*/ 920435 w 1390176"/>
                <a:gd name="connsiteY15" fmla="*/ 642796 h 677287"/>
                <a:gd name="connsiteX16" fmla="*/ 962685 w 1390176"/>
                <a:gd name="connsiteY16" fmla="*/ 636760 h 677287"/>
                <a:gd name="connsiteX17" fmla="*/ 1001917 w 1390176"/>
                <a:gd name="connsiteY17" fmla="*/ 648831 h 677287"/>
                <a:gd name="connsiteX18" fmla="*/ 1038130 w 1390176"/>
                <a:gd name="connsiteY18" fmla="*/ 645813 h 677287"/>
                <a:gd name="connsiteX19" fmla="*/ 1074344 w 1390176"/>
                <a:gd name="connsiteY19" fmla="*/ 663920 h 677287"/>
                <a:gd name="connsiteX20" fmla="*/ 1095469 w 1390176"/>
                <a:gd name="connsiteY20" fmla="*/ 660903 h 677287"/>
                <a:gd name="connsiteX21" fmla="*/ 1146772 w 1390176"/>
                <a:gd name="connsiteY21" fmla="*/ 624689 h 677287"/>
                <a:gd name="connsiteX22" fmla="*/ 1186004 w 1390176"/>
                <a:gd name="connsiteY22" fmla="*/ 615635 h 677287"/>
                <a:gd name="connsiteX23" fmla="*/ 1237307 w 1390176"/>
                <a:gd name="connsiteY23" fmla="*/ 621671 h 677287"/>
                <a:gd name="connsiteX24" fmla="*/ 1270503 w 1390176"/>
                <a:gd name="connsiteY24" fmla="*/ 609600 h 677287"/>
                <a:gd name="connsiteX25" fmla="*/ 1390176 w 1390176"/>
                <a:gd name="connsiteY25" fmla="*/ 677287 h 677287"/>
                <a:gd name="connsiteX26" fmla="*/ 1381761 w 1390176"/>
                <a:gd name="connsiteY26" fmla="*/ 353269 h 677287"/>
                <a:gd name="connsiteX27" fmla="*/ 1345948 w 1390176"/>
                <a:gd name="connsiteY27" fmla="*/ 196158 h 677287"/>
                <a:gd name="connsiteX28" fmla="*/ 1333877 w 1390176"/>
                <a:gd name="connsiteY28" fmla="*/ 90534 h 677287"/>
                <a:gd name="connsiteX29" fmla="*/ 1312752 w 1390176"/>
                <a:gd name="connsiteY29" fmla="*/ 0 h 677287"/>
                <a:gd name="connsiteX30" fmla="*/ 742384 w 1390176"/>
                <a:gd name="connsiteY30" fmla="*/ 45267 h 677287"/>
                <a:gd name="connsiteX31" fmla="*/ 0 w 1390176"/>
                <a:gd name="connsiteY31" fmla="*/ 51303 h 677287"/>
                <a:gd name="connsiteX0" fmla="*/ 0 w 1390176"/>
                <a:gd name="connsiteY0" fmla="*/ 51303 h 677287"/>
                <a:gd name="connsiteX1" fmla="*/ 3017 w 1390176"/>
                <a:gd name="connsiteY1" fmla="*/ 147873 h 677287"/>
                <a:gd name="connsiteX2" fmla="*/ 464744 w 1390176"/>
                <a:gd name="connsiteY2" fmla="*/ 156926 h 677287"/>
                <a:gd name="connsiteX3" fmla="*/ 461726 w 1390176"/>
                <a:gd name="connsiteY3" fmla="*/ 513029 h 677287"/>
                <a:gd name="connsiteX4" fmla="*/ 482851 w 1390176"/>
                <a:gd name="connsiteY4" fmla="*/ 525101 h 677287"/>
                <a:gd name="connsiteX5" fmla="*/ 525101 w 1390176"/>
                <a:gd name="connsiteY5" fmla="*/ 528118 h 677287"/>
                <a:gd name="connsiteX6" fmla="*/ 549243 w 1390176"/>
                <a:gd name="connsiteY6" fmla="*/ 534154 h 677287"/>
                <a:gd name="connsiteX7" fmla="*/ 564332 w 1390176"/>
                <a:gd name="connsiteY7" fmla="*/ 546225 h 677287"/>
                <a:gd name="connsiteX8" fmla="*/ 607114 w 1390176"/>
                <a:gd name="connsiteY8" fmla="*/ 550001 h 677287"/>
                <a:gd name="connsiteX9" fmla="*/ 633742 w 1390176"/>
                <a:gd name="connsiteY9" fmla="*/ 585457 h 677287"/>
                <a:gd name="connsiteX10" fmla="*/ 666187 w 1390176"/>
                <a:gd name="connsiteY10" fmla="*/ 589252 h 677287"/>
                <a:gd name="connsiteX11" fmla="*/ 691081 w 1390176"/>
                <a:gd name="connsiteY11" fmla="*/ 597528 h 677287"/>
                <a:gd name="connsiteX12" fmla="*/ 757473 w 1390176"/>
                <a:gd name="connsiteY12" fmla="*/ 585457 h 677287"/>
                <a:gd name="connsiteX13" fmla="*/ 841972 w 1390176"/>
                <a:gd name="connsiteY13" fmla="*/ 630724 h 677287"/>
                <a:gd name="connsiteX14" fmla="*/ 884221 w 1390176"/>
                <a:gd name="connsiteY14" fmla="*/ 615635 h 677287"/>
                <a:gd name="connsiteX15" fmla="*/ 920435 w 1390176"/>
                <a:gd name="connsiteY15" fmla="*/ 642796 h 677287"/>
                <a:gd name="connsiteX16" fmla="*/ 962685 w 1390176"/>
                <a:gd name="connsiteY16" fmla="*/ 636760 h 677287"/>
                <a:gd name="connsiteX17" fmla="*/ 1001917 w 1390176"/>
                <a:gd name="connsiteY17" fmla="*/ 648831 h 677287"/>
                <a:gd name="connsiteX18" fmla="*/ 1038130 w 1390176"/>
                <a:gd name="connsiteY18" fmla="*/ 645813 h 677287"/>
                <a:gd name="connsiteX19" fmla="*/ 1074344 w 1390176"/>
                <a:gd name="connsiteY19" fmla="*/ 663920 h 677287"/>
                <a:gd name="connsiteX20" fmla="*/ 1095469 w 1390176"/>
                <a:gd name="connsiteY20" fmla="*/ 660903 h 677287"/>
                <a:gd name="connsiteX21" fmla="*/ 1146772 w 1390176"/>
                <a:gd name="connsiteY21" fmla="*/ 624689 h 677287"/>
                <a:gd name="connsiteX22" fmla="*/ 1186004 w 1390176"/>
                <a:gd name="connsiteY22" fmla="*/ 615635 h 677287"/>
                <a:gd name="connsiteX23" fmla="*/ 1237307 w 1390176"/>
                <a:gd name="connsiteY23" fmla="*/ 621671 h 677287"/>
                <a:gd name="connsiteX24" fmla="*/ 1270503 w 1390176"/>
                <a:gd name="connsiteY24" fmla="*/ 609600 h 677287"/>
                <a:gd name="connsiteX25" fmla="*/ 1390176 w 1390176"/>
                <a:gd name="connsiteY25" fmla="*/ 677287 h 677287"/>
                <a:gd name="connsiteX26" fmla="*/ 1381761 w 1390176"/>
                <a:gd name="connsiteY26" fmla="*/ 353269 h 677287"/>
                <a:gd name="connsiteX27" fmla="*/ 1362384 w 1390176"/>
                <a:gd name="connsiteY27" fmla="*/ 196260 h 677287"/>
                <a:gd name="connsiteX28" fmla="*/ 1333877 w 1390176"/>
                <a:gd name="connsiteY28" fmla="*/ 90534 h 677287"/>
                <a:gd name="connsiteX29" fmla="*/ 1312752 w 1390176"/>
                <a:gd name="connsiteY29" fmla="*/ 0 h 677287"/>
                <a:gd name="connsiteX30" fmla="*/ 742384 w 1390176"/>
                <a:gd name="connsiteY30" fmla="*/ 45267 h 677287"/>
                <a:gd name="connsiteX31" fmla="*/ 0 w 1390176"/>
                <a:gd name="connsiteY31" fmla="*/ 51303 h 677287"/>
                <a:gd name="connsiteX0" fmla="*/ 0 w 1390176"/>
                <a:gd name="connsiteY0" fmla="*/ 51303 h 677924"/>
                <a:gd name="connsiteX1" fmla="*/ 3017 w 1390176"/>
                <a:gd name="connsiteY1" fmla="*/ 147873 h 677924"/>
                <a:gd name="connsiteX2" fmla="*/ 464744 w 1390176"/>
                <a:gd name="connsiteY2" fmla="*/ 156926 h 677924"/>
                <a:gd name="connsiteX3" fmla="*/ 461726 w 1390176"/>
                <a:gd name="connsiteY3" fmla="*/ 513029 h 677924"/>
                <a:gd name="connsiteX4" fmla="*/ 482851 w 1390176"/>
                <a:gd name="connsiteY4" fmla="*/ 525101 h 677924"/>
                <a:gd name="connsiteX5" fmla="*/ 525101 w 1390176"/>
                <a:gd name="connsiteY5" fmla="*/ 528118 h 677924"/>
                <a:gd name="connsiteX6" fmla="*/ 549243 w 1390176"/>
                <a:gd name="connsiteY6" fmla="*/ 534154 h 677924"/>
                <a:gd name="connsiteX7" fmla="*/ 564332 w 1390176"/>
                <a:gd name="connsiteY7" fmla="*/ 546225 h 677924"/>
                <a:gd name="connsiteX8" fmla="*/ 607114 w 1390176"/>
                <a:gd name="connsiteY8" fmla="*/ 550001 h 677924"/>
                <a:gd name="connsiteX9" fmla="*/ 633742 w 1390176"/>
                <a:gd name="connsiteY9" fmla="*/ 585457 h 677924"/>
                <a:gd name="connsiteX10" fmla="*/ 666187 w 1390176"/>
                <a:gd name="connsiteY10" fmla="*/ 589252 h 677924"/>
                <a:gd name="connsiteX11" fmla="*/ 691081 w 1390176"/>
                <a:gd name="connsiteY11" fmla="*/ 597528 h 677924"/>
                <a:gd name="connsiteX12" fmla="*/ 757473 w 1390176"/>
                <a:gd name="connsiteY12" fmla="*/ 585457 h 677924"/>
                <a:gd name="connsiteX13" fmla="*/ 841972 w 1390176"/>
                <a:gd name="connsiteY13" fmla="*/ 630724 h 677924"/>
                <a:gd name="connsiteX14" fmla="*/ 884221 w 1390176"/>
                <a:gd name="connsiteY14" fmla="*/ 615635 h 677924"/>
                <a:gd name="connsiteX15" fmla="*/ 920435 w 1390176"/>
                <a:gd name="connsiteY15" fmla="*/ 642796 h 677924"/>
                <a:gd name="connsiteX16" fmla="*/ 962685 w 1390176"/>
                <a:gd name="connsiteY16" fmla="*/ 636760 h 677924"/>
                <a:gd name="connsiteX17" fmla="*/ 1001917 w 1390176"/>
                <a:gd name="connsiteY17" fmla="*/ 648831 h 677924"/>
                <a:gd name="connsiteX18" fmla="*/ 1038130 w 1390176"/>
                <a:gd name="connsiteY18" fmla="*/ 645813 h 677924"/>
                <a:gd name="connsiteX19" fmla="*/ 1074344 w 1390176"/>
                <a:gd name="connsiteY19" fmla="*/ 663920 h 677924"/>
                <a:gd name="connsiteX20" fmla="*/ 1100043 w 1390176"/>
                <a:gd name="connsiteY20" fmla="*/ 677924 h 677924"/>
                <a:gd name="connsiteX21" fmla="*/ 1146772 w 1390176"/>
                <a:gd name="connsiteY21" fmla="*/ 624689 h 677924"/>
                <a:gd name="connsiteX22" fmla="*/ 1186004 w 1390176"/>
                <a:gd name="connsiteY22" fmla="*/ 615635 h 677924"/>
                <a:gd name="connsiteX23" fmla="*/ 1237307 w 1390176"/>
                <a:gd name="connsiteY23" fmla="*/ 621671 h 677924"/>
                <a:gd name="connsiteX24" fmla="*/ 1270503 w 1390176"/>
                <a:gd name="connsiteY24" fmla="*/ 609600 h 677924"/>
                <a:gd name="connsiteX25" fmla="*/ 1390176 w 1390176"/>
                <a:gd name="connsiteY25" fmla="*/ 677287 h 677924"/>
                <a:gd name="connsiteX26" fmla="*/ 1381761 w 1390176"/>
                <a:gd name="connsiteY26" fmla="*/ 353269 h 677924"/>
                <a:gd name="connsiteX27" fmla="*/ 1362384 w 1390176"/>
                <a:gd name="connsiteY27" fmla="*/ 196260 h 677924"/>
                <a:gd name="connsiteX28" fmla="*/ 1333877 w 1390176"/>
                <a:gd name="connsiteY28" fmla="*/ 90534 h 677924"/>
                <a:gd name="connsiteX29" fmla="*/ 1312752 w 1390176"/>
                <a:gd name="connsiteY29" fmla="*/ 0 h 677924"/>
                <a:gd name="connsiteX30" fmla="*/ 742384 w 1390176"/>
                <a:gd name="connsiteY30" fmla="*/ 45267 h 677924"/>
                <a:gd name="connsiteX31" fmla="*/ 0 w 1390176"/>
                <a:gd name="connsiteY31" fmla="*/ 51303 h 677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90176" h="677924">
                  <a:moveTo>
                    <a:pt x="0" y="51303"/>
                  </a:moveTo>
                  <a:cubicBezTo>
                    <a:pt x="1006" y="83493"/>
                    <a:pt x="2011" y="115683"/>
                    <a:pt x="3017" y="147873"/>
                  </a:cubicBezTo>
                  <a:lnTo>
                    <a:pt x="464744" y="156926"/>
                  </a:lnTo>
                  <a:lnTo>
                    <a:pt x="461726" y="513029"/>
                  </a:lnTo>
                  <a:lnTo>
                    <a:pt x="482851" y="525101"/>
                  </a:lnTo>
                  <a:lnTo>
                    <a:pt x="525101" y="528118"/>
                  </a:lnTo>
                  <a:lnTo>
                    <a:pt x="549243" y="534154"/>
                  </a:lnTo>
                  <a:lnTo>
                    <a:pt x="564332" y="546225"/>
                  </a:lnTo>
                  <a:lnTo>
                    <a:pt x="607114" y="550001"/>
                  </a:lnTo>
                  <a:lnTo>
                    <a:pt x="633742" y="585457"/>
                  </a:lnTo>
                  <a:lnTo>
                    <a:pt x="666187" y="589252"/>
                  </a:lnTo>
                  <a:lnTo>
                    <a:pt x="691081" y="597528"/>
                  </a:lnTo>
                  <a:lnTo>
                    <a:pt x="757473" y="585457"/>
                  </a:lnTo>
                  <a:lnTo>
                    <a:pt x="841972" y="630724"/>
                  </a:lnTo>
                  <a:lnTo>
                    <a:pt x="884221" y="615635"/>
                  </a:lnTo>
                  <a:lnTo>
                    <a:pt x="920435" y="642796"/>
                  </a:lnTo>
                  <a:lnTo>
                    <a:pt x="962685" y="636760"/>
                  </a:lnTo>
                  <a:lnTo>
                    <a:pt x="1001917" y="648831"/>
                  </a:lnTo>
                  <a:lnTo>
                    <a:pt x="1038130" y="645813"/>
                  </a:lnTo>
                  <a:lnTo>
                    <a:pt x="1074344" y="663920"/>
                  </a:lnTo>
                  <a:lnTo>
                    <a:pt x="1100043" y="677924"/>
                  </a:lnTo>
                  <a:lnTo>
                    <a:pt x="1146772" y="624689"/>
                  </a:lnTo>
                  <a:lnTo>
                    <a:pt x="1186004" y="615635"/>
                  </a:lnTo>
                  <a:lnTo>
                    <a:pt x="1237307" y="621671"/>
                  </a:lnTo>
                  <a:lnTo>
                    <a:pt x="1270503" y="609600"/>
                  </a:lnTo>
                  <a:lnTo>
                    <a:pt x="1390176" y="677287"/>
                  </a:lnTo>
                  <a:lnTo>
                    <a:pt x="1381761" y="353269"/>
                  </a:lnTo>
                  <a:lnTo>
                    <a:pt x="1362384" y="196260"/>
                  </a:lnTo>
                  <a:lnTo>
                    <a:pt x="1333877" y="90534"/>
                  </a:lnTo>
                  <a:lnTo>
                    <a:pt x="1312752" y="0"/>
                  </a:lnTo>
                  <a:lnTo>
                    <a:pt x="742384" y="45267"/>
                  </a:lnTo>
                  <a:lnTo>
                    <a:pt x="0" y="51303"/>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sp>
          <p:nvSpPr>
            <p:cNvPr id="22" name="Freeform 21"/>
            <p:cNvSpPr/>
            <p:nvPr/>
          </p:nvSpPr>
          <p:spPr>
            <a:xfrm>
              <a:off x="5070476" y="3932243"/>
              <a:ext cx="750888" cy="741363"/>
            </a:xfrm>
            <a:custGeom>
              <a:avLst/>
              <a:gdLst>
                <a:gd name="connsiteX0" fmla="*/ 0 w 751437"/>
                <a:gd name="connsiteY0" fmla="*/ 75445 h 742384"/>
                <a:gd name="connsiteX1" fmla="*/ 36213 w 751437"/>
                <a:gd name="connsiteY1" fmla="*/ 347049 h 742384"/>
                <a:gd name="connsiteX2" fmla="*/ 42249 w 751437"/>
                <a:gd name="connsiteY2" fmla="*/ 633742 h 742384"/>
                <a:gd name="connsiteX3" fmla="*/ 96570 w 751437"/>
                <a:gd name="connsiteY3" fmla="*/ 618653 h 742384"/>
                <a:gd name="connsiteX4" fmla="*/ 114677 w 751437"/>
                <a:gd name="connsiteY4" fmla="*/ 636760 h 742384"/>
                <a:gd name="connsiteX5" fmla="*/ 123730 w 751437"/>
                <a:gd name="connsiteY5" fmla="*/ 742384 h 742384"/>
                <a:gd name="connsiteX6" fmla="*/ 407405 w 751437"/>
                <a:gd name="connsiteY6" fmla="*/ 712206 h 742384"/>
                <a:gd name="connsiteX7" fmla="*/ 579421 w 751437"/>
                <a:gd name="connsiteY7" fmla="*/ 685045 h 742384"/>
                <a:gd name="connsiteX8" fmla="*/ 588475 w 751437"/>
                <a:gd name="connsiteY8" fmla="*/ 700134 h 742384"/>
                <a:gd name="connsiteX9" fmla="*/ 597528 w 751437"/>
                <a:gd name="connsiteY9" fmla="*/ 597528 h 742384"/>
                <a:gd name="connsiteX10" fmla="*/ 573386 w 751437"/>
                <a:gd name="connsiteY10" fmla="*/ 537172 h 742384"/>
                <a:gd name="connsiteX11" fmla="*/ 594510 w 751437"/>
                <a:gd name="connsiteY11" fmla="*/ 473798 h 742384"/>
                <a:gd name="connsiteX12" fmla="*/ 642796 w 751437"/>
                <a:gd name="connsiteY12" fmla="*/ 395334 h 742384"/>
                <a:gd name="connsiteX13" fmla="*/ 651849 w 751437"/>
                <a:gd name="connsiteY13" fmla="*/ 365156 h 742384"/>
                <a:gd name="connsiteX14" fmla="*/ 648831 w 751437"/>
                <a:gd name="connsiteY14" fmla="*/ 341014 h 742384"/>
                <a:gd name="connsiteX15" fmla="*/ 691081 w 751437"/>
                <a:gd name="connsiteY15" fmla="*/ 274622 h 742384"/>
                <a:gd name="connsiteX16" fmla="*/ 700134 w 751437"/>
                <a:gd name="connsiteY16" fmla="*/ 223319 h 742384"/>
                <a:gd name="connsiteX17" fmla="*/ 694099 w 751437"/>
                <a:gd name="connsiteY17" fmla="*/ 205212 h 742384"/>
                <a:gd name="connsiteX18" fmla="*/ 727295 w 751437"/>
                <a:gd name="connsiteY18" fmla="*/ 172016 h 742384"/>
                <a:gd name="connsiteX19" fmla="*/ 718241 w 751437"/>
                <a:gd name="connsiteY19" fmla="*/ 141837 h 742384"/>
                <a:gd name="connsiteX20" fmla="*/ 751437 w 751437"/>
                <a:gd name="connsiteY20" fmla="*/ 72427 h 742384"/>
                <a:gd name="connsiteX21" fmla="*/ 685045 w 751437"/>
                <a:gd name="connsiteY21" fmla="*/ 72427 h 742384"/>
                <a:gd name="connsiteX22" fmla="*/ 660903 w 751437"/>
                <a:gd name="connsiteY22" fmla="*/ 57338 h 742384"/>
                <a:gd name="connsiteX23" fmla="*/ 669956 w 751437"/>
                <a:gd name="connsiteY23" fmla="*/ 0 h 742384"/>
                <a:gd name="connsiteX24" fmla="*/ 669956 w 751437"/>
                <a:gd name="connsiteY24" fmla="*/ 0 h 742384"/>
                <a:gd name="connsiteX25" fmla="*/ 322906 w 751437"/>
                <a:gd name="connsiteY25" fmla="*/ 30178 h 742384"/>
                <a:gd name="connsiteX26" fmla="*/ 162962 w 751437"/>
                <a:gd name="connsiteY26" fmla="*/ 48285 h 742384"/>
                <a:gd name="connsiteX27" fmla="*/ 0 w 751437"/>
                <a:gd name="connsiteY27" fmla="*/ 75445 h 742384"/>
                <a:gd name="connsiteX0" fmla="*/ 0 w 751437"/>
                <a:gd name="connsiteY0" fmla="*/ 75445 h 742384"/>
                <a:gd name="connsiteX1" fmla="*/ 36213 w 751437"/>
                <a:gd name="connsiteY1" fmla="*/ 347049 h 742384"/>
                <a:gd name="connsiteX2" fmla="*/ 42249 w 751437"/>
                <a:gd name="connsiteY2" fmla="*/ 633742 h 742384"/>
                <a:gd name="connsiteX3" fmla="*/ 54809 w 751437"/>
                <a:gd name="connsiteY3" fmla="*/ 644618 h 742384"/>
                <a:gd name="connsiteX4" fmla="*/ 96570 w 751437"/>
                <a:gd name="connsiteY4" fmla="*/ 618653 h 742384"/>
                <a:gd name="connsiteX5" fmla="*/ 114677 w 751437"/>
                <a:gd name="connsiteY5" fmla="*/ 636760 h 742384"/>
                <a:gd name="connsiteX6" fmla="*/ 123730 w 751437"/>
                <a:gd name="connsiteY6" fmla="*/ 742384 h 742384"/>
                <a:gd name="connsiteX7" fmla="*/ 407405 w 751437"/>
                <a:gd name="connsiteY7" fmla="*/ 712206 h 742384"/>
                <a:gd name="connsiteX8" fmla="*/ 579421 w 751437"/>
                <a:gd name="connsiteY8" fmla="*/ 685045 h 742384"/>
                <a:gd name="connsiteX9" fmla="*/ 588475 w 751437"/>
                <a:gd name="connsiteY9" fmla="*/ 700134 h 742384"/>
                <a:gd name="connsiteX10" fmla="*/ 597528 w 751437"/>
                <a:gd name="connsiteY10" fmla="*/ 597528 h 742384"/>
                <a:gd name="connsiteX11" fmla="*/ 573386 w 751437"/>
                <a:gd name="connsiteY11" fmla="*/ 537172 h 742384"/>
                <a:gd name="connsiteX12" fmla="*/ 594510 w 751437"/>
                <a:gd name="connsiteY12" fmla="*/ 473798 h 742384"/>
                <a:gd name="connsiteX13" fmla="*/ 642796 w 751437"/>
                <a:gd name="connsiteY13" fmla="*/ 395334 h 742384"/>
                <a:gd name="connsiteX14" fmla="*/ 651849 w 751437"/>
                <a:gd name="connsiteY14" fmla="*/ 365156 h 742384"/>
                <a:gd name="connsiteX15" fmla="*/ 648831 w 751437"/>
                <a:gd name="connsiteY15" fmla="*/ 341014 h 742384"/>
                <a:gd name="connsiteX16" fmla="*/ 691081 w 751437"/>
                <a:gd name="connsiteY16" fmla="*/ 274622 h 742384"/>
                <a:gd name="connsiteX17" fmla="*/ 700134 w 751437"/>
                <a:gd name="connsiteY17" fmla="*/ 223319 h 742384"/>
                <a:gd name="connsiteX18" fmla="*/ 694099 w 751437"/>
                <a:gd name="connsiteY18" fmla="*/ 205212 h 742384"/>
                <a:gd name="connsiteX19" fmla="*/ 727295 w 751437"/>
                <a:gd name="connsiteY19" fmla="*/ 172016 h 742384"/>
                <a:gd name="connsiteX20" fmla="*/ 718241 w 751437"/>
                <a:gd name="connsiteY20" fmla="*/ 141837 h 742384"/>
                <a:gd name="connsiteX21" fmla="*/ 751437 w 751437"/>
                <a:gd name="connsiteY21" fmla="*/ 72427 h 742384"/>
                <a:gd name="connsiteX22" fmla="*/ 685045 w 751437"/>
                <a:gd name="connsiteY22" fmla="*/ 72427 h 742384"/>
                <a:gd name="connsiteX23" fmla="*/ 660903 w 751437"/>
                <a:gd name="connsiteY23" fmla="*/ 57338 h 742384"/>
                <a:gd name="connsiteX24" fmla="*/ 669956 w 751437"/>
                <a:gd name="connsiteY24" fmla="*/ 0 h 742384"/>
                <a:gd name="connsiteX25" fmla="*/ 669956 w 751437"/>
                <a:gd name="connsiteY25" fmla="*/ 0 h 742384"/>
                <a:gd name="connsiteX26" fmla="*/ 322906 w 751437"/>
                <a:gd name="connsiteY26" fmla="*/ 30178 h 742384"/>
                <a:gd name="connsiteX27" fmla="*/ 162962 w 751437"/>
                <a:gd name="connsiteY27" fmla="*/ 48285 h 742384"/>
                <a:gd name="connsiteX28" fmla="*/ 0 w 751437"/>
                <a:gd name="connsiteY28" fmla="*/ 75445 h 742384"/>
                <a:gd name="connsiteX0" fmla="*/ 0 w 751437"/>
                <a:gd name="connsiteY0" fmla="*/ 75445 h 742384"/>
                <a:gd name="connsiteX1" fmla="*/ 36213 w 751437"/>
                <a:gd name="connsiteY1" fmla="*/ 347049 h 742384"/>
                <a:gd name="connsiteX2" fmla="*/ 42249 w 751437"/>
                <a:gd name="connsiteY2" fmla="*/ 633742 h 742384"/>
                <a:gd name="connsiteX3" fmla="*/ 54809 w 751437"/>
                <a:gd name="connsiteY3" fmla="*/ 644618 h 742384"/>
                <a:gd name="connsiteX4" fmla="*/ 91803 w 751437"/>
                <a:gd name="connsiteY4" fmla="*/ 628191 h 742384"/>
                <a:gd name="connsiteX5" fmla="*/ 114677 w 751437"/>
                <a:gd name="connsiteY5" fmla="*/ 636760 h 742384"/>
                <a:gd name="connsiteX6" fmla="*/ 123730 w 751437"/>
                <a:gd name="connsiteY6" fmla="*/ 742384 h 742384"/>
                <a:gd name="connsiteX7" fmla="*/ 407405 w 751437"/>
                <a:gd name="connsiteY7" fmla="*/ 712206 h 742384"/>
                <a:gd name="connsiteX8" fmla="*/ 579421 w 751437"/>
                <a:gd name="connsiteY8" fmla="*/ 685045 h 742384"/>
                <a:gd name="connsiteX9" fmla="*/ 588475 w 751437"/>
                <a:gd name="connsiteY9" fmla="*/ 700134 h 742384"/>
                <a:gd name="connsiteX10" fmla="*/ 597528 w 751437"/>
                <a:gd name="connsiteY10" fmla="*/ 597528 h 742384"/>
                <a:gd name="connsiteX11" fmla="*/ 573386 w 751437"/>
                <a:gd name="connsiteY11" fmla="*/ 537172 h 742384"/>
                <a:gd name="connsiteX12" fmla="*/ 594510 w 751437"/>
                <a:gd name="connsiteY12" fmla="*/ 473798 h 742384"/>
                <a:gd name="connsiteX13" fmla="*/ 642796 w 751437"/>
                <a:gd name="connsiteY13" fmla="*/ 395334 h 742384"/>
                <a:gd name="connsiteX14" fmla="*/ 651849 w 751437"/>
                <a:gd name="connsiteY14" fmla="*/ 365156 h 742384"/>
                <a:gd name="connsiteX15" fmla="*/ 648831 w 751437"/>
                <a:gd name="connsiteY15" fmla="*/ 341014 h 742384"/>
                <a:gd name="connsiteX16" fmla="*/ 691081 w 751437"/>
                <a:gd name="connsiteY16" fmla="*/ 274622 h 742384"/>
                <a:gd name="connsiteX17" fmla="*/ 700134 w 751437"/>
                <a:gd name="connsiteY17" fmla="*/ 223319 h 742384"/>
                <a:gd name="connsiteX18" fmla="*/ 694099 w 751437"/>
                <a:gd name="connsiteY18" fmla="*/ 205212 h 742384"/>
                <a:gd name="connsiteX19" fmla="*/ 727295 w 751437"/>
                <a:gd name="connsiteY19" fmla="*/ 172016 h 742384"/>
                <a:gd name="connsiteX20" fmla="*/ 718241 w 751437"/>
                <a:gd name="connsiteY20" fmla="*/ 141837 h 742384"/>
                <a:gd name="connsiteX21" fmla="*/ 751437 w 751437"/>
                <a:gd name="connsiteY21" fmla="*/ 72427 h 742384"/>
                <a:gd name="connsiteX22" fmla="*/ 685045 w 751437"/>
                <a:gd name="connsiteY22" fmla="*/ 72427 h 742384"/>
                <a:gd name="connsiteX23" fmla="*/ 660903 w 751437"/>
                <a:gd name="connsiteY23" fmla="*/ 57338 h 742384"/>
                <a:gd name="connsiteX24" fmla="*/ 669956 w 751437"/>
                <a:gd name="connsiteY24" fmla="*/ 0 h 742384"/>
                <a:gd name="connsiteX25" fmla="*/ 669956 w 751437"/>
                <a:gd name="connsiteY25" fmla="*/ 0 h 742384"/>
                <a:gd name="connsiteX26" fmla="*/ 322906 w 751437"/>
                <a:gd name="connsiteY26" fmla="*/ 30178 h 742384"/>
                <a:gd name="connsiteX27" fmla="*/ 162962 w 751437"/>
                <a:gd name="connsiteY27" fmla="*/ 48285 h 742384"/>
                <a:gd name="connsiteX28" fmla="*/ 0 w 751437"/>
                <a:gd name="connsiteY28" fmla="*/ 75445 h 74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51437" h="742384">
                  <a:moveTo>
                    <a:pt x="0" y="75445"/>
                  </a:moveTo>
                  <a:lnTo>
                    <a:pt x="36213" y="347049"/>
                  </a:lnTo>
                  <a:lnTo>
                    <a:pt x="42249" y="633742"/>
                  </a:lnTo>
                  <a:cubicBezTo>
                    <a:pt x="44847" y="632598"/>
                    <a:pt x="52211" y="645762"/>
                    <a:pt x="54809" y="644618"/>
                  </a:cubicBezTo>
                  <a:lnTo>
                    <a:pt x="91803" y="628191"/>
                  </a:lnTo>
                  <a:lnTo>
                    <a:pt x="114677" y="636760"/>
                  </a:lnTo>
                  <a:lnTo>
                    <a:pt x="123730" y="742384"/>
                  </a:lnTo>
                  <a:lnTo>
                    <a:pt x="407405" y="712206"/>
                  </a:lnTo>
                  <a:lnTo>
                    <a:pt x="579421" y="685045"/>
                  </a:lnTo>
                  <a:lnTo>
                    <a:pt x="588475" y="700134"/>
                  </a:lnTo>
                  <a:lnTo>
                    <a:pt x="597528" y="597528"/>
                  </a:lnTo>
                  <a:lnTo>
                    <a:pt x="573386" y="537172"/>
                  </a:lnTo>
                  <a:lnTo>
                    <a:pt x="594510" y="473798"/>
                  </a:lnTo>
                  <a:lnTo>
                    <a:pt x="642796" y="395334"/>
                  </a:lnTo>
                  <a:lnTo>
                    <a:pt x="651849" y="365156"/>
                  </a:lnTo>
                  <a:lnTo>
                    <a:pt x="648831" y="341014"/>
                  </a:lnTo>
                  <a:lnTo>
                    <a:pt x="691081" y="274622"/>
                  </a:lnTo>
                  <a:lnTo>
                    <a:pt x="700134" y="223319"/>
                  </a:lnTo>
                  <a:lnTo>
                    <a:pt x="694099" y="205212"/>
                  </a:lnTo>
                  <a:lnTo>
                    <a:pt x="727295" y="172016"/>
                  </a:lnTo>
                  <a:lnTo>
                    <a:pt x="718241" y="141837"/>
                  </a:lnTo>
                  <a:lnTo>
                    <a:pt x="751437" y="72427"/>
                  </a:lnTo>
                  <a:lnTo>
                    <a:pt x="685045" y="72427"/>
                  </a:lnTo>
                  <a:lnTo>
                    <a:pt x="660903" y="57338"/>
                  </a:lnTo>
                  <a:lnTo>
                    <a:pt x="669956" y="0"/>
                  </a:lnTo>
                  <a:lnTo>
                    <a:pt x="669956" y="0"/>
                  </a:lnTo>
                  <a:lnTo>
                    <a:pt x="322906" y="30178"/>
                  </a:lnTo>
                  <a:lnTo>
                    <a:pt x="162962" y="48285"/>
                  </a:lnTo>
                  <a:lnTo>
                    <a:pt x="0" y="75445"/>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sp>
          <p:nvSpPr>
            <p:cNvPr id="23" name="Freeform 22"/>
            <p:cNvSpPr/>
            <p:nvPr/>
          </p:nvSpPr>
          <p:spPr>
            <a:xfrm>
              <a:off x="5627690" y="4148143"/>
              <a:ext cx="528637" cy="969963"/>
            </a:xfrm>
            <a:custGeom>
              <a:avLst/>
              <a:gdLst>
                <a:gd name="connsiteX0" fmla="*/ 132784 w 528118"/>
                <a:gd name="connsiteY0" fmla="*/ 54321 h 968721"/>
                <a:gd name="connsiteX1" fmla="*/ 87516 w 528118"/>
                <a:gd name="connsiteY1" fmla="*/ 126748 h 968721"/>
                <a:gd name="connsiteX2" fmla="*/ 93552 w 528118"/>
                <a:gd name="connsiteY2" fmla="*/ 162962 h 968721"/>
                <a:gd name="connsiteX3" fmla="*/ 30178 w 528118"/>
                <a:gd name="connsiteY3" fmla="*/ 265568 h 968721"/>
                <a:gd name="connsiteX4" fmla="*/ 9053 w 528118"/>
                <a:gd name="connsiteY4" fmla="*/ 322907 h 968721"/>
                <a:gd name="connsiteX5" fmla="*/ 36213 w 528118"/>
                <a:gd name="connsiteY5" fmla="*/ 392317 h 968721"/>
                <a:gd name="connsiteX6" fmla="*/ 42249 w 528118"/>
                <a:gd name="connsiteY6" fmla="*/ 494923 h 968721"/>
                <a:gd name="connsiteX7" fmla="*/ 63374 w 528118"/>
                <a:gd name="connsiteY7" fmla="*/ 600546 h 968721"/>
                <a:gd name="connsiteX8" fmla="*/ 39231 w 528118"/>
                <a:gd name="connsiteY8" fmla="*/ 621671 h 968721"/>
                <a:gd name="connsiteX9" fmla="*/ 54320 w 528118"/>
                <a:gd name="connsiteY9" fmla="*/ 669956 h 968721"/>
                <a:gd name="connsiteX10" fmla="*/ 27160 w 528118"/>
                <a:gd name="connsiteY10" fmla="*/ 703152 h 968721"/>
                <a:gd name="connsiteX11" fmla="*/ 21124 w 528118"/>
                <a:gd name="connsiteY11" fmla="*/ 718242 h 968721"/>
                <a:gd name="connsiteX12" fmla="*/ 3017 w 528118"/>
                <a:gd name="connsiteY12" fmla="*/ 742384 h 968721"/>
                <a:gd name="connsiteX13" fmla="*/ 0 w 528118"/>
                <a:gd name="connsiteY13" fmla="*/ 838954 h 968721"/>
                <a:gd name="connsiteX14" fmla="*/ 3017 w 528118"/>
                <a:gd name="connsiteY14" fmla="*/ 851026 h 968721"/>
                <a:gd name="connsiteX15" fmla="*/ 238407 w 528118"/>
                <a:gd name="connsiteY15" fmla="*/ 826883 h 968721"/>
                <a:gd name="connsiteX16" fmla="*/ 280657 w 528118"/>
                <a:gd name="connsiteY16" fmla="*/ 817830 h 968721"/>
                <a:gd name="connsiteX17" fmla="*/ 298764 w 528118"/>
                <a:gd name="connsiteY17" fmla="*/ 838954 h 968721"/>
                <a:gd name="connsiteX18" fmla="*/ 301782 w 528118"/>
                <a:gd name="connsiteY18" fmla="*/ 866115 h 968721"/>
                <a:gd name="connsiteX19" fmla="*/ 298764 w 528118"/>
                <a:gd name="connsiteY19" fmla="*/ 902329 h 968721"/>
                <a:gd name="connsiteX20" fmla="*/ 325924 w 528118"/>
                <a:gd name="connsiteY20" fmla="*/ 923453 h 968721"/>
                <a:gd name="connsiteX21" fmla="*/ 334978 w 528118"/>
                <a:gd name="connsiteY21" fmla="*/ 962685 h 968721"/>
                <a:gd name="connsiteX22" fmla="*/ 347049 w 528118"/>
                <a:gd name="connsiteY22" fmla="*/ 968721 h 968721"/>
                <a:gd name="connsiteX23" fmla="*/ 425512 w 528118"/>
                <a:gd name="connsiteY23" fmla="*/ 917418 h 968721"/>
                <a:gd name="connsiteX24" fmla="*/ 446637 w 528118"/>
                <a:gd name="connsiteY24" fmla="*/ 911382 h 968721"/>
                <a:gd name="connsiteX25" fmla="*/ 476815 w 528118"/>
                <a:gd name="connsiteY25" fmla="*/ 905346 h 968721"/>
                <a:gd name="connsiteX26" fmla="*/ 506994 w 528118"/>
                <a:gd name="connsiteY26" fmla="*/ 914400 h 968721"/>
                <a:gd name="connsiteX27" fmla="*/ 528118 w 528118"/>
                <a:gd name="connsiteY27" fmla="*/ 887240 h 968721"/>
                <a:gd name="connsiteX28" fmla="*/ 494922 w 528118"/>
                <a:gd name="connsiteY28" fmla="*/ 488887 h 968721"/>
                <a:gd name="connsiteX29" fmla="*/ 485869 w 528118"/>
                <a:gd name="connsiteY29" fmla="*/ 277640 h 968721"/>
                <a:gd name="connsiteX30" fmla="*/ 455691 w 528118"/>
                <a:gd name="connsiteY30" fmla="*/ 0 h 968721"/>
                <a:gd name="connsiteX31" fmla="*/ 446637 w 528118"/>
                <a:gd name="connsiteY31" fmla="*/ 15089 h 968721"/>
                <a:gd name="connsiteX32" fmla="*/ 404388 w 528118"/>
                <a:gd name="connsiteY32" fmla="*/ 12071 h 968721"/>
                <a:gd name="connsiteX33" fmla="*/ 132784 w 528118"/>
                <a:gd name="connsiteY33" fmla="*/ 54321 h 968721"/>
                <a:gd name="connsiteX0" fmla="*/ 132784 w 528118"/>
                <a:gd name="connsiteY0" fmla="*/ 54321 h 968721"/>
                <a:gd name="connsiteX1" fmla="*/ 87516 w 528118"/>
                <a:gd name="connsiteY1" fmla="*/ 126748 h 968721"/>
                <a:gd name="connsiteX2" fmla="*/ 93552 w 528118"/>
                <a:gd name="connsiteY2" fmla="*/ 162962 h 968721"/>
                <a:gd name="connsiteX3" fmla="*/ 30178 w 528118"/>
                <a:gd name="connsiteY3" fmla="*/ 265568 h 968721"/>
                <a:gd name="connsiteX4" fmla="*/ 9053 w 528118"/>
                <a:gd name="connsiteY4" fmla="*/ 322907 h 968721"/>
                <a:gd name="connsiteX5" fmla="*/ 36213 w 528118"/>
                <a:gd name="connsiteY5" fmla="*/ 392317 h 968721"/>
                <a:gd name="connsiteX6" fmla="*/ 42249 w 528118"/>
                <a:gd name="connsiteY6" fmla="*/ 494923 h 968721"/>
                <a:gd name="connsiteX7" fmla="*/ 49101 w 528118"/>
                <a:gd name="connsiteY7" fmla="*/ 593411 h 968721"/>
                <a:gd name="connsiteX8" fmla="*/ 39231 w 528118"/>
                <a:gd name="connsiteY8" fmla="*/ 621671 h 968721"/>
                <a:gd name="connsiteX9" fmla="*/ 54320 w 528118"/>
                <a:gd name="connsiteY9" fmla="*/ 669956 h 968721"/>
                <a:gd name="connsiteX10" fmla="*/ 27160 w 528118"/>
                <a:gd name="connsiteY10" fmla="*/ 703152 h 968721"/>
                <a:gd name="connsiteX11" fmla="*/ 21124 w 528118"/>
                <a:gd name="connsiteY11" fmla="*/ 718242 h 968721"/>
                <a:gd name="connsiteX12" fmla="*/ 3017 w 528118"/>
                <a:gd name="connsiteY12" fmla="*/ 742384 h 968721"/>
                <a:gd name="connsiteX13" fmla="*/ 0 w 528118"/>
                <a:gd name="connsiteY13" fmla="*/ 838954 h 968721"/>
                <a:gd name="connsiteX14" fmla="*/ 3017 w 528118"/>
                <a:gd name="connsiteY14" fmla="*/ 851026 h 968721"/>
                <a:gd name="connsiteX15" fmla="*/ 238407 w 528118"/>
                <a:gd name="connsiteY15" fmla="*/ 826883 h 968721"/>
                <a:gd name="connsiteX16" fmla="*/ 280657 w 528118"/>
                <a:gd name="connsiteY16" fmla="*/ 817830 h 968721"/>
                <a:gd name="connsiteX17" fmla="*/ 298764 w 528118"/>
                <a:gd name="connsiteY17" fmla="*/ 838954 h 968721"/>
                <a:gd name="connsiteX18" fmla="*/ 301782 w 528118"/>
                <a:gd name="connsiteY18" fmla="*/ 866115 h 968721"/>
                <a:gd name="connsiteX19" fmla="*/ 298764 w 528118"/>
                <a:gd name="connsiteY19" fmla="*/ 902329 h 968721"/>
                <a:gd name="connsiteX20" fmla="*/ 325924 w 528118"/>
                <a:gd name="connsiteY20" fmla="*/ 923453 h 968721"/>
                <a:gd name="connsiteX21" fmla="*/ 334978 w 528118"/>
                <a:gd name="connsiteY21" fmla="*/ 962685 h 968721"/>
                <a:gd name="connsiteX22" fmla="*/ 347049 w 528118"/>
                <a:gd name="connsiteY22" fmla="*/ 968721 h 968721"/>
                <a:gd name="connsiteX23" fmla="*/ 425512 w 528118"/>
                <a:gd name="connsiteY23" fmla="*/ 917418 h 968721"/>
                <a:gd name="connsiteX24" fmla="*/ 446637 w 528118"/>
                <a:gd name="connsiteY24" fmla="*/ 911382 h 968721"/>
                <a:gd name="connsiteX25" fmla="*/ 476815 w 528118"/>
                <a:gd name="connsiteY25" fmla="*/ 905346 h 968721"/>
                <a:gd name="connsiteX26" fmla="*/ 506994 w 528118"/>
                <a:gd name="connsiteY26" fmla="*/ 914400 h 968721"/>
                <a:gd name="connsiteX27" fmla="*/ 528118 w 528118"/>
                <a:gd name="connsiteY27" fmla="*/ 887240 h 968721"/>
                <a:gd name="connsiteX28" fmla="*/ 494922 w 528118"/>
                <a:gd name="connsiteY28" fmla="*/ 488887 h 968721"/>
                <a:gd name="connsiteX29" fmla="*/ 485869 w 528118"/>
                <a:gd name="connsiteY29" fmla="*/ 277640 h 968721"/>
                <a:gd name="connsiteX30" fmla="*/ 455691 w 528118"/>
                <a:gd name="connsiteY30" fmla="*/ 0 h 968721"/>
                <a:gd name="connsiteX31" fmla="*/ 446637 w 528118"/>
                <a:gd name="connsiteY31" fmla="*/ 15089 h 968721"/>
                <a:gd name="connsiteX32" fmla="*/ 404388 w 528118"/>
                <a:gd name="connsiteY32" fmla="*/ 12071 h 968721"/>
                <a:gd name="connsiteX33" fmla="*/ 132784 w 528118"/>
                <a:gd name="connsiteY33" fmla="*/ 54321 h 968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28118" h="968721">
                  <a:moveTo>
                    <a:pt x="132784" y="54321"/>
                  </a:moveTo>
                  <a:lnTo>
                    <a:pt x="87516" y="126748"/>
                  </a:lnTo>
                  <a:lnTo>
                    <a:pt x="93552" y="162962"/>
                  </a:lnTo>
                  <a:lnTo>
                    <a:pt x="30178" y="265568"/>
                  </a:lnTo>
                  <a:lnTo>
                    <a:pt x="9053" y="322907"/>
                  </a:lnTo>
                  <a:lnTo>
                    <a:pt x="36213" y="392317"/>
                  </a:lnTo>
                  <a:lnTo>
                    <a:pt x="42249" y="494923"/>
                  </a:lnTo>
                  <a:lnTo>
                    <a:pt x="49101" y="593411"/>
                  </a:lnTo>
                  <a:lnTo>
                    <a:pt x="39231" y="621671"/>
                  </a:lnTo>
                  <a:lnTo>
                    <a:pt x="54320" y="669956"/>
                  </a:lnTo>
                  <a:lnTo>
                    <a:pt x="27160" y="703152"/>
                  </a:lnTo>
                  <a:lnTo>
                    <a:pt x="21124" y="718242"/>
                  </a:lnTo>
                  <a:lnTo>
                    <a:pt x="3017" y="742384"/>
                  </a:lnTo>
                  <a:cubicBezTo>
                    <a:pt x="2011" y="774574"/>
                    <a:pt x="1006" y="806764"/>
                    <a:pt x="0" y="838954"/>
                  </a:cubicBezTo>
                  <a:lnTo>
                    <a:pt x="3017" y="851026"/>
                  </a:lnTo>
                  <a:lnTo>
                    <a:pt x="238407" y="826883"/>
                  </a:lnTo>
                  <a:lnTo>
                    <a:pt x="280657" y="817830"/>
                  </a:lnTo>
                  <a:lnTo>
                    <a:pt x="298764" y="838954"/>
                  </a:lnTo>
                  <a:lnTo>
                    <a:pt x="301782" y="866115"/>
                  </a:lnTo>
                  <a:lnTo>
                    <a:pt x="298764" y="902329"/>
                  </a:lnTo>
                  <a:lnTo>
                    <a:pt x="325924" y="923453"/>
                  </a:lnTo>
                  <a:lnTo>
                    <a:pt x="334978" y="962685"/>
                  </a:lnTo>
                  <a:lnTo>
                    <a:pt x="347049" y="968721"/>
                  </a:lnTo>
                  <a:lnTo>
                    <a:pt x="425512" y="917418"/>
                  </a:lnTo>
                  <a:lnTo>
                    <a:pt x="446637" y="911382"/>
                  </a:lnTo>
                  <a:lnTo>
                    <a:pt x="476815" y="905346"/>
                  </a:lnTo>
                  <a:lnTo>
                    <a:pt x="506994" y="914400"/>
                  </a:lnTo>
                  <a:lnTo>
                    <a:pt x="528118" y="887240"/>
                  </a:lnTo>
                  <a:lnTo>
                    <a:pt x="494922" y="488887"/>
                  </a:lnTo>
                  <a:lnTo>
                    <a:pt x="485869" y="277640"/>
                  </a:lnTo>
                  <a:lnTo>
                    <a:pt x="455691" y="0"/>
                  </a:lnTo>
                  <a:lnTo>
                    <a:pt x="446637" y="15089"/>
                  </a:lnTo>
                  <a:lnTo>
                    <a:pt x="404388" y="12071"/>
                  </a:lnTo>
                  <a:lnTo>
                    <a:pt x="132784" y="54321"/>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sp>
          <p:nvSpPr>
            <p:cNvPr id="24" name="Freeform 23"/>
            <p:cNvSpPr/>
            <p:nvPr/>
          </p:nvSpPr>
          <p:spPr>
            <a:xfrm>
              <a:off x="4827590" y="3182943"/>
              <a:ext cx="1090612" cy="830263"/>
            </a:xfrm>
            <a:custGeom>
              <a:avLst/>
              <a:gdLst>
                <a:gd name="connsiteX0" fmla="*/ 0 w 1089433"/>
                <a:gd name="connsiteY0" fmla="*/ 63374 h 826883"/>
                <a:gd name="connsiteX1" fmla="*/ 57338 w 1089433"/>
                <a:gd name="connsiteY1" fmla="*/ 159945 h 826883"/>
                <a:gd name="connsiteX2" fmla="*/ 117695 w 1089433"/>
                <a:gd name="connsiteY2" fmla="*/ 202194 h 826883"/>
                <a:gd name="connsiteX3" fmla="*/ 120713 w 1089433"/>
                <a:gd name="connsiteY3" fmla="*/ 262550 h 826883"/>
                <a:gd name="connsiteX4" fmla="*/ 193140 w 1089433"/>
                <a:gd name="connsiteY4" fmla="*/ 331960 h 826883"/>
                <a:gd name="connsiteX5" fmla="*/ 214265 w 1089433"/>
                <a:gd name="connsiteY5" fmla="*/ 721259 h 826883"/>
                <a:gd name="connsiteX6" fmla="*/ 247461 w 1089433"/>
                <a:gd name="connsiteY6" fmla="*/ 826883 h 826883"/>
                <a:gd name="connsiteX7" fmla="*/ 905346 w 1089433"/>
                <a:gd name="connsiteY7" fmla="*/ 754455 h 826883"/>
                <a:gd name="connsiteX8" fmla="*/ 908364 w 1089433"/>
                <a:gd name="connsiteY8" fmla="*/ 805758 h 826883"/>
                <a:gd name="connsiteX9" fmla="*/ 932507 w 1089433"/>
                <a:gd name="connsiteY9" fmla="*/ 823865 h 826883"/>
                <a:gd name="connsiteX10" fmla="*/ 989845 w 1089433"/>
                <a:gd name="connsiteY10" fmla="*/ 823865 h 826883"/>
                <a:gd name="connsiteX11" fmla="*/ 998899 w 1089433"/>
                <a:gd name="connsiteY11" fmla="*/ 799723 h 826883"/>
                <a:gd name="connsiteX12" fmla="*/ 995881 w 1089433"/>
                <a:gd name="connsiteY12" fmla="*/ 772562 h 826883"/>
                <a:gd name="connsiteX13" fmla="*/ 1029077 w 1089433"/>
                <a:gd name="connsiteY13" fmla="*/ 700135 h 826883"/>
                <a:gd name="connsiteX14" fmla="*/ 1056237 w 1089433"/>
                <a:gd name="connsiteY14" fmla="*/ 675992 h 826883"/>
                <a:gd name="connsiteX15" fmla="*/ 1089433 w 1089433"/>
                <a:gd name="connsiteY15" fmla="*/ 682028 h 826883"/>
                <a:gd name="connsiteX16" fmla="*/ 1068309 w 1089433"/>
                <a:gd name="connsiteY16" fmla="*/ 648832 h 826883"/>
                <a:gd name="connsiteX17" fmla="*/ 1065291 w 1089433"/>
                <a:gd name="connsiteY17" fmla="*/ 597529 h 826883"/>
                <a:gd name="connsiteX18" fmla="*/ 1035113 w 1089433"/>
                <a:gd name="connsiteY18" fmla="*/ 588475 h 826883"/>
                <a:gd name="connsiteX19" fmla="*/ 1001917 w 1089433"/>
                <a:gd name="connsiteY19" fmla="*/ 576404 h 826883"/>
                <a:gd name="connsiteX20" fmla="*/ 977774 w 1089433"/>
                <a:gd name="connsiteY20" fmla="*/ 528119 h 826883"/>
                <a:gd name="connsiteX21" fmla="*/ 965703 w 1089433"/>
                <a:gd name="connsiteY21" fmla="*/ 479834 h 826883"/>
                <a:gd name="connsiteX22" fmla="*/ 935525 w 1089433"/>
                <a:gd name="connsiteY22" fmla="*/ 461727 h 826883"/>
                <a:gd name="connsiteX23" fmla="*/ 872150 w 1089433"/>
                <a:gd name="connsiteY23" fmla="*/ 422495 h 826883"/>
                <a:gd name="connsiteX24" fmla="*/ 829901 w 1089433"/>
                <a:gd name="connsiteY24" fmla="*/ 356103 h 826883"/>
                <a:gd name="connsiteX25" fmla="*/ 838954 w 1089433"/>
                <a:gd name="connsiteY25" fmla="*/ 328943 h 826883"/>
                <a:gd name="connsiteX26" fmla="*/ 866115 w 1089433"/>
                <a:gd name="connsiteY26" fmla="*/ 301782 h 826883"/>
                <a:gd name="connsiteX27" fmla="*/ 817830 w 1089433"/>
                <a:gd name="connsiteY27" fmla="*/ 256515 h 826883"/>
                <a:gd name="connsiteX28" fmla="*/ 805758 w 1089433"/>
                <a:gd name="connsiteY28" fmla="*/ 271604 h 826883"/>
                <a:gd name="connsiteX29" fmla="*/ 787651 w 1089433"/>
                <a:gd name="connsiteY29" fmla="*/ 277640 h 826883"/>
                <a:gd name="connsiteX30" fmla="*/ 766527 w 1089433"/>
                <a:gd name="connsiteY30" fmla="*/ 241426 h 826883"/>
                <a:gd name="connsiteX31" fmla="*/ 745402 w 1089433"/>
                <a:gd name="connsiteY31" fmla="*/ 181069 h 826883"/>
                <a:gd name="connsiteX32" fmla="*/ 712206 w 1089433"/>
                <a:gd name="connsiteY32" fmla="*/ 168998 h 826883"/>
                <a:gd name="connsiteX33" fmla="*/ 675992 w 1089433"/>
                <a:gd name="connsiteY33" fmla="*/ 156927 h 826883"/>
                <a:gd name="connsiteX34" fmla="*/ 657885 w 1089433"/>
                <a:gd name="connsiteY34" fmla="*/ 141838 h 826883"/>
                <a:gd name="connsiteX35" fmla="*/ 648831 w 1089433"/>
                <a:gd name="connsiteY35" fmla="*/ 90535 h 826883"/>
                <a:gd name="connsiteX36" fmla="*/ 639778 w 1089433"/>
                <a:gd name="connsiteY36" fmla="*/ 57339 h 826883"/>
                <a:gd name="connsiteX37" fmla="*/ 633742 w 1089433"/>
                <a:gd name="connsiteY37" fmla="*/ 24143 h 826883"/>
                <a:gd name="connsiteX38" fmla="*/ 576404 w 1089433"/>
                <a:gd name="connsiteY38" fmla="*/ 0 h 826883"/>
                <a:gd name="connsiteX39" fmla="*/ 0 w 1089433"/>
                <a:gd name="connsiteY39" fmla="*/ 63374 h 826883"/>
                <a:gd name="connsiteX0" fmla="*/ 0 w 1089433"/>
                <a:gd name="connsiteY0" fmla="*/ 63374 h 829264"/>
                <a:gd name="connsiteX1" fmla="*/ 57338 w 1089433"/>
                <a:gd name="connsiteY1" fmla="*/ 159945 h 829264"/>
                <a:gd name="connsiteX2" fmla="*/ 117695 w 1089433"/>
                <a:gd name="connsiteY2" fmla="*/ 202194 h 829264"/>
                <a:gd name="connsiteX3" fmla="*/ 120713 w 1089433"/>
                <a:gd name="connsiteY3" fmla="*/ 262550 h 829264"/>
                <a:gd name="connsiteX4" fmla="*/ 193140 w 1089433"/>
                <a:gd name="connsiteY4" fmla="*/ 331960 h 829264"/>
                <a:gd name="connsiteX5" fmla="*/ 214265 w 1089433"/>
                <a:gd name="connsiteY5" fmla="*/ 721259 h 829264"/>
                <a:gd name="connsiteX6" fmla="*/ 235568 w 1089433"/>
                <a:gd name="connsiteY6" fmla="*/ 829264 h 829264"/>
                <a:gd name="connsiteX7" fmla="*/ 905346 w 1089433"/>
                <a:gd name="connsiteY7" fmla="*/ 754455 h 829264"/>
                <a:gd name="connsiteX8" fmla="*/ 908364 w 1089433"/>
                <a:gd name="connsiteY8" fmla="*/ 805758 h 829264"/>
                <a:gd name="connsiteX9" fmla="*/ 932507 w 1089433"/>
                <a:gd name="connsiteY9" fmla="*/ 823865 h 829264"/>
                <a:gd name="connsiteX10" fmla="*/ 989845 w 1089433"/>
                <a:gd name="connsiteY10" fmla="*/ 823865 h 829264"/>
                <a:gd name="connsiteX11" fmla="*/ 998899 w 1089433"/>
                <a:gd name="connsiteY11" fmla="*/ 799723 h 829264"/>
                <a:gd name="connsiteX12" fmla="*/ 995881 w 1089433"/>
                <a:gd name="connsiteY12" fmla="*/ 772562 h 829264"/>
                <a:gd name="connsiteX13" fmla="*/ 1029077 w 1089433"/>
                <a:gd name="connsiteY13" fmla="*/ 700135 h 829264"/>
                <a:gd name="connsiteX14" fmla="*/ 1056237 w 1089433"/>
                <a:gd name="connsiteY14" fmla="*/ 675992 h 829264"/>
                <a:gd name="connsiteX15" fmla="*/ 1089433 w 1089433"/>
                <a:gd name="connsiteY15" fmla="*/ 682028 h 829264"/>
                <a:gd name="connsiteX16" fmla="*/ 1068309 w 1089433"/>
                <a:gd name="connsiteY16" fmla="*/ 648832 h 829264"/>
                <a:gd name="connsiteX17" fmla="*/ 1065291 w 1089433"/>
                <a:gd name="connsiteY17" fmla="*/ 597529 h 829264"/>
                <a:gd name="connsiteX18" fmla="*/ 1035113 w 1089433"/>
                <a:gd name="connsiteY18" fmla="*/ 588475 h 829264"/>
                <a:gd name="connsiteX19" fmla="*/ 1001917 w 1089433"/>
                <a:gd name="connsiteY19" fmla="*/ 576404 h 829264"/>
                <a:gd name="connsiteX20" fmla="*/ 977774 w 1089433"/>
                <a:gd name="connsiteY20" fmla="*/ 528119 h 829264"/>
                <a:gd name="connsiteX21" fmla="*/ 965703 w 1089433"/>
                <a:gd name="connsiteY21" fmla="*/ 479834 h 829264"/>
                <a:gd name="connsiteX22" fmla="*/ 935525 w 1089433"/>
                <a:gd name="connsiteY22" fmla="*/ 461727 h 829264"/>
                <a:gd name="connsiteX23" fmla="*/ 872150 w 1089433"/>
                <a:gd name="connsiteY23" fmla="*/ 422495 h 829264"/>
                <a:gd name="connsiteX24" fmla="*/ 829901 w 1089433"/>
                <a:gd name="connsiteY24" fmla="*/ 356103 h 829264"/>
                <a:gd name="connsiteX25" fmla="*/ 838954 w 1089433"/>
                <a:gd name="connsiteY25" fmla="*/ 328943 h 829264"/>
                <a:gd name="connsiteX26" fmla="*/ 866115 w 1089433"/>
                <a:gd name="connsiteY26" fmla="*/ 301782 h 829264"/>
                <a:gd name="connsiteX27" fmla="*/ 817830 w 1089433"/>
                <a:gd name="connsiteY27" fmla="*/ 256515 h 829264"/>
                <a:gd name="connsiteX28" fmla="*/ 805758 w 1089433"/>
                <a:gd name="connsiteY28" fmla="*/ 271604 h 829264"/>
                <a:gd name="connsiteX29" fmla="*/ 787651 w 1089433"/>
                <a:gd name="connsiteY29" fmla="*/ 277640 h 829264"/>
                <a:gd name="connsiteX30" fmla="*/ 766527 w 1089433"/>
                <a:gd name="connsiteY30" fmla="*/ 241426 h 829264"/>
                <a:gd name="connsiteX31" fmla="*/ 745402 w 1089433"/>
                <a:gd name="connsiteY31" fmla="*/ 181069 h 829264"/>
                <a:gd name="connsiteX32" fmla="*/ 712206 w 1089433"/>
                <a:gd name="connsiteY32" fmla="*/ 168998 h 829264"/>
                <a:gd name="connsiteX33" fmla="*/ 675992 w 1089433"/>
                <a:gd name="connsiteY33" fmla="*/ 156927 h 829264"/>
                <a:gd name="connsiteX34" fmla="*/ 657885 w 1089433"/>
                <a:gd name="connsiteY34" fmla="*/ 141838 h 829264"/>
                <a:gd name="connsiteX35" fmla="*/ 648831 w 1089433"/>
                <a:gd name="connsiteY35" fmla="*/ 90535 h 829264"/>
                <a:gd name="connsiteX36" fmla="*/ 639778 w 1089433"/>
                <a:gd name="connsiteY36" fmla="*/ 57339 h 829264"/>
                <a:gd name="connsiteX37" fmla="*/ 633742 w 1089433"/>
                <a:gd name="connsiteY37" fmla="*/ 24143 h 829264"/>
                <a:gd name="connsiteX38" fmla="*/ 576404 w 1089433"/>
                <a:gd name="connsiteY38" fmla="*/ 0 h 829264"/>
                <a:gd name="connsiteX39" fmla="*/ 0 w 1089433"/>
                <a:gd name="connsiteY39" fmla="*/ 63374 h 829264"/>
                <a:gd name="connsiteX0" fmla="*/ 0 w 1089433"/>
                <a:gd name="connsiteY0" fmla="*/ 63374 h 829264"/>
                <a:gd name="connsiteX1" fmla="*/ 57338 w 1089433"/>
                <a:gd name="connsiteY1" fmla="*/ 159945 h 829264"/>
                <a:gd name="connsiteX2" fmla="*/ 117695 w 1089433"/>
                <a:gd name="connsiteY2" fmla="*/ 202194 h 829264"/>
                <a:gd name="connsiteX3" fmla="*/ 120713 w 1089433"/>
                <a:gd name="connsiteY3" fmla="*/ 262550 h 829264"/>
                <a:gd name="connsiteX4" fmla="*/ 193140 w 1089433"/>
                <a:gd name="connsiteY4" fmla="*/ 331960 h 829264"/>
                <a:gd name="connsiteX5" fmla="*/ 214265 w 1089433"/>
                <a:gd name="connsiteY5" fmla="*/ 721259 h 829264"/>
                <a:gd name="connsiteX6" fmla="*/ 235568 w 1089433"/>
                <a:gd name="connsiteY6" fmla="*/ 829264 h 829264"/>
                <a:gd name="connsiteX7" fmla="*/ 905346 w 1089433"/>
                <a:gd name="connsiteY7" fmla="*/ 754455 h 829264"/>
                <a:gd name="connsiteX8" fmla="*/ 908364 w 1089433"/>
                <a:gd name="connsiteY8" fmla="*/ 805758 h 829264"/>
                <a:gd name="connsiteX9" fmla="*/ 932507 w 1089433"/>
                <a:gd name="connsiteY9" fmla="*/ 823865 h 829264"/>
                <a:gd name="connsiteX10" fmla="*/ 989845 w 1089433"/>
                <a:gd name="connsiteY10" fmla="*/ 823865 h 829264"/>
                <a:gd name="connsiteX11" fmla="*/ 998899 w 1089433"/>
                <a:gd name="connsiteY11" fmla="*/ 799723 h 829264"/>
                <a:gd name="connsiteX12" fmla="*/ 995881 w 1089433"/>
                <a:gd name="connsiteY12" fmla="*/ 772562 h 829264"/>
                <a:gd name="connsiteX13" fmla="*/ 1029077 w 1089433"/>
                <a:gd name="connsiteY13" fmla="*/ 700135 h 829264"/>
                <a:gd name="connsiteX14" fmla="*/ 1060995 w 1089433"/>
                <a:gd name="connsiteY14" fmla="*/ 687895 h 829264"/>
                <a:gd name="connsiteX15" fmla="*/ 1089433 w 1089433"/>
                <a:gd name="connsiteY15" fmla="*/ 682028 h 829264"/>
                <a:gd name="connsiteX16" fmla="*/ 1068309 w 1089433"/>
                <a:gd name="connsiteY16" fmla="*/ 648832 h 829264"/>
                <a:gd name="connsiteX17" fmla="*/ 1065291 w 1089433"/>
                <a:gd name="connsiteY17" fmla="*/ 597529 h 829264"/>
                <a:gd name="connsiteX18" fmla="*/ 1035113 w 1089433"/>
                <a:gd name="connsiteY18" fmla="*/ 588475 h 829264"/>
                <a:gd name="connsiteX19" fmla="*/ 1001917 w 1089433"/>
                <a:gd name="connsiteY19" fmla="*/ 576404 h 829264"/>
                <a:gd name="connsiteX20" fmla="*/ 977774 w 1089433"/>
                <a:gd name="connsiteY20" fmla="*/ 528119 h 829264"/>
                <a:gd name="connsiteX21" fmla="*/ 965703 w 1089433"/>
                <a:gd name="connsiteY21" fmla="*/ 479834 h 829264"/>
                <a:gd name="connsiteX22" fmla="*/ 935525 w 1089433"/>
                <a:gd name="connsiteY22" fmla="*/ 461727 h 829264"/>
                <a:gd name="connsiteX23" fmla="*/ 872150 w 1089433"/>
                <a:gd name="connsiteY23" fmla="*/ 422495 h 829264"/>
                <a:gd name="connsiteX24" fmla="*/ 829901 w 1089433"/>
                <a:gd name="connsiteY24" fmla="*/ 356103 h 829264"/>
                <a:gd name="connsiteX25" fmla="*/ 838954 w 1089433"/>
                <a:gd name="connsiteY25" fmla="*/ 328943 h 829264"/>
                <a:gd name="connsiteX26" fmla="*/ 866115 w 1089433"/>
                <a:gd name="connsiteY26" fmla="*/ 301782 h 829264"/>
                <a:gd name="connsiteX27" fmla="*/ 817830 w 1089433"/>
                <a:gd name="connsiteY27" fmla="*/ 256515 h 829264"/>
                <a:gd name="connsiteX28" fmla="*/ 805758 w 1089433"/>
                <a:gd name="connsiteY28" fmla="*/ 271604 h 829264"/>
                <a:gd name="connsiteX29" fmla="*/ 787651 w 1089433"/>
                <a:gd name="connsiteY29" fmla="*/ 277640 h 829264"/>
                <a:gd name="connsiteX30" fmla="*/ 766527 w 1089433"/>
                <a:gd name="connsiteY30" fmla="*/ 241426 h 829264"/>
                <a:gd name="connsiteX31" fmla="*/ 745402 w 1089433"/>
                <a:gd name="connsiteY31" fmla="*/ 181069 h 829264"/>
                <a:gd name="connsiteX32" fmla="*/ 712206 w 1089433"/>
                <a:gd name="connsiteY32" fmla="*/ 168998 h 829264"/>
                <a:gd name="connsiteX33" fmla="*/ 675992 w 1089433"/>
                <a:gd name="connsiteY33" fmla="*/ 156927 h 829264"/>
                <a:gd name="connsiteX34" fmla="*/ 657885 w 1089433"/>
                <a:gd name="connsiteY34" fmla="*/ 141838 h 829264"/>
                <a:gd name="connsiteX35" fmla="*/ 648831 w 1089433"/>
                <a:gd name="connsiteY35" fmla="*/ 90535 h 829264"/>
                <a:gd name="connsiteX36" fmla="*/ 639778 w 1089433"/>
                <a:gd name="connsiteY36" fmla="*/ 57339 h 829264"/>
                <a:gd name="connsiteX37" fmla="*/ 633742 w 1089433"/>
                <a:gd name="connsiteY37" fmla="*/ 24143 h 829264"/>
                <a:gd name="connsiteX38" fmla="*/ 576404 w 1089433"/>
                <a:gd name="connsiteY38" fmla="*/ 0 h 829264"/>
                <a:gd name="connsiteX39" fmla="*/ 0 w 1089433"/>
                <a:gd name="connsiteY39" fmla="*/ 63374 h 8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089433" h="829264">
                  <a:moveTo>
                    <a:pt x="0" y="63374"/>
                  </a:moveTo>
                  <a:lnTo>
                    <a:pt x="57338" y="159945"/>
                  </a:lnTo>
                  <a:lnTo>
                    <a:pt x="117695" y="202194"/>
                  </a:lnTo>
                  <a:lnTo>
                    <a:pt x="120713" y="262550"/>
                  </a:lnTo>
                  <a:lnTo>
                    <a:pt x="193140" y="331960"/>
                  </a:lnTo>
                  <a:lnTo>
                    <a:pt x="214265" y="721259"/>
                  </a:lnTo>
                  <a:lnTo>
                    <a:pt x="235568" y="829264"/>
                  </a:lnTo>
                  <a:lnTo>
                    <a:pt x="905346" y="754455"/>
                  </a:lnTo>
                  <a:lnTo>
                    <a:pt x="908364" y="805758"/>
                  </a:lnTo>
                  <a:lnTo>
                    <a:pt x="932507" y="823865"/>
                  </a:lnTo>
                  <a:lnTo>
                    <a:pt x="989845" y="823865"/>
                  </a:lnTo>
                  <a:lnTo>
                    <a:pt x="998899" y="799723"/>
                  </a:lnTo>
                  <a:lnTo>
                    <a:pt x="995881" y="772562"/>
                  </a:lnTo>
                  <a:lnTo>
                    <a:pt x="1029077" y="700135"/>
                  </a:lnTo>
                  <a:lnTo>
                    <a:pt x="1060995" y="687895"/>
                  </a:lnTo>
                  <a:lnTo>
                    <a:pt x="1089433" y="682028"/>
                  </a:lnTo>
                  <a:lnTo>
                    <a:pt x="1068309" y="648832"/>
                  </a:lnTo>
                  <a:lnTo>
                    <a:pt x="1065291" y="597529"/>
                  </a:lnTo>
                  <a:lnTo>
                    <a:pt x="1035113" y="588475"/>
                  </a:lnTo>
                  <a:lnTo>
                    <a:pt x="1001917" y="576404"/>
                  </a:lnTo>
                  <a:lnTo>
                    <a:pt x="977774" y="528119"/>
                  </a:lnTo>
                  <a:lnTo>
                    <a:pt x="965703" y="479834"/>
                  </a:lnTo>
                  <a:lnTo>
                    <a:pt x="935525" y="461727"/>
                  </a:lnTo>
                  <a:lnTo>
                    <a:pt x="872150" y="422495"/>
                  </a:lnTo>
                  <a:lnTo>
                    <a:pt x="829901" y="356103"/>
                  </a:lnTo>
                  <a:lnTo>
                    <a:pt x="838954" y="328943"/>
                  </a:lnTo>
                  <a:lnTo>
                    <a:pt x="866115" y="301782"/>
                  </a:lnTo>
                  <a:lnTo>
                    <a:pt x="817830" y="256515"/>
                  </a:lnTo>
                  <a:lnTo>
                    <a:pt x="805758" y="271604"/>
                  </a:lnTo>
                  <a:lnTo>
                    <a:pt x="787651" y="277640"/>
                  </a:lnTo>
                  <a:lnTo>
                    <a:pt x="766527" y="241426"/>
                  </a:lnTo>
                  <a:lnTo>
                    <a:pt x="745402" y="181069"/>
                  </a:lnTo>
                  <a:lnTo>
                    <a:pt x="712206" y="168998"/>
                  </a:lnTo>
                  <a:lnTo>
                    <a:pt x="675992" y="156927"/>
                  </a:lnTo>
                  <a:lnTo>
                    <a:pt x="657885" y="141838"/>
                  </a:lnTo>
                  <a:lnTo>
                    <a:pt x="648831" y="90535"/>
                  </a:lnTo>
                  <a:lnTo>
                    <a:pt x="639778" y="57339"/>
                  </a:lnTo>
                  <a:lnTo>
                    <a:pt x="633742" y="24143"/>
                  </a:lnTo>
                  <a:lnTo>
                    <a:pt x="576404" y="0"/>
                  </a:lnTo>
                  <a:lnTo>
                    <a:pt x="0" y="63374"/>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sp>
          <p:nvSpPr>
            <p:cNvPr id="25" name="Freeform 24"/>
            <p:cNvSpPr/>
            <p:nvPr/>
          </p:nvSpPr>
          <p:spPr>
            <a:xfrm>
              <a:off x="5130801" y="1973267"/>
              <a:ext cx="828676" cy="823913"/>
            </a:xfrm>
            <a:custGeom>
              <a:avLst/>
              <a:gdLst>
                <a:gd name="connsiteX0" fmla="*/ 84499 w 829901"/>
                <a:gd name="connsiteY0" fmla="*/ 33196 h 823866"/>
                <a:gd name="connsiteX1" fmla="*/ 57339 w 829901"/>
                <a:gd name="connsiteY1" fmla="*/ 96571 h 823866"/>
                <a:gd name="connsiteX2" fmla="*/ 66392 w 829901"/>
                <a:gd name="connsiteY2" fmla="*/ 175034 h 823866"/>
                <a:gd name="connsiteX3" fmla="*/ 0 w 829901"/>
                <a:gd name="connsiteY3" fmla="*/ 259533 h 823866"/>
                <a:gd name="connsiteX4" fmla="*/ 33196 w 829901"/>
                <a:gd name="connsiteY4" fmla="*/ 301783 h 823866"/>
                <a:gd name="connsiteX5" fmla="*/ 45267 w 829901"/>
                <a:gd name="connsiteY5" fmla="*/ 331961 h 823866"/>
                <a:gd name="connsiteX6" fmla="*/ 36214 w 829901"/>
                <a:gd name="connsiteY6" fmla="*/ 374210 h 823866"/>
                <a:gd name="connsiteX7" fmla="*/ 27160 w 829901"/>
                <a:gd name="connsiteY7" fmla="*/ 380246 h 823866"/>
                <a:gd name="connsiteX8" fmla="*/ 36214 w 829901"/>
                <a:gd name="connsiteY8" fmla="*/ 446638 h 823866"/>
                <a:gd name="connsiteX9" fmla="*/ 75446 w 829901"/>
                <a:gd name="connsiteY9" fmla="*/ 449656 h 823866"/>
                <a:gd name="connsiteX10" fmla="*/ 102606 w 829901"/>
                <a:gd name="connsiteY10" fmla="*/ 461727 h 823866"/>
                <a:gd name="connsiteX11" fmla="*/ 150891 w 829901"/>
                <a:gd name="connsiteY11" fmla="*/ 476816 h 823866"/>
                <a:gd name="connsiteX12" fmla="*/ 190123 w 829901"/>
                <a:gd name="connsiteY12" fmla="*/ 531137 h 823866"/>
                <a:gd name="connsiteX13" fmla="*/ 220301 w 829901"/>
                <a:gd name="connsiteY13" fmla="*/ 537173 h 823866"/>
                <a:gd name="connsiteX14" fmla="*/ 256515 w 829901"/>
                <a:gd name="connsiteY14" fmla="*/ 561315 h 823866"/>
                <a:gd name="connsiteX15" fmla="*/ 277640 w 829901"/>
                <a:gd name="connsiteY15" fmla="*/ 564333 h 823866"/>
                <a:gd name="connsiteX16" fmla="*/ 292729 w 829901"/>
                <a:gd name="connsiteY16" fmla="*/ 618654 h 823866"/>
                <a:gd name="connsiteX17" fmla="*/ 292729 w 829901"/>
                <a:gd name="connsiteY17" fmla="*/ 636761 h 823866"/>
                <a:gd name="connsiteX18" fmla="*/ 301782 w 829901"/>
                <a:gd name="connsiteY18" fmla="*/ 666939 h 823866"/>
                <a:gd name="connsiteX19" fmla="*/ 298764 w 829901"/>
                <a:gd name="connsiteY19" fmla="*/ 682028 h 823866"/>
                <a:gd name="connsiteX20" fmla="*/ 304800 w 829901"/>
                <a:gd name="connsiteY20" fmla="*/ 697117 h 823866"/>
                <a:gd name="connsiteX21" fmla="*/ 301782 w 829901"/>
                <a:gd name="connsiteY21" fmla="*/ 763509 h 823866"/>
                <a:gd name="connsiteX22" fmla="*/ 337996 w 829901"/>
                <a:gd name="connsiteY22" fmla="*/ 793688 h 823866"/>
                <a:gd name="connsiteX23" fmla="*/ 380246 w 829901"/>
                <a:gd name="connsiteY23" fmla="*/ 808777 h 823866"/>
                <a:gd name="connsiteX24" fmla="*/ 404388 w 829901"/>
                <a:gd name="connsiteY24" fmla="*/ 823866 h 823866"/>
                <a:gd name="connsiteX25" fmla="*/ 473798 w 829901"/>
                <a:gd name="connsiteY25" fmla="*/ 808777 h 823866"/>
                <a:gd name="connsiteX26" fmla="*/ 790669 w 829901"/>
                <a:gd name="connsiteY26" fmla="*/ 751438 h 823866"/>
                <a:gd name="connsiteX27" fmla="*/ 802741 w 829901"/>
                <a:gd name="connsiteY27" fmla="*/ 751438 h 823866"/>
                <a:gd name="connsiteX28" fmla="*/ 802741 w 829901"/>
                <a:gd name="connsiteY28" fmla="*/ 688064 h 823866"/>
                <a:gd name="connsiteX29" fmla="*/ 766527 w 829901"/>
                <a:gd name="connsiteY29" fmla="*/ 579422 h 823866"/>
                <a:gd name="connsiteX30" fmla="*/ 772562 w 829901"/>
                <a:gd name="connsiteY30" fmla="*/ 522084 h 823866"/>
                <a:gd name="connsiteX31" fmla="*/ 757473 w 829901"/>
                <a:gd name="connsiteY31" fmla="*/ 473798 h 823866"/>
                <a:gd name="connsiteX32" fmla="*/ 778598 w 829901"/>
                <a:gd name="connsiteY32" fmla="*/ 443620 h 823866"/>
                <a:gd name="connsiteX33" fmla="*/ 781616 w 829901"/>
                <a:gd name="connsiteY33" fmla="*/ 407406 h 823866"/>
                <a:gd name="connsiteX34" fmla="*/ 772562 w 829901"/>
                <a:gd name="connsiteY34" fmla="*/ 353086 h 823866"/>
                <a:gd name="connsiteX35" fmla="*/ 811794 w 829901"/>
                <a:gd name="connsiteY35" fmla="*/ 292729 h 823866"/>
                <a:gd name="connsiteX36" fmla="*/ 829901 w 829901"/>
                <a:gd name="connsiteY36" fmla="*/ 226337 h 823866"/>
                <a:gd name="connsiteX37" fmla="*/ 823865 w 829901"/>
                <a:gd name="connsiteY37" fmla="*/ 220301 h 823866"/>
                <a:gd name="connsiteX38" fmla="*/ 805758 w 829901"/>
                <a:gd name="connsiteY38" fmla="*/ 235391 h 823866"/>
                <a:gd name="connsiteX39" fmla="*/ 787651 w 829901"/>
                <a:gd name="connsiteY39" fmla="*/ 271604 h 823866"/>
                <a:gd name="connsiteX40" fmla="*/ 769545 w 829901"/>
                <a:gd name="connsiteY40" fmla="*/ 307818 h 823866"/>
                <a:gd name="connsiteX41" fmla="*/ 751438 w 829901"/>
                <a:gd name="connsiteY41" fmla="*/ 316872 h 823866"/>
                <a:gd name="connsiteX42" fmla="*/ 745402 w 829901"/>
                <a:gd name="connsiteY42" fmla="*/ 341014 h 823866"/>
                <a:gd name="connsiteX43" fmla="*/ 727295 w 829901"/>
                <a:gd name="connsiteY43" fmla="*/ 362139 h 823866"/>
                <a:gd name="connsiteX44" fmla="*/ 715224 w 829901"/>
                <a:gd name="connsiteY44" fmla="*/ 371193 h 823866"/>
                <a:gd name="connsiteX45" fmla="*/ 715224 w 829901"/>
                <a:gd name="connsiteY45" fmla="*/ 371193 h 823866"/>
                <a:gd name="connsiteX46" fmla="*/ 715224 w 829901"/>
                <a:gd name="connsiteY46" fmla="*/ 371193 h 823866"/>
                <a:gd name="connsiteX47" fmla="*/ 721259 w 829901"/>
                <a:gd name="connsiteY47" fmla="*/ 316872 h 823866"/>
                <a:gd name="connsiteX48" fmla="*/ 718242 w 829901"/>
                <a:gd name="connsiteY48" fmla="*/ 301783 h 823866"/>
                <a:gd name="connsiteX49" fmla="*/ 730313 w 829901"/>
                <a:gd name="connsiteY49" fmla="*/ 265569 h 823866"/>
                <a:gd name="connsiteX50" fmla="*/ 727295 w 829901"/>
                <a:gd name="connsiteY50" fmla="*/ 226337 h 823866"/>
                <a:gd name="connsiteX51" fmla="*/ 703152 w 829901"/>
                <a:gd name="connsiteY51" fmla="*/ 193141 h 823866"/>
                <a:gd name="connsiteX52" fmla="*/ 697117 w 829901"/>
                <a:gd name="connsiteY52" fmla="*/ 178052 h 823866"/>
                <a:gd name="connsiteX53" fmla="*/ 706170 w 829901"/>
                <a:gd name="connsiteY53" fmla="*/ 162963 h 823866"/>
                <a:gd name="connsiteX54" fmla="*/ 709188 w 829901"/>
                <a:gd name="connsiteY54" fmla="*/ 147874 h 823866"/>
                <a:gd name="connsiteX55" fmla="*/ 691081 w 829901"/>
                <a:gd name="connsiteY55" fmla="*/ 147874 h 823866"/>
                <a:gd name="connsiteX56" fmla="*/ 672974 w 829901"/>
                <a:gd name="connsiteY56" fmla="*/ 147874 h 823866"/>
                <a:gd name="connsiteX57" fmla="*/ 654867 w 829901"/>
                <a:gd name="connsiteY57" fmla="*/ 117695 h 823866"/>
                <a:gd name="connsiteX58" fmla="*/ 615636 w 829901"/>
                <a:gd name="connsiteY58" fmla="*/ 117695 h 823866"/>
                <a:gd name="connsiteX59" fmla="*/ 564333 w 829901"/>
                <a:gd name="connsiteY59" fmla="*/ 111660 h 823866"/>
                <a:gd name="connsiteX60" fmla="*/ 497941 w 829901"/>
                <a:gd name="connsiteY60" fmla="*/ 99589 h 823866"/>
                <a:gd name="connsiteX61" fmla="*/ 443620 w 829901"/>
                <a:gd name="connsiteY61" fmla="*/ 99589 h 823866"/>
                <a:gd name="connsiteX62" fmla="*/ 401370 w 829901"/>
                <a:gd name="connsiteY62" fmla="*/ 93553 h 823866"/>
                <a:gd name="connsiteX63" fmla="*/ 347049 w 829901"/>
                <a:gd name="connsiteY63" fmla="*/ 72428 h 823866"/>
                <a:gd name="connsiteX64" fmla="*/ 328943 w 829901"/>
                <a:gd name="connsiteY64" fmla="*/ 48286 h 823866"/>
                <a:gd name="connsiteX65" fmla="*/ 250479 w 829901"/>
                <a:gd name="connsiteY65" fmla="*/ 51303 h 823866"/>
                <a:gd name="connsiteX66" fmla="*/ 235390 w 829901"/>
                <a:gd name="connsiteY66" fmla="*/ 0 h 823866"/>
                <a:gd name="connsiteX67" fmla="*/ 168998 w 829901"/>
                <a:gd name="connsiteY67" fmla="*/ 30179 h 823866"/>
                <a:gd name="connsiteX68" fmla="*/ 84499 w 829901"/>
                <a:gd name="connsiteY68" fmla="*/ 33196 h 823866"/>
                <a:gd name="connsiteX0" fmla="*/ 84499 w 829901"/>
                <a:gd name="connsiteY0" fmla="*/ 33196 h 823866"/>
                <a:gd name="connsiteX1" fmla="*/ 57339 w 829901"/>
                <a:gd name="connsiteY1" fmla="*/ 96571 h 823866"/>
                <a:gd name="connsiteX2" fmla="*/ 66392 w 829901"/>
                <a:gd name="connsiteY2" fmla="*/ 175034 h 823866"/>
                <a:gd name="connsiteX3" fmla="*/ 0 w 829901"/>
                <a:gd name="connsiteY3" fmla="*/ 259533 h 823866"/>
                <a:gd name="connsiteX4" fmla="*/ 33196 w 829901"/>
                <a:gd name="connsiteY4" fmla="*/ 301783 h 823866"/>
                <a:gd name="connsiteX5" fmla="*/ 45267 w 829901"/>
                <a:gd name="connsiteY5" fmla="*/ 331961 h 823866"/>
                <a:gd name="connsiteX6" fmla="*/ 36214 w 829901"/>
                <a:gd name="connsiteY6" fmla="*/ 374210 h 823866"/>
                <a:gd name="connsiteX7" fmla="*/ 27160 w 829901"/>
                <a:gd name="connsiteY7" fmla="*/ 380246 h 823866"/>
                <a:gd name="connsiteX8" fmla="*/ 36214 w 829901"/>
                <a:gd name="connsiteY8" fmla="*/ 446638 h 823866"/>
                <a:gd name="connsiteX9" fmla="*/ 75446 w 829901"/>
                <a:gd name="connsiteY9" fmla="*/ 449656 h 823866"/>
                <a:gd name="connsiteX10" fmla="*/ 102606 w 829901"/>
                <a:gd name="connsiteY10" fmla="*/ 461727 h 823866"/>
                <a:gd name="connsiteX11" fmla="*/ 150891 w 829901"/>
                <a:gd name="connsiteY11" fmla="*/ 476816 h 823866"/>
                <a:gd name="connsiteX12" fmla="*/ 190123 w 829901"/>
                <a:gd name="connsiteY12" fmla="*/ 531137 h 823866"/>
                <a:gd name="connsiteX13" fmla="*/ 220301 w 829901"/>
                <a:gd name="connsiteY13" fmla="*/ 537173 h 823866"/>
                <a:gd name="connsiteX14" fmla="*/ 249361 w 829901"/>
                <a:gd name="connsiteY14" fmla="*/ 585126 h 823866"/>
                <a:gd name="connsiteX15" fmla="*/ 277640 w 829901"/>
                <a:gd name="connsiteY15" fmla="*/ 564333 h 823866"/>
                <a:gd name="connsiteX16" fmla="*/ 292729 w 829901"/>
                <a:gd name="connsiteY16" fmla="*/ 618654 h 823866"/>
                <a:gd name="connsiteX17" fmla="*/ 292729 w 829901"/>
                <a:gd name="connsiteY17" fmla="*/ 636761 h 823866"/>
                <a:gd name="connsiteX18" fmla="*/ 301782 w 829901"/>
                <a:gd name="connsiteY18" fmla="*/ 666939 h 823866"/>
                <a:gd name="connsiteX19" fmla="*/ 298764 w 829901"/>
                <a:gd name="connsiteY19" fmla="*/ 682028 h 823866"/>
                <a:gd name="connsiteX20" fmla="*/ 304800 w 829901"/>
                <a:gd name="connsiteY20" fmla="*/ 697117 h 823866"/>
                <a:gd name="connsiteX21" fmla="*/ 301782 w 829901"/>
                <a:gd name="connsiteY21" fmla="*/ 763509 h 823866"/>
                <a:gd name="connsiteX22" fmla="*/ 337996 w 829901"/>
                <a:gd name="connsiteY22" fmla="*/ 793688 h 823866"/>
                <a:gd name="connsiteX23" fmla="*/ 380246 w 829901"/>
                <a:gd name="connsiteY23" fmla="*/ 808777 h 823866"/>
                <a:gd name="connsiteX24" fmla="*/ 404388 w 829901"/>
                <a:gd name="connsiteY24" fmla="*/ 823866 h 823866"/>
                <a:gd name="connsiteX25" fmla="*/ 473798 w 829901"/>
                <a:gd name="connsiteY25" fmla="*/ 808777 h 823866"/>
                <a:gd name="connsiteX26" fmla="*/ 790669 w 829901"/>
                <a:gd name="connsiteY26" fmla="*/ 751438 h 823866"/>
                <a:gd name="connsiteX27" fmla="*/ 802741 w 829901"/>
                <a:gd name="connsiteY27" fmla="*/ 751438 h 823866"/>
                <a:gd name="connsiteX28" fmla="*/ 802741 w 829901"/>
                <a:gd name="connsiteY28" fmla="*/ 688064 h 823866"/>
                <a:gd name="connsiteX29" fmla="*/ 766527 w 829901"/>
                <a:gd name="connsiteY29" fmla="*/ 579422 h 823866"/>
                <a:gd name="connsiteX30" fmla="*/ 772562 w 829901"/>
                <a:gd name="connsiteY30" fmla="*/ 522084 h 823866"/>
                <a:gd name="connsiteX31" fmla="*/ 757473 w 829901"/>
                <a:gd name="connsiteY31" fmla="*/ 473798 h 823866"/>
                <a:gd name="connsiteX32" fmla="*/ 778598 w 829901"/>
                <a:gd name="connsiteY32" fmla="*/ 443620 h 823866"/>
                <a:gd name="connsiteX33" fmla="*/ 781616 w 829901"/>
                <a:gd name="connsiteY33" fmla="*/ 407406 h 823866"/>
                <a:gd name="connsiteX34" fmla="*/ 772562 w 829901"/>
                <a:gd name="connsiteY34" fmla="*/ 353086 h 823866"/>
                <a:gd name="connsiteX35" fmla="*/ 811794 w 829901"/>
                <a:gd name="connsiteY35" fmla="*/ 292729 h 823866"/>
                <a:gd name="connsiteX36" fmla="*/ 829901 w 829901"/>
                <a:gd name="connsiteY36" fmla="*/ 226337 h 823866"/>
                <a:gd name="connsiteX37" fmla="*/ 823865 w 829901"/>
                <a:gd name="connsiteY37" fmla="*/ 220301 h 823866"/>
                <a:gd name="connsiteX38" fmla="*/ 805758 w 829901"/>
                <a:gd name="connsiteY38" fmla="*/ 235391 h 823866"/>
                <a:gd name="connsiteX39" fmla="*/ 787651 w 829901"/>
                <a:gd name="connsiteY39" fmla="*/ 271604 h 823866"/>
                <a:gd name="connsiteX40" fmla="*/ 769545 w 829901"/>
                <a:gd name="connsiteY40" fmla="*/ 307818 h 823866"/>
                <a:gd name="connsiteX41" fmla="*/ 751438 w 829901"/>
                <a:gd name="connsiteY41" fmla="*/ 316872 h 823866"/>
                <a:gd name="connsiteX42" fmla="*/ 745402 w 829901"/>
                <a:gd name="connsiteY42" fmla="*/ 341014 h 823866"/>
                <a:gd name="connsiteX43" fmla="*/ 727295 w 829901"/>
                <a:gd name="connsiteY43" fmla="*/ 362139 h 823866"/>
                <a:gd name="connsiteX44" fmla="*/ 715224 w 829901"/>
                <a:gd name="connsiteY44" fmla="*/ 371193 h 823866"/>
                <a:gd name="connsiteX45" fmla="*/ 715224 w 829901"/>
                <a:gd name="connsiteY45" fmla="*/ 371193 h 823866"/>
                <a:gd name="connsiteX46" fmla="*/ 715224 w 829901"/>
                <a:gd name="connsiteY46" fmla="*/ 371193 h 823866"/>
                <a:gd name="connsiteX47" fmla="*/ 721259 w 829901"/>
                <a:gd name="connsiteY47" fmla="*/ 316872 h 823866"/>
                <a:gd name="connsiteX48" fmla="*/ 718242 w 829901"/>
                <a:gd name="connsiteY48" fmla="*/ 301783 h 823866"/>
                <a:gd name="connsiteX49" fmla="*/ 730313 w 829901"/>
                <a:gd name="connsiteY49" fmla="*/ 265569 h 823866"/>
                <a:gd name="connsiteX50" fmla="*/ 727295 w 829901"/>
                <a:gd name="connsiteY50" fmla="*/ 226337 h 823866"/>
                <a:gd name="connsiteX51" fmla="*/ 703152 w 829901"/>
                <a:gd name="connsiteY51" fmla="*/ 193141 h 823866"/>
                <a:gd name="connsiteX52" fmla="*/ 697117 w 829901"/>
                <a:gd name="connsiteY52" fmla="*/ 178052 h 823866"/>
                <a:gd name="connsiteX53" fmla="*/ 706170 w 829901"/>
                <a:gd name="connsiteY53" fmla="*/ 162963 h 823866"/>
                <a:gd name="connsiteX54" fmla="*/ 709188 w 829901"/>
                <a:gd name="connsiteY54" fmla="*/ 147874 h 823866"/>
                <a:gd name="connsiteX55" fmla="*/ 691081 w 829901"/>
                <a:gd name="connsiteY55" fmla="*/ 147874 h 823866"/>
                <a:gd name="connsiteX56" fmla="*/ 672974 w 829901"/>
                <a:gd name="connsiteY56" fmla="*/ 147874 h 823866"/>
                <a:gd name="connsiteX57" fmla="*/ 654867 w 829901"/>
                <a:gd name="connsiteY57" fmla="*/ 117695 h 823866"/>
                <a:gd name="connsiteX58" fmla="*/ 615636 w 829901"/>
                <a:gd name="connsiteY58" fmla="*/ 117695 h 823866"/>
                <a:gd name="connsiteX59" fmla="*/ 564333 w 829901"/>
                <a:gd name="connsiteY59" fmla="*/ 111660 h 823866"/>
                <a:gd name="connsiteX60" fmla="*/ 497941 w 829901"/>
                <a:gd name="connsiteY60" fmla="*/ 99589 h 823866"/>
                <a:gd name="connsiteX61" fmla="*/ 443620 w 829901"/>
                <a:gd name="connsiteY61" fmla="*/ 99589 h 823866"/>
                <a:gd name="connsiteX62" fmla="*/ 401370 w 829901"/>
                <a:gd name="connsiteY62" fmla="*/ 93553 h 823866"/>
                <a:gd name="connsiteX63" fmla="*/ 347049 w 829901"/>
                <a:gd name="connsiteY63" fmla="*/ 72428 h 823866"/>
                <a:gd name="connsiteX64" fmla="*/ 328943 w 829901"/>
                <a:gd name="connsiteY64" fmla="*/ 48286 h 823866"/>
                <a:gd name="connsiteX65" fmla="*/ 250479 w 829901"/>
                <a:gd name="connsiteY65" fmla="*/ 51303 h 823866"/>
                <a:gd name="connsiteX66" fmla="*/ 235390 w 829901"/>
                <a:gd name="connsiteY66" fmla="*/ 0 h 823866"/>
                <a:gd name="connsiteX67" fmla="*/ 168998 w 829901"/>
                <a:gd name="connsiteY67" fmla="*/ 30179 h 823866"/>
                <a:gd name="connsiteX68" fmla="*/ 84499 w 829901"/>
                <a:gd name="connsiteY68" fmla="*/ 33196 h 823866"/>
                <a:gd name="connsiteX0" fmla="*/ 84499 w 829901"/>
                <a:gd name="connsiteY0" fmla="*/ 33196 h 823866"/>
                <a:gd name="connsiteX1" fmla="*/ 57339 w 829901"/>
                <a:gd name="connsiteY1" fmla="*/ 96571 h 823866"/>
                <a:gd name="connsiteX2" fmla="*/ 66392 w 829901"/>
                <a:gd name="connsiteY2" fmla="*/ 175034 h 823866"/>
                <a:gd name="connsiteX3" fmla="*/ 0 w 829901"/>
                <a:gd name="connsiteY3" fmla="*/ 259533 h 823866"/>
                <a:gd name="connsiteX4" fmla="*/ 33196 w 829901"/>
                <a:gd name="connsiteY4" fmla="*/ 301783 h 823866"/>
                <a:gd name="connsiteX5" fmla="*/ 45267 w 829901"/>
                <a:gd name="connsiteY5" fmla="*/ 331961 h 823866"/>
                <a:gd name="connsiteX6" fmla="*/ 36214 w 829901"/>
                <a:gd name="connsiteY6" fmla="*/ 374210 h 823866"/>
                <a:gd name="connsiteX7" fmla="*/ 27160 w 829901"/>
                <a:gd name="connsiteY7" fmla="*/ 380246 h 823866"/>
                <a:gd name="connsiteX8" fmla="*/ 36214 w 829901"/>
                <a:gd name="connsiteY8" fmla="*/ 446638 h 823866"/>
                <a:gd name="connsiteX9" fmla="*/ 75446 w 829901"/>
                <a:gd name="connsiteY9" fmla="*/ 449656 h 823866"/>
                <a:gd name="connsiteX10" fmla="*/ 102606 w 829901"/>
                <a:gd name="connsiteY10" fmla="*/ 461727 h 823866"/>
                <a:gd name="connsiteX11" fmla="*/ 150891 w 829901"/>
                <a:gd name="connsiteY11" fmla="*/ 476816 h 823866"/>
                <a:gd name="connsiteX12" fmla="*/ 175815 w 829901"/>
                <a:gd name="connsiteY12" fmla="*/ 538280 h 823866"/>
                <a:gd name="connsiteX13" fmla="*/ 220301 w 829901"/>
                <a:gd name="connsiteY13" fmla="*/ 537173 h 823866"/>
                <a:gd name="connsiteX14" fmla="*/ 249361 w 829901"/>
                <a:gd name="connsiteY14" fmla="*/ 585126 h 823866"/>
                <a:gd name="connsiteX15" fmla="*/ 277640 w 829901"/>
                <a:gd name="connsiteY15" fmla="*/ 564333 h 823866"/>
                <a:gd name="connsiteX16" fmla="*/ 292729 w 829901"/>
                <a:gd name="connsiteY16" fmla="*/ 618654 h 823866"/>
                <a:gd name="connsiteX17" fmla="*/ 292729 w 829901"/>
                <a:gd name="connsiteY17" fmla="*/ 636761 h 823866"/>
                <a:gd name="connsiteX18" fmla="*/ 301782 w 829901"/>
                <a:gd name="connsiteY18" fmla="*/ 666939 h 823866"/>
                <a:gd name="connsiteX19" fmla="*/ 298764 w 829901"/>
                <a:gd name="connsiteY19" fmla="*/ 682028 h 823866"/>
                <a:gd name="connsiteX20" fmla="*/ 304800 w 829901"/>
                <a:gd name="connsiteY20" fmla="*/ 697117 h 823866"/>
                <a:gd name="connsiteX21" fmla="*/ 301782 w 829901"/>
                <a:gd name="connsiteY21" fmla="*/ 763509 h 823866"/>
                <a:gd name="connsiteX22" fmla="*/ 337996 w 829901"/>
                <a:gd name="connsiteY22" fmla="*/ 793688 h 823866"/>
                <a:gd name="connsiteX23" fmla="*/ 380246 w 829901"/>
                <a:gd name="connsiteY23" fmla="*/ 808777 h 823866"/>
                <a:gd name="connsiteX24" fmla="*/ 404388 w 829901"/>
                <a:gd name="connsiteY24" fmla="*/ 823866 h 823866"/>
                <a:gd name="connsiteX25" fmla="*/ 473798 w 829901"/>
                <a:gd name="connsiteY25" fmla="*/ 808777 h 823866"/>
                <a:gd name="connsiteX26" fmla="*/ 790669 w 829901"/>
                <a:gd name="connsiteY26" fmla="*/ 751438 h 823866"/>
                <a:gd name="connsiteX27" fmla="*/ 802741 w 829901"/>
                <a:gd name="connsiteY27" fmla="*/ 751438 h 823866"/>
                <a:gd name="connsiteX28" fmla="*/ 802741 w 829901"/>
                <a:gd name="connsiteY28" fmla="*/ 688064 h 823866"/>
                <a:gd name="connsiteX29" fmla="*/ 766527 w 829901"/>
                <a:gd name="connsiteY29" fmla="*/ 579422 h 823866"/>
                <a:gd name="connsiteX30" fmla="*/ 772562 w 829901"/>
                <a:gd name="connsiteY30" fmla="*/ 522084 h 823866"/>
                <a:gd name="connsiteX31" fmla="*/ 757473 w 829901"/>
                <a:gd name="connsiteY31" fmla="*/ 473798 h 823866"/>
                <a:gd name="connsiteX32" fmla="*/ 778598 w 829901"/>
                <a:gd name="connsiteY32" fmla="*/ 443620 h 823866"/>
                <a:gd name="connsiteX33" fmla="*/ 781616 w 829901"/>
                <a:gd name="connsiteY33" fmla="*/ 407406 h 823866"/>
                <a:gd name="connsiteX34" fmla="*/ 772562 w 829901"/>
                <a:gd name="connsiteY34" fmla="*/ 353086 h 823866"/>
                <a:gd name="connsiteX35" fmla="*/ 811794 w 829901"/>
                <a:gd name="connsiteY35" fmla="*/ 292729 h 823866"/>
                <a:gd name="connsiteX36" fmla="*/ 829901 w 829901"/>
                <a:gd name="connsiteY36" fmla="*/ 226337 h 823866"/>
                <a:gd name="connsiteX37" fmla="*/ 823865 w 829901"/>
                <a:gd name="connsiteY37" fmla="*/ 220301 h 823866"/>
                <a:gd name="connsiteX38" fmla="*/ 805758 w 829901"/>
                <a:gd name="connsiteY38" fmla="*/ 235391 h 823866"/>
                <a:gd name="connsiteX39" fmla="*/ 787651 w 829901"/>
                <a:gd name="connsiteY39" fmla="*/ 271604 h 823866"/>
                <a:gd name="connsiteX40" fmla="*/ 769545 w 829901"/>
                <a:gd name="connsiteY40" fmla="*/ 307818 h 823866"/>
                <a:gd name="connsiteX41" fmla="*/ 751438 w 829901"/>
                <a:gd name="connsiteY41" fmla="*/ 316872 h 823866"/>
                <a:gd name="connsiteX42" fmla="*/ 745402 w 829901"/>
                <a:gd name="connsiteY42" fmla="*/ 341014 h 823866"/>
                <a:gd name="connsiteX43" fmla="*/ 727295 w 829901"/>
                <a:gd name="connsiteY43" fmla="*/ 362139 h 823866"/>
                <a:gd name="connsiteX44" fmla="*/ 715224 w 829901"/>
                <a:gd name="connsiteY44" fmla="*/ 371193 h 823866"/>
                <a:gd name="connsiteX45" fmla="*/ 715224 w 829901"/>
                <a:gd name="connsiteY45" fmla="*/ 371193 h 823866"/>
                <a:gd name="connsiteX46" fmla="*/ 715224 w 829901"/>
                <a:gd name="connsiteY46" fmla="*/ 371193 h 823866"/>
                <a:gd name="connsiteX47" fmla="*/ 721259 w 829901"/>
                <a:gd name="connsiteY47" fmla="*/ 316872 h 823866"/>
                <a:gd name="connsiteX48" fmla="*/ 718242 w 829901"/>
                <a:gd name="connsiteY48" fmla="*/ 301783 h 823866"/>
                <a:gd name="connsiteX49" fmla="*/ 730313 w 829901"/>
                <a:gd name="connsiteY49" fmla="*/ 265569 h 823866"/>
                <a:gd name="connsiteX50" fmla="*/ 727295 w 829901"/>
                <a:gd name="connsiteY50" fmla="*/ 226337 h 823866"/>
                <a:gd name="connsiteX51" fmla="*/ 703152 w 829901"/>
                <a:gd name="connsiteY51" fmla="*/ 193141 h 823866"/>
                <a:gd name="connsiteX52" fmla="*/ 697117 w 829901"/>
                <a:gd name="connsiteY52" fmla="*/ 178052 h 823866"/>
                <a:gd name="connsiteX53" fmla="*/ 706170 w 829901"/>
                <a:gd name="connsiteY53" fmla="*/ 162963 h 823866"/>
                <a:gd name="connsiteX54" fmla="*/ 709188 w 829901"/>
                <a:gd name="connsiteY54" fmla="*/ 147874 h 823866"/>
                <a:gd name="connsiteX55" fmla="*/ 691081 w 829901"/>
                <a:gd name="connsiteY55" fmla="*/ 147874 h 823866"/>
                <a:gd name="connsiteX56" fmla="*/ 672974 w 829901"/>
                <a:gd name="connsiteY56" fmla="*/ 147874 h 823866"/>
                <a:gd name="connsiteX57" fmla="*/ 654867 w 829901"/>
                <a:gd name="connsiteY57" fmla="*/ 117695 h 823866"/>
                <a:gd name="connsiteX58" fmla="*/ 615636 w 829901"/>
                <a:gd name="connsiteY58" fmla="*/ 117695 h 823866"/>
                <a:gd name="connsiteX59" fmla="*/ 564333 w 829901"/>
                <a:gd name="connsiteY59" fmla="*/ 111660 h 823866"/>
                <a:gd name="connsiteX60" fmla="*/ 497941 w 829901"/>
                <a:gd name="connsiteY60" fmla="*/ 99589 h 823866"/>
                <a:gd name="connsiteX61" fmla="*/ 443620 w 829901"/>
                <a:gd name="connsiteY61" fmla="*/ 99589 h 823866"/>
                <a:gd name="connsiteX62" fmla="*/ 401370 w 829901"/>
                <a:gd name="connsiteY62" fmla="*/ 93553 h 823866"/>
                <a:gd name="connsiteX63" fmla="*/ 347049 w 829901"/>
                <a:gd name="connsiteY63" fmla="*/ 72428 h 823866"/>
                <a:gd name="connsiteX64" fmla="*/ 328943 w 829901"/>
                <a:gd name="connsiteY64" fmla="*/ 48286 h 823866"/>
                <a:gd name="connsiteX65" fmla="*/ 250479 w 829901"/>
                <a:gd name="connsiteY65" fmla="*/ 51303 h 823866"/>
                <a:gd name="connsiteX66" fmla="*/ 235390 w 829901"/>
                <a:gd name="connsiteY66" fmla="*/ 0 h 823866"/>
                <a:gd name="connsiteX67" fmla="*/ 168998 w 829901"/>
                <a:gd name="connsiteY67" fmla="*/ 30179 h 823866"/>
                <a:gd name="connsiteX68" fmla="*/ 84499 w 829901"/>
                <a:gd name="connsiteY68" fmla="*/ 33196 h 823866"/>
                <a:gd name="connsiteX0" fmla="*/ 84499 w 829901"/>
                <a:gd name="connsiteY0" fmla="*/ 33196 h 823866"/>
                <a:gd name="connsiteX1" fmla="*/ 57339 w 829901"/>
                <a:gd name="connsiteY1" fmla="*/ 96571 h 823866"/>
                <a:gd name="connsiteX2" fmla="*/ 66392 w 829901"/>
                <a:gd name="connsiteY2" fmla="*/ 175034 h 823866"/>
                <a:gd name="connsiteX3" fmla="*/ 0 w 829901"/>
                <a:gd name="connsiteY3" fmla="*/ 259533 h 823866"/>
                <a:gd name="connsiteX4" fmla="*/ 33196 w 829901"/>
                <a:gd name="connsiteY4" fmla="*/ 301783 h 823866"/>
                <a:gd name="connsiteX5" fmla="*/ 45267 w 829901"/>
                <a:gd name="connsiteY5" fmla="*/ 331961 h 823866"/>
                <a:gd name="connsiteX6" fmla="*/ 36214 w 829901"/>
                <a:gd name="connsiteY6" fmla="*/ 374210 h 823866"/>
                <a:gd name="connsiteX7" fmla="*/ 27160 w 829901"/>
                <a:gd name="connsiteY7" fmla="*/ 380246 h 823866"/>
                <a:gd name="connsiteX8" fmla="*/ 36214 w 829901"/>
                <a:gd name="connsiteY8" fmla="*/ 446638 h 823866"/>
                <a:gd name="connsiteX9" fmla="*/ 75446 w 829901"/>
                <a:gd name="connsiteY9" fmla="*/ 449656 h 823866"/>
                <a:gd name="connsiteX10" fmla="*/ 102606 w 829901"/>
                <a:gd name="connsiteY10" fmla="*/ 461727 h 823866"/>
                <a:gd name="connsiteX11" fmla="*/ 138967 w 829901"/>
                <a:gd name="connsiteY11" fmla="*/ 486341 h 823866"/>
                <a:gd name="connsiteX12" fmla="*/ 175815 w 829901"/>
                <a:gd name="connsiteY12" fmla="*/ 538280 h 823866"/>
                <a:gd name="connsiteX13" fmla="*/ 220301 w 829901"/>
                <a:gd name="connsiteY13" fmla="*/ 537173 h 823866"/>
                <a:gd name="connsiteX14" fmla="*/ 249361 w 829901"/>
                <a:gd name="connsiteY14" fmla="*/ 585126 h 823866"/>
                <a:gd name="connsiteX15" fmla="*/ 277640 w 829901"/>
                <a:gd name="connsiteY15" fmla="*/ 564333 h 823866"/>
                <a:gd name="connsiteX16" fmla="*/ 292729 w 829901"/>
                <a:gd name="connsiteY16" fmla="*/ 618654 h 823866"/>
                <a:gd name="connsiteX17" fmla="*/ 292729 w 829901"/>
                <a:gd name="connsiteY17" fmla="*/ 636761 h 823866"/>
                <a:gd name="connsiteX18" fmla="*/ 301782 w 829901"/>
                <a:gd name="connsiteY18" fmla="*/ 666939 h 823866"/>
                <a:gd name="connsiteX19" fmla="*/ 298764 w 829901"/>
                <a:gd name="connsiteY19" fmla="*/ 682028 h 823866"/>
                <a:gd name="connsiteX20" fmla="*/ 304800 w 829901"/>
                <a:gd name="connsiteY20" fmla="*/ 697117 h 823866"/>
                <a:gd name="connsiteX21" fmla="*/ 301782 w 829901"/>
                <a:gd name="connsiteY21" fmla="*/ 763509 h 823866"/>
                <a:gd name="connsiteX22" fmla="*/ 337996 w 829901"/>
                <a:gd name="connsiteY22" fmla="*/ 793688 h 823866"/>
                <a:gd name="connsiteX23" fmla="*/ 380246 w 829901"/>
                <a:gd name="connsiteY23" fmla="*/ 808777 h 823866"/>
                <a:gd name="connsiteX24" fmla="*/ 404388 w 829901"/>
                <a:gd name="connsiteY24" fmla="*/ 823866 h 823866"/>
                <a:gd name="connsiteX25" fmla="*/ 473798 w 829901"/>
                <a:gd name="connsiteY25" fmla="*/ 808777 h 823866"/>
                <a:gd name="connsiteX26" fmla="*/ 790669 w 829901"/>
                <a:gd name="connsiteY26" fmla="*/ 751438 h 823866"/>
                <a:gd name="connsiteX27" fmla="*/ 802741 w 829901"/>
                <a:gd name="connsiteY27" fmla="*/ 751438 h 823866"/>
                <a:gd name="connsiteX28" fmla="*/ 802741 w 829901"/>
                <a:gd name="connsiteY28" fmla="*/ 688064 h 823866"/>
                <a:gd name="connsiteX29" fmla="*/ 766527 w 829901"/>
                <a:gd name="connsiteY29" fmla="*/ 579422 h 823866"/>
                <a:gd name="connsiteX30" fmla="*/ 772562 w 829901"/>
                <a:gd name="connsiteY30" fmla="*/ 522084 h 823866"/>
                <a:gd name="connsiteX31" fmla="*/ 757473 w 829901"/>
                <a:gd name="connsiteY31" fmla="*/ 473798 h 823866"/>
                <a:gd name="connsiteX32" fmla="*/ 778598 w 829901"/>
                <a:gd name="connsiteY32" fmla="*/ 443620 h 823866"/>
                <a:gd name="connsiteX33" fmla="*/ 781616 w 829901"/>
                <a:gd name="connsiteY33" fmla="*/ 407406 h 823866"/>
                <a:gd name="connsiteX34" fmla="*/ 772562 w 829901"/>
                <a:gd name="connsiteY34" fmla="*/ 353086 h 823866"/>
                <a:gd name="connsiteX35" fmla="*/ 811794 w 829901"/>
                <a:gd name="connsiteY35" fmla="*/ 292729 h 823866"/>
                <a:gd name="connsiteX36" fmla="*/ 829901 w 829901"/>
                <a:gd name="connsiteY36" fmla="*/ 226337 h 823866"/>
                <a:gd name="connsiteX37" fmla="*/ 823865 w 829901"/>
                <a:gd name="connsiteY37" fmla="*/ 220301 h 823866"/>
                <a:gd name="connsiteX38" fmla="*/ 805758 w 829901"/>
                <a:gd name="connsiteY38" fmla="*/ 235391 h 823866"/>
                <a:gd name="connsiteX39" fmla="*/ 787651 w 829901"/>
                <a:gd name="connsiteY39" fmla="*/ 271604 h 823866"/>
                <a:gd name="connsiteX40" fmla="*/ 769545 w 829901"/>
                <a:gd name="connsiteY40" fmla="*/ 307818 h 823866"/>
                <a:gd name="connsiteX41" fmla="*/ 751438 w 829901"/>
                <a:gd name="connsiteY41" fmla="*/ 316872 h 823866"/>
                <a:gd name="connsiteX42" fmla="*/ 745402 w 829901"/>
                <a:gd name="connsiteY42" fmla="*/ 341014 h 823866"/>
                <a:gd name="connsiteX43" fmla="*/ 727295 w 829901"/>
                <a:gd name="connsiteY43" fmla="*/ 362139 h 823866"/>
                <a:gd name="connsiteX44" fmla="*/ 715224 w 829901"/>
                <a:gd name="connsiteY44" fmla="*/ 371193 h 823866"/>
                <a:gd name="connsiteX45" fmla="*/ 715224 w 829901"/>
                <a:gd name="connsiteY45" fmla="*/ 371193 h 823866"/>
                <a:gd name="connsiteX46" fmla="*/ 715224 w 829901"/>
                <a:gd name="connsiteY46" fmla="*/ 371193 h 823866"/>
                <a:gd name="connsiteX47" fmla="*/ 721259 w 829901"/>
                <a:gd name="connsiteY47" fmla="*/ 316872 h 823866"/>
                <a:gd name="connsiteX48" fmla="*/ 718242 w 829901"/>
                <a:gd name="connsiteY48" fmla="*/ 301783 h 823866"/>
                <a:gd name="connsiteX49" fmla="*/ 730313 w 829901"/>
                <a:gd name="connsiteY49" fmla="*/ 265569 h 823866"/>
                <a:gd name="connsiteX50" fmla="*/ 727295 w 829901"/>
                <a:gd name="connsiteY50" fmla="*/ 226337 h 823866"/>
                <a:gd name="connsiteX51" fmla="*/ 703152 w 829901"/>
                <a:gd name="connsiteY51" fmla="*/ 193141 h 823866"/>
                <a:gd name="connsiteX52" fmla="*/ 697117 w 829901"/>
                <a:gd name="connsiteY52" fmla="*/ 178052 h 823866"/>
                <a:gd name="connsiteX53" fmla="*/ 706170 w 829901"/>
                <a:gd name="connsiteY53" fmla="*/ 162963 h 823866"/>
                <a:gd name="connsiteX54" fmla="*/ 709188 w 829901"/>
                <a:gd name="connsiteY54" fmla="*/ 147874 h 823866"/>
                <a:gd name="connsiteX55" fmla="*/ 691081 w 829901"/>
                <a:gd name="connsiteY55" fmla="*/ 147874 h 823866"/>
                <a:gd name="connsiteX56" fmla="*/ 672974 w 829901"/>
                <a:gd name="connsiteY56" fmla="*/ 147874 h 823866"/>
                <a:gd name="connsiteX57" fmla="*/ 654867 w 829901"/>
                <a:gd name="connsiteY57" fmla="*/ 117695 h 823866"/>
                <a:gd name="connsiteX58" fmla="*/ 615636 w 829901"/>
                <a:gd name="connsiteY58" fmla="*/ 117695 h 823866"/>
                <a:gd name="connsiteX59" fmla="*/ 564333 w 829901"/>
                <a:gd name="connsiteY59" fmla="*/ 111660 h 823866"/>
                <a:gd name="connsiteX60" fmla="*/ 497941 w 829901"/>
                <a:gd name="connsiteY60" fmla="*/ 99589 h 823866"/>
                <a:gd name="connsiteX61" fmla="*/ 443620 w 829901"/>
                <a:gd name="connsiteY61" fmla="*/ 99589 h 823866"/>
                <a:gd name="connsiteX62" fmla="*/ 401370 w 829901"/>
                <a:gd name="connsiteY62" fmla="*/ 93553 h 823866"/>
                <a:gd name="connsiteX63" fmla="*/ 347049 w 829901"/>
                <a:gd name="connsiteY63" fmla="*/ 72428 h 823866"/>
                <a:gd name="connsiteX64" fmla="*/ 328943 w 829901"/>
                <a:gd name="connsiteY64" fmla="*/ 48286 h 823866"/>
                <a:gd name="connsiteX65" fmla="*/ 250479 w 829901"/>
                <a:gd name="connsiteY65" fmla="*/ 51303 h 823866"/>
                <a:gd name="connsiteX66" fmla="*/ 235390 w 829901"/>
                <a:gd name="connsiteY66" fmla="*/ 0 h 823866"/>
                <a:gd name="connsiteX67" fmla="*/ 168998 w 829901"/>
                <a:gd name="connsiteY67" fmla="*/ 30179 h 823866"/>
                <a:gd name="connsiteX68" fmla="*/ 84499 w 829901"/>
                <a:gd name="connsiteY68" fmla="*/ 33196 h 823866"/>
                <a:gd name="connsiteX0" fmla="*/ 84499 w 829901"/>
                <a:gd name="connsiteY0" fmla="*/ 33196 h 823866"/>
                <a:gd name="connsiteX1" fmla="*/ 57339 w 829901"/>
                <a:gd name="connsiteY1" fmla="*/ 96571 h 823866"/>
                <a:gd name="connsiteX2" fmla="*/ 66392 w 829901"/>
                <a:gd name="connsiteY2" fmla="*/ 175034 h 823866"/>
                <a:gd name="connsiteX3" fmla="*/ 0 w 829901"/>
                <a:gd name="connsiteY3" fmla="*/ 259533 h 823866"/>
                <a:gd name="connsiteX4" fmla="*/ 33196 w 829901"/>
                <a:gd name="connsiteY4" fmla="*/ 301783 h 823866"/>
                <a:gd name="connsiteX5" fmla="*/ 45267 w 829901"/>
                <a:gd name="connsiteY5" fmla="*/ 331961 h 823866"/>
                <a:gd name="connsiteX6" fmla="*/ 36214 w 829901"/>
                <a:gd name="connsiteY6" fmla="*/ 374210 h 823866"/>
                <a:gd name="connsiteX7" fmla="*/ 27160 w 829901"/>
                <a:gd name="connsiteY7" fmla="*/ 380246 h 823866"/>
                <a:gd name="connsiteX8" fmla="*/ 36214 w 829901"/>
                <a:gd name="connsiteY8" fmla="*/ 446638 h 823866"/>
                <a:gd name="connsiteX9" fmla="*/ 75446 w 829901"/>
                <a:gd name="connsiteY9" fmla="*/ 449656 h 823866"/>
                <a:gd name="connsiteX10" fmla="*/ 100221 w 829901"/>
                <a:gd name="connsiteY10" fmla="*/ 468870 h 823866"/>
                <a:gd name="connsiteX11" fmla="*/ 138967 w 829901"/>
                <a:gd name="connsiteY11" fmla="*/ 486341 h 823866"/>
                <a:gd name="connsiteX12" fmla="*/ 175815 w 829901"/>
                <a:gd name="connsiteY12" fmla="*/ 538280 h 823866"/>
                <a:gd name="connsiteX13" fmla="*/ 220301 w 829901"/>
                <a:gd name="connsiteY13" fmla="*/ 537173 h 823866"/>
                <a:gd name="connsiteX14" fmla="*/ 249361 w 829901"/>
                <a:gd name="connsiteY14" fmla="*/ 585126 h 823866"/>
                <a:gd name="connsiteX15" fmla="*/ 277640 w 829901"/>
                <a:gd name="connsiteY15" fmla="*/ 564333 h 823866"/>
                <a:gd name="connsiteX16" fmla="*/ 292729 w 829901"/>
                <a:gd name="connsiteY16" fmla="*/ 618654 h 823866"/>
                <a:gd name="connsiteX17" fmla="*/ 292729 w 829901"/>
                <a:gd name="connsiteY17" fmla="*/ 636761 h 823866"/>
                <a:gd name="connsiteX18" fmla="*/ 301782 w 829901"/>
                <a:gd name="connsiteY18" fmla="*/ 666939 h 823866"/>
                <a:gd name="connsiteX19" fmla="*/ 298764 w 829901"/>
                <a:gd name="connsiteY19" fmla="*/ 682028 h 823866"/>
                <a:gd name="connsiteX20" fmla="*/ 304800 w 829901"/>
                <a:gd name="connsiteY20" fmla="*/ 697117 h 823866"/>
                <a:gd name="connsiteX21" fmla="*/ 301782 w 829901"/>
                <a:gd name="connsiteY21" fmla="*/ 763509 h 823866"/>
                <a:gd name="connsiteX22" fmla="*/ 337996 w 829901"/>
                <a:gd name="connsiteY22" fmla="*/ 793688 h 823866"/>
                <a:gd name="connsiteX23" fmla="*/ 380246 w 829901"/>
                <a:gd name="connsiteY23" fmla="*/ 808777 h 823866"/>
                <a:gd name="connsiteX24" fmla="*/ 404388 w 829901"/>
                <a:gd name="connsiteY24" fmla="*/ 823866 h 823866"/>
                <a:gd name="connsiteX25" fmla="*/ 473798 w 829901"/>
                <a:gd name="connsiteY25" fmla="*/ 808777 h 823866"/>
                <a:gd name="connsiteX26" fmla="*/ 790669 w 829901"/>
                <a:gd name="connsiteY26" fmla="*/ 751438 h 823866"/>
                <a:gd name="connsiteX27" fmla="*/ 802741 w 829901"/>
                <a:gd name="connsiteY27" fmla="*/ 751438 h 823866"/>
                <a:gd name="connsiteX28" fmla="*/ 802741 w 829901"/>
                <a:gd name="connsiteY28" fmla="*/ 688064 h 823866"/>
                <a:gd name="connsiteX29" fmla="*/ 766527 w 829901"/>
                <a:gd name="connsiteY29" fmla="*/ 579422 h 823866"/>
                <a:gd name="connsiteX30" fmla="*/ 772562 w 829901"/>
                <a:gd name="connsiteY30" fmla="*/ 522084 h 823866"/>
                <a:gd name="connsiteX31" fmla="*/ 757473 w 829901"/>
                <a:gd name="connsiteY31" fmla="*/ 473798 h 823866"/>
                <a:gd name="connsiteX32" fmla="*/ 778598 w 829901"/>
                <a:gd name="connsiteY32" fmla="*/ 443620 h 823866"/>
                <a:gd name="connsiteX33" fmla="*/ 781616 w 829901"/>
                <a:gd name="connsiteY33" fmla="*/ 407406 h 823866"/>
                <a:gd name="connsiteX34" fmla="*/ 772562 w 829901"/>
                <a:gd name="connsiteY34" fmla="*/ 353086 h 823866"/>
                <a:gd name="connsiteX35" fmla="*/ 811794 w 829901"/>
                <a:gd name="connsiteY35" fmla="*/ 292729 h 823866"/>
                <a:gd name="connsiteX36" fmla="*/ 829901 w 829901"/>
                <a:gd name="connsiteY36" fmla="*/ 226337 h 823866"/>
                <a:gd name="connsiteX37" fmla="*/ 823865 w 829901"/>
                <a:gd name="connsiteY37" fmla="*/ 220301 h 823866"/>
                <a:gd name="connsiteX38" fmla="*/ 805758 w 829901"/>
                <a:gd name="connsiteY38" fmla="*/ 235391 h 823866"/>
                <a:gd name="connsiteX39" fmla="*/ 787651 w 829901"/>
                <a:gd name="connsiteY39" fmla="*/ 271604 h 823866"/>
                <a:gd name="connsiteX40" fmla="*/ 769545 w 829901"/>
                <a:gd name="connsiteY40" fmla="*/ 307818 h 823866"/>
                <a:gd name="connsiteX41" fmla="*/ 751438 w 829901"/>
                <a:gd name="connsiteY41" fmla="*/ 316872 h 823866"/>
                <a:gd name="connsiteX42" fmla="*/ 745402 w 829901"/>
                <a:gd name="connsiteY42" fmla="*/ 341014 h 823866"/>
                <a:gd name="connsiteX43" fmla="*/ 727295 w 829901"/>
                <a:gd name="connsiteY43" fmla="*/ 362139 h 823866"/>
                <a:gd name="connsiteX44" fmla="*/ 715224 w 829901"/>
                <a:gd name="connsiteY44" fmla="*/ 371193 h 823866"/>
                <a:gd name="connsiteX45" fmla="*/ 715224 w 829901"/>
                <a:gd name="connsiteY45" fmla="*/ 371193 h 823866"/>
                <a:gd name="connsiteX46" fmla="*/ 715224 w 829901"/>
                <a:gd name="connsiteY46" fmla="*/ 371193 h 823866"/>
                <a:gd name="connsiteX47" fmla="*/ 721259 w 829901"/>
                <a:gd name="connsiteY47" fmla="*/ 316872 h 823866"/>
                <a:gd name="connsiteX48" fmla="*/ 718242 w 829901"/>
                <a:gd name="connsiteY48" fmla="*/ 301783 h 823866"/>
                <a:gd name="connsiteX49" fmla="*/ 730313 w 829901"/>
                <a:gd name="connsiteY49" fmla="*/ 265569 h 823866"/>
                <a:gd name="connsiteX50" fmla="*/ 727295 w 829901"/>
                <a:gd name="connsiteY50" fmla="*/ 226337 h 823866"/>
                <a:gd name="connsiteX51" fmla="*/ 703152 w 829901"/>
                <a:gd name="connsiteY51" fmla="*/ 193141 h 823866"/>
                <a:gd name="connsiteX52" fmla="*/ 697117 w 829901"/>
                <a:gd name="connsiteY52" fmla="*/ 178052 h 823866"/>
                <a:gd name="connsiteX53" fmla="*/ 706170 w 829901"/>
                <a:gd name="connsiteY53" fmla="*/ 162963 h 823866"/>
                <a:gd name="connsiteX54" fmla="*/ 709188 w 829901"/>
                <a:gd name="connsiteY54" fmla="*/ 147874 h 823866"/>
                <a:gd name="connsiteX55" fmla="*/ 691081 w 829901"/>
                <a:gd name="connsiteY55" fmla="*/ 147874 h 823866"/>
                <a:gd name="connsiteX56" fmla="*/ 672974 w 829901"/>
                <a:gd name="connsiteY56" fmla="*/ 147874 h 823866"/>
                <a:gd name="connsiteX57" fmla="*/ 654867 w 829901"/>
                <a:gd name="connsiteY57" fmla="*/ 117695 h 823866"/>
                <a:gd name="connsiteX58" fmla="*/ 615636 w 829901"/>
                <a:gd name="connsiteY58" fmla="*/ 117695 h 823866"/>
                <a:gd name="connsiteX59" fmla="*/ 564333 w 829901"/>
                <a:gd name="connsiteY59" fmla="*/ 111660 h 823866"/>
                <a:gd name="connsiteX60" fmla="*/ 497941 w 829901"/>
                <a:gd name="connsiteY60" fmla="*/ 99589 h 823866"/>
                <a:gd name="connsiteX61" fmla="*/ 443620 w 829901"/>
                <a:gd name="connsiteY61" fmla="*/ 99589 h 823866"/>
                <a:gd name="connsiteX62" fmla="*/ 401370 w 829901"/>
                <a:gd name="connsiteY62" fmla="*/ 93553 h 823866"/>
                <a:gd name="connsiteX63" fmla="*/ 347049 w 829901"/>
                <a:gd name="connsiteY63" fmla="*/ 72428 h 823866"/>
                <a:gd name="connsiteX64" fmla="*/ 328943 w 829901"/>
                <a:gd name="connsiteY64" fmla="*/ 48286 h 823866"/>
                <a:gd name="connsiteX65" fmla="*/ 250479 w 829901"/>
                <a:gd name="connsiteY65" fmla="*/ 51303 h 823866"/>
                <a:gd name="connsiteX66" fmla="*/ 235390 w 829901"/>
                <a:gd name="connsiteY66" fmla="*/ 0 h 823866"/>
                <a:gd name="connsiteX67" fmla="*/ 168998 w 829901"/>
                <a:gd name="connsiteY67" fmla="*/ 30179 h 823866"/>
                <a:gd name="connsiteX68" fmla="*/ 84499 w 829901"/>
                <a:gd name="connsiteY68" fmla="*/ 33196 h 823866"/>
                <a:gd name="connsiteX0" fmla="*/ 84499 w 829901"/>
                <a:gd name="connsiteY0" fmla="*/ 33196 h 823866"/>
                <a:gd name="connsiteX1" fmla="*/ 57339 w 829901"/>
                <a:gd name="connsiteY1" fmla="*/ 96571 h 823866"/>
                <a:gd name="connsiteX2" fmla="*/ 66392 w 829901"/>
                <a:gd name="connsiteY2" fmla="*/ 175034 h 823866"/>
                <a:gd name="connsiteX3" fmla="*/ 0 w 829901"/>
                <a:gd name="connsiteY3" fmla="*/ 259533 h 823866"/>
                <a:gd name="connsiteX4" fmla="*/ 33196 w 829901"/>
                <a:gd name="connsiteY4" fmla="*/ 301783 h 823866"/>
                <a:gd name="connsiteX5" fmla="*/ 45267 w 829901"/>
                <a:gd name="connsiteY5" fmla="*/ 331961 h 823866"/>
                <a:gd name="connsiteX6" fmla="*/ 27160 w 829901"/>
                <a:gd name="connsiteY6" fmla="*/ 380246 h 823866"/>
                <a:gd name="connsiteX7" fmla="*/ 36214 w 829901"/>
                <a:gd name="connsiteY7" fmla="*/ 446638 h 823866"/>
                <a:gd name="connsiteX8" fmla="*/ 75446 w 829901"/>
                <a:gd name="connsiteY8" fmla="*/ 449656 h 823866"/>
                <a:gd name="connsiteX9" fmla="*/ 100221 w 829901"/>
                <a:gd name="connsiteY9" fmla="*/ 468870 h 823866"/>
                <a:gd name="connsiteX10" fmla="*/ 138967 w 829901"/>
                <a:gd name="connsiteY10" fmla="*/ 486341 h 823866"/>
                <a:gd name="connsiteX11" fmla="*/ 175815 w 829901"/>
                <a:gd name="connsiteY11" fmla="*/ 538280 h 823866"/>
                <a:gd name="connsiteX12" fmla="*/ 220301 w 829901"/>
                <a:gd name="connsiteY12" fmla="*/ 537173 h 823866"/>
                <a:gd name="connsiteX13" fmla="*/ 249361 w 829901"/>
                <a:gd name="connsiteY13" fmla="*/ 585126 h 823866"/>
                <a:gd name="connsiteX14" fmla="*/ 277640 w 829901"/>
                <a:gd name="connsiteY14" fmla="*/ 564333 h 823866"/>
                <a:gd name="connsiteX15" fmla="*/ 292729 w 829901"/>
                <a:gd name="connsiteY15" fmla="*/ 618654 h 823866"/>
                <a:gd name="connsiteX16" fmla="*/ 292729 w 829901"/>
                <a:gd name="connsiteY16" fmla="*/ 636761 h 823866"/>
                <a:gd name="connsiteX17" fmla="*/ 301782 w 829901"/>
                <a:gd name="connsiteY17" fmla="*/ 666939 h 823866"/>
                <a:gd name="connsiteX18" fmla="*/ 298764 w 829901"/>
                <a:gd name="connsiteY18" fmla="*/ 682028 h 823866"/>
                <a:gd name="connsiteX19" fmla="*/ 304800 w 829901"/>
                <a:gd name="connsiteY19" fmla="*/ 697117 h 823866"/>
                <a:gd name="connsiteX20" fmla="*/ 301782 w 829901"/>
                <a:gd name="connsiteY20" fmla="*/ 763509 h 823866"/>
                <a:gd name="connsiteX21" fmla="*/ 337996 w 829901"/>
                <a:gd name="connsiteY21" fmla="*/ 793688 h 823866"/>
                <a:gd name="connsiteX22" fmla="*/ 380246 w 829901"/>
                <a:gd name="connsiteY22" fmla="*/ 808777 h 823866"/>
                <a:gd name="connsiteX23" fmla="*/ 404388 w 829901"/>
                <a:gd name="connsiteY23" fmla="*/ 823866 h 823866"/>
                <a:gd name="connsiteX24" fmla="*/ 473798 w 829901"/>
                <a:gd name="connsiteY24" fmla="*/ 808777 h 823866"/>
                <a:gd name="connsiteX25" fmla="*/ 790669 w 829901"/>
                <a:gd name="connsiteY25" fmla="*/ 751438 h 823866"/>
                <a:gd name="connsiteX26" fmla="*/ 802741 w 829901"/>
                <a:gd name="connsiteY26" fmla="*/ 751438 h 823866"/>
                <a:gd name="connsiteX27" fmla="*/ 802741 w 829901"/>
                <a:gd name="connsiteY27" fmla="*/ 688064 h 823866"/>
                <a:gd name="connsiteX28" fmla="*/ 766527 w 829901"/>
                <a:gd name="connsiteY28" fmla="*/ 579422 h 823866"/>
                <a:gd name="connsiteX29" fmla="*/ 772562 w 829901"/>
                <a:gd name="connsiteY29" fmla="*/ 522084 h 823866"/>
                <a:gd name="connsiteX30" fmla="*/ 757473 w 829901"/>
                <a:gd name="connsiteY30" fmla="*/ 473798 h 823866"/>
                <a:gd name="connsiteX31" fmla="*/ 778598 w 829901"/>
                <a:gd name="connsiteY31" fmla="*/ 443620 h 823866"/>
                <a:gd name="connsiteX32" fmla="*/ 781616 w 829901"/>
                <a:gd name="connsiteY32" fmla="*/ 407406 h 823866"/>
                <a:gd name="connsiteX33" fmla="*/ 772562 w 829901"/>
                <a:gd name="connsiteY33" fmla="*/ 353086 h 823866"/>
                <a:gd name="connsiteX34" fmla="*/ 811794 w 829901"/>
                <a:gd name="connsiteY34" fmla="*/ 292729 h 823866"/>
                <a:gd name="connsiteX35" fmla="*/ 829901 w 829901"/>
                <a:gd name="connsiteY35" fmla="*/ 226337 h 823866"/>
                <a:gd name="connsiteX36" fmla="*/ 823865 w 829901"/>
                <a:gd name="connsiteY36" fmla="*/ 220301 h 823866"/>
                <a:gd name="connsiteX37" fmla="*/ 805758 w 829901"/>
                <a:gd name="connsiteY37" fmla="*/ 235391 h 823866"/>
                <a:gd name="connsiteX38" fmla="*/ 787651 w 829901"/>
                <a:gd name="connsiteY38" fmla="*/ 271604 h 823866"/>
                <a:gd name="connsiteX39" fmla="*/ 769545 w 829901"/>
                <a:gd name="connsiteY39" fmla="*/ 307818 h 823866"/>
                <a:gd name="connsiteX40" fmla="*/ 751438 w 829901"/>
                <a:gd name="connsiteY40" fmla="*/ 316872 h 823866"/>
                <a:gd name="connsiteX41" fmla="*/ 745402 w 829901"/>
                <a:gd name="connsiteY41" fmla="*/ 341014 h 823866"/>
                <a:gd name="connsiteX42" fmla="*/ 727295 w 829901"/>
                <a:gd name="connsiteY42" fmla="*/ 362139 h 823866"/>
                <a:gd name="connsiteX43" fmla="*/ 715224 w 829901"/>
                <a:gd name="connsiteY43" fmla="*/ 371193 h 823866"/>
                <a:gd name="connsiteX44" fmla="*/ 715224 w 829901"/>
                <a:gd name="connsiteY44" fmla="*/ 371193 h 823866"/>
                <a:gd name="connsiteX45" fmla="*/ 715224 w 829901"/>
                <a:gd name="connsiteY45" fmla="*/ 371193 h 823866"/>
                <a:gd name="connsiteX46" fmla="*/ 721259 w 829901"/>
                <a:gd name="connsiteY46" fmla="*/ 316872 h 823866"/>
                <a:gd name="connsiteX47" fmla="*/ 718242 w 829901"/>
                <a:gd name="connsiteY47" fmla="*/ 301783 h 823866"/>
                <a:gd name="connsiteX48" fmla="*/ 730313 w 829901"/>
                <a:gd name="connsiteY48" fmla="*/ 265569 h 823866"/>
                <a:gd name="connsiteX49" fmla="*/ 727295 w 829901"/>
                <a:gd name="connsiteY49" fmla="*/ 226337 h 823866"/>
                <a:gd name="connsiteX50" fmla="*/ 703152 w 829901"/>
                <a:gd name="connsiteY50" fmla="*/ 193141 h 823866"/>
                <a:gd name="connsiteX51" fmla="*/ 697117 w 829901"/>
                <a:gd name="connsiteY51" fmla="*/ 178052 h 823866"/>
                <a:gd name="connsiteX52" fmla="*/ 706170 w 829901"/>
                <a:gd name="connsiteY52" fmla="*/ 162963 h 823866"/>
                <a:gd name="connsiteX53" fmla="*/ 709188 w 829901"/>
                <a:gd name="connsiteY53" fmla="*/ 147874 h 823866"/>
                <a:gd name="connsiteX54" fmla="*/ 691081 w 829901"/>
                <a:gd name="connsiteY54" fmla="*/ 147874 h 823866"/>
                <a:gd name="connsiteX55" fmla="*/ 672974 w 829901"/>
                <a:gd name="connsiteY55" fmla="*/ 147874 h 823866"/>
                <a:gd name="connsiteX56" fmla="*/ 654867 w 829901"/>
                <a:gd name="connsiteY56" fmla="*/ 117695 h 823866"/>
                <a:gd name="connsiteX57" fmla="*/ 615636 w 829901"/>
                <a:gd name="connsiteY57" fmla="*/ 117695 h 823866"/>
                <a:gd name="connsiteX58" fmla="*/ 564333 w 829901"/>
                <a:gd name="connsiteY58" fmla="*/ 111660 h 823866"/>
                <a:gd name="connsiteX59" fmla="*/ 497941 w 829901"/>
                <a:gd name="connsiteY59" fmla="*/ 99589 h 823866"/>
                <a:gd name="connsiteX60" fmla="*/ 443620 w 829901"/>
                <a:gd name="connsiteY60" fmla="*/ 99589 h 823866"/>
                <a:gd name="connsiteX61" fmla="*/ 401370 w 829901"/>
                <a:gd name="connsiteY61" fmla="*/ 93553 h 823866"/>
                <a:gd name="connsiteX62" fmla="*/ 347049 w 829901"/>
                <a:gd name="connsiteY62" fmla="*/ 72428 h 823866"/>
                <a:gd name="connsiteX63" fmla="*/ 328943 w 829901"/>
                <a:gd name="connsiteY63" fmla="*/ 48286 h 823866"/>
                <a:gd name="connsiteX64" fmla="*/ 250479 w 829901"/>
                <a:gd name="connsiteY64" fmla="*/ 51303 h 823866"/>
                <a:gd name="connsiteX65" fmla="*/ 235390 w 829901"/>
                <a:gd name="connsiteY65" fmla="*/ 0 h 823866"/>
                <a:gd name="connsiteX66" fmla="*/ 168998 w 829901"/>
                <a:gd name="connsiteY66" fmla="*/ 30179 h 823866"/>
                <a:gd name="connsiteX67" fmla="*/ 84499 w 829901"/>
                <a:gd name="connsiteY67" fmla="*/ 33196 h 823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829901" h="823866">
                  <a:moveTo>
                    <a:pt x="84499" y="33196"/>
                  </a:moveTo>
                  <a:lnTo>
                    <a:pt x="57339" y="96571"/>
                  </a:lnTo>
                  <a:lnTo>
                    <a:pt x="66392" y="175034"/>
                  </a:lnTo>
                  <a:lnTo>
                    <a:pt x="0" y="259533"/>
                  </a:lnTo>
                  <a:lnTo>
                    <a:pt x="33196" y="301783"/>
                  </a:lnTo>
                  <a:lnTo>
                    <a:pt x="45267" y="331961"/>
                  </a:lnTo>
                  <a:lnTo>
                    <a:pt x="27160" y="380246"/>
                  </a:lnTo>
                  <a:lnTo>
                    <a:pt x="36214" y="446638"/>
                  </a:lnTo>
                  <a:lnTo>
                    <a:pt x="75446" y="449656"/>
                  </a:lnTo>
                  <a:lnTo>
                    <a:pt x="100221" y="468870"/>
                  </a:lnTo>
                  <a:lnTo>
                    <a:pt x="138967" y="486341"/>
                  </a:lnTo>
                  <a:lnTo>
                    <a:pt x="175815" y="538280"/>
                  </a:lnTo>
                  <a:lnTo>
                    <a:pt x="220301" y="537173"/>
                  </a:lnTo>
                  <a:lnTo>
                    <a:pt x="249361" y="585126"/>
                  </a:lnTo>
                  <a:lnTo>
                    <a:pt x="277640" y="564333"/>
                  </a:lnTo>
                  <a:lnTo>
                    <a:pt x="292729" y="618654"/>
                  </a:lnTo>
                  <a:lnTo>
                    <a:pt x="292729" y="636761"/>
                  </a:lnTo>
                  <a:lnTo>
                    <a:pt x="301782" y="666939"/>
                  </a:lnTo>
                  <a:lnTo>
                    <a:pt x="298764" y="682028"/>
                  </a:lnTo>
                  <a:lnTo>
                    <a:pt x="304800" y="697117"/>
                  </a:lnTo>
                  <a:lnTo>
                    <a:pt x="301782" y="763509"/>
                  </a:lnTo>
                  <a:lnTo>
                    <a:pt x="337996" y="793688"/>
                  </a:lnTo>
                  <a:lnTo>
                    <a:pt x="380246" y="808777"/>
                  </a:lnTo>
                  <a:lnTo>
                    <a:pt x="404388" y="823866"/>
                  </a:lnTo>
                  <a:lnTo>
                    <a:pt x="473798" y="808777"/>
                  </a:lnTo>
                  <a:lnTo>
                    <a:pt x="790669" y="751438"/>
                  </a:lnTo>
                  <a:lnTo>
                    <a:pt x="802741" y="751438"/>
                  </a:lnTo>
                  <a:lnTo>
                    <a:pt x="802741" y="688064"/>
                  </a:lnTo>
                  <a:lnTo>
                    <a:pt x="766527" y="579422"/>
                  </a:lnTo>
                  <a:lnTo>
                    <a:pt x="772562" y="522084"/>
                  </a:lnTo>
                  <a:lnTo>
                    <a:pt x="757473" y="473798"/>
                  </a:lnTo>
                  <a:lnTo>
                    <a:pt x="778598" y="443620"/>
                  </a:lnTo>
                  <a:lnTo>
                    <a:pt x="781616" y="407406"/>
                  </a:lnTo>
                  <a:lnTo>
                    <a:pt x="772562" y="353086"/>
                  </a:lnTo>
                  <a:lnTo>
                    <a:pt x="811794" y="292729"/>
                  </a:lnTo>
                  <a:lnTo>
                    <a:pt x="829901" y="226337"/>
                  </a:lnTo>
                  <a:lnTo>
                    <a:pt x="823865" y="220301"/>
                  </a:lnTo>
                  <a:lnTo>
                    <a:pt x="805758" y="235391"/>
                  </a:lnTo>
                  <a:lnTo>
                    <a:pt x="787651" y="271604"/>
                  </a:lnTo>
                  <a:lnTo>
                    <a:pt x="769545" y="307818"/>
                  </a:lnTo>
                  <a:lnTo>
                    <a:pt x="751438" y="316872"/>
                  </a:lnTo>
                  <a:lnTo>
                    <a:pt x="745402" y="341014"/>
                  </a:lnTo>
                  <a:lnTo>
                    <a:pt x="727295" y="362139"/>
                  </a:lnTo>
                  <a:lnTo>
                    <a:pt x="715224" y="371193"/>
                  </a:lnTo>
                  <a:lnTo>
                    <a:pt x="715224" y="371193"/>
                  </a:lnTo>
                  <a:lnTo>
                    <a:pt x="715224" y="371193"/>
                  </a:lnTo>
                  <a:lnTo>
                    <a:pt x="721259" y="316872"/>
                  </a:lnTo>
                  <a:lnTo>
                    <a:pt x="718242" y="301783"/>
                  </a:lnTo>
                  <a:lnTo>
                    <a:pt x="730313" y="265569"/>
                  </a:lnTo>
                  <a:lnTo>
                    <a:pt x="727295" y="226337"/>
                  </a:lnTo>
                  <a:lnTo>
                    <a:pt x="703152" y="193141"/>
                  </a:lnTo>
                  <a:lnTo>
                    <a:pt x="697117" y="178052"/>
                  </a:lnTo>
                  <a:lnTo>
                    <a:pt x="706170" y="162963"/>
                  </a:lnTo>
                  <a:lnTo>
                    <a:pt x="709188" y="147874"/>
                  </a:lnTo>
                  <a:lnTo>
                    <a:pt x="691081" y="147874"/>
                  </a:lnTo>
                  <a:lnTo>
                    <a:pt x="672974" y="147874"/>
                  </a:lnTo>
                  <a:lnTo>
                    <a:pt x="654867" y="117695"/>
                  </a:lnTo>
                  <a:lnTo>
                    <a:pt x="615636" y="117695"/>
                  </a:lnTo>
                  <a:lnTo>
                    <a:pt x="564333" y="111660"/>
                  </a:lnTo>
                  <a:lnTo>
                    <a:pt x="497941" y="99589"/>
                  </a:lnTo>
                  <a:lnTo>
                    <a:pt x="443620" y="99589"/>
                  </a:lnTo>
                  <a:lnTo>
                    <a:pt x="401370" y="93553"/>
                  </a:lnTo>
                  <a:lnTo>
                    <a:pt x="347049" y="72428"/>
                  </a:lnTo>
                  <a:lnTo>
                    <a:pt x="328943" y="48286"/>
                  </a:lnTo>
                  <a:lnTo>
                    <a:pt x="250479" y="51303"/>
                  </a:lnTo>
                  <a:lnTo>
                    <a:pt x="235390" y="0"/>
                  </a:lnTo>
                  <a:lnTo>
                    <a:pt x="168998" y="30179"/>
                  </a:lnTo>
                  <a:lnTo>
                    <a:pt x="84499" y="33196"/>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sp>
          <p:nvSpPr>
            <p:cNvPr id="26" name="Freeform 25"/>
            <p:cNvSpPr/>
            <p:nvPr/>
          </p:nvSpPr>
          <p:spPr>
            <a:xfrm>
              <a:off x="5456240" y="2720979"/>
              <a:ext cx="615950" cy="1057277"/>
            </a:xfrm>
            <a:custGeom>
              <a:avLst/>
              <a:gdLst>
                <a:gd name="connsiteX0" fmla="*/ 78463 w 615635"/>
                <a:gd name="connsiteY0" fmla="*/ 78464 h 1056238"/>
                <a:gd name="connsiteX1" fmla="*/ 147873 w 615635"/>
                <a:gd name="connsiteY1" fmla="*/ 159945 h 1056238"/>
                <a:gd name="connsiteX2" fmla="*/ 150891 w 615635"/>
                <a:gd name="connsiteY2" fmla="*/ 202194 h 1056238"/>
                <a:gd name="connsiteX3" fmla="*/ 93552 w 615635"/>
                <a:gd name="connsiteY3" fmla="*/ 280658 h 1056238"/>
                <a:gd name="connsiteX4" fmla="*/ 27160 w 615635"/>
                <a:gd name="connsiteY4" fmla="*/ 289711 h 1056238"/>
                <a:gd name="connsiteX5" fmla="*/ 54321 w 615635"/>
                <a:gd name="connsiteY5" fmla="*/ 356103 h 1056238"/>
                <a:gd name="connsiteX6" fmla="*/ 0 w 615635"/>
                <a:gd name="connsiteY6" fmla="*/ 431549 h 1056238"/>
                <a:gd name="connsiteX7" fmla="*/ 30178 w 615635"/>
                <a:gd name="connsiteY7" fmla="*/ 606582 h 1056238"/>
                <a:gd name="connsiteX8" fmla="*/ 114677 w 615635"/>
                <a:gd name="connsiteY8" fmla="*/ 636761 h 1056238"/>
                <a:gd name="connsiteX9" fmla="*/ 156926 w 615635"/>
                <a:gd name="connsiteY9" fmla="*/ 739367 h 1056238"/>
                <a:gd name="connsiteX10" fmla="*/ 196158 w 615635"/>
                <a:gd name="connsiteY10" fmla="*/ 727295 h 1056238"/>
                <a:gd name="connsiteX11" fmla="*/ 223319 w 615635"/>
                <a:gd name="connsiteY11" fmla="*/ 760491 h 1056238"/>
                <a:gd name="connsiteX12" fmla="*/ 205212 w 615635"/>
                <a:gd name="connsiteY12" fmla="*/ 793687 h 1056238"/>
                <a:gd name="connsiteX13" fmla="*/ 208229 w 615635"/>
                <a:gd name="connsiteY13" fmla="*/ 811794 h 1056238"/>
                <a:gd name="connsiteX14" fmla="*/ 247461 w 615635"/>
                <a:gd name="connsiteY14" fmla="*/ 902329 h 1056238"/>
                <a:gd name="connsiteX15" fmla="*/ 337996 w 615635"/>
                <a:gd name="connsiteY15" fmla="*/ 944578 h 1056238"/>
                <a:gd name="connsiteX16" fmla="*/ 371192 w 615635"/>
                <a:gd name="connsiteY16" fmla="*/ 1029077 h 1056238"/>
                <a:gd name="connsiteX17" fmla="*/ 431548 w 615635"/>
                <a:gd name="connsiteY17" fmla="*/ 1056238 h 1056238"/>
                <a:gd name="connsiteX18" fmla="*/ 437584 w 615635"/>
                <a:gd name="connsiteY18" fmla="*/ 1020024 h 1056238"/>
                <a:gd name="connsiteX19" fmla="*/ 473798 w 615635"/>
                <a:gd name="connsiteY19" fmla="*/ 1017006 h 1056238"/>
                <a:gd name="connsiteX20" fmla="*/ 525101 w 615635"/>
                <a:gd name="connsiteY20" fmla="*/ 1032095 h 1056238"/>
                <a:gd name="connsiteX21" fmla="*/ 534154 w 615635"/>
                <a:gd name="connsiteY21" fmla="*/ 1017006 h 1056238"/>
                <a:gd name="connsiteX22" fmla="*/ 525101 w 615635"/>
                <a:gd name="connsiteY22" fmla="*/ 983810 h 1056238"/>
                <a:gd name="connsiteX23" fmla="*/ 573386 w 615635"/>
                <a:gd name="connsiteY23" fmla="*/ 950614 h 1056238"/>
                <a:gd name="connsiteX24" fmla="*/ 579422 w 615635"/>
                <a:gd name="connsiteY24" fmla="*/ 920436 h 1056238"/>
                <a:gd name="connsiteX25" fmla="*/ 579422 w 615635"/>
                <a:gd name="connsiteY25" fmla="*/ 893275 h 1056238"/>
                <a:gd name="connsiteX26" fmla="*/ 573386 w 615635"/>
                <a:gd name="connsiteY26" fmla="*/ 866115 h 1056238"/>
                <a:gd name="connsiteX27" fmla="*/ 576404 w 615635"/>
                <a:gd name="connsiteY27" fmla="*/ 826883 h 1056238"/>
                <a:gd name="connsiteX28" fmla="*/ 579422 w 615635"/>
                <a:gd name="connsiteY28" fmla="*/ 802741 h 1056238"/>
                <a:gd name="connsiteX29" fmla="*/ 567350 w 615635"/>
                <a:gd name="connsiteY29" fmla="*/ 784634 h 1056238"/>
                <a:gd name="connsiteX30" fmla="*/ 603564 w 615635"/>
                <a:gd name="connsiteY30" fmla="*/ 748420 h 1056238"/>
                <a:gd name="connsiteX31" fmla="*/ 606582 w 615635"/>
                <a:gd name="connsiteY31" fmla="*/ 715224 h 1056238"/>
                <a:gd name="connsiteX32" fmla="*/ 615635 w 615635"/>
                <a:gd name="connsiteY32" fmla="*/ 703153 h 1056238"/>
                <a:gd name="connsiteX33" fmla="*/ 609600 w 615635"/>
                <a:gd name="connsiteY33" fmla="*/ 672974 h 1056238"/>
                <a:gd name="connsiteX34" fmla="*/ 597528 w 615635"/>
                <a:gd name="connsiteY34" fmla="*/ 624689 h 1056238"/>
                <a:gd name="connsiteX35" fmla="*/ 597528 w 615635"/>
                <a:gd name="connsiteY35" fmla="*/ 582440 h 1056238"/>
                <a:gd name="connsiteX36" fmla="*/ 615635 w 615635"/>
                <a:gd name="connsiteY36" fmla="*/ 519066 h 1056238"/>
                <a:gd name="connsiteX37" fmla="*/ 579422 w 615635"/>
                <a:gd name="connsiteY37" fmla="*/ 334978 h 1056238"/>
                <a:gd name="connsiteX38" fmla="*/ 570368 w 615635"/>
                <a:gd name="connsiteY38" fmla="*/ 307818 h 1056238"/>
                <a:gd name="connsiteX39" fmla="*/ 561315 w 615635"/>
                <a:gd name="connsiteY39" fmla="*/ 250479 h 1056238"/>
                <a:gd name="connsiteX40" fmla="*/ 552261 w 615635"/>
                <a:gd name="connsiteY40" fmla="*/ 202194 h 1056238"/>
                <a:gd name="connsiteX41" fmla="*/ 540190 w 615635"/>
                <a:gd name="connsiteY41" fmla="*/ 141838 h 1056238"/>
                <a:gd name="connsiteX42" fmla="*/ 531136 w 615635"/>
                <a:gd name="connsiteY42" fmla="*/ 126749 h 1056238"/>
                <a:gd name="connsiteX43" fmla="*/ 488887 w 615635"/>
                <a:gd name="connsiteY43" fmla="*/ 63374 h 1056238"/>
                <a:gd name="connsiteX44" fmla="*/ 479833 w 615635"/>
                <a:gd name="connsiteY44" fmla="*/ 21125 h 1056238"/>
                <a:gd name="connsiteX45" fmla="*/ 473798 w 615635"/>
                <a:gd name="connsiteY45" fmla="*/ 0 h 1056238"/>
                <a:gd name="connsiteX46" fmla="*/ 78463 w 615635"/>
                <a:gd name="connsiteY46" fmla="*/ 78464 h 1056238"/>
                <a:gd name="connsiteX0" fmla="*/ 78463 w 615635"/>
                <a:gd name="connsiteY0" fmla="*/ 78464 h 1056238"/>
                <a:gd name="connsiteX1" fmla="*/ 147873 w 615635"/>
                <a:gd name="connsiteY1" fmla="*/ 159945 h 1056238"/>
                <a:gd name="connsiteX2" fmla="*/ 150891 w 615635"/>
                <a:gd name="connsiteY2" fmla="*/ 202194 h 1056238"/>
                <a:gd name="connsiteX3" fmla="*/ 93552 w 615635"/>
                <a:gd name="connsiteY3" fmla="*/ 280658 h 1056238"/>
                <a:gd name="connsiteX4" fmla="*/ 27160 w 615635"/>
                <a:gd name="connsiteY4" fmla="*/ 277816 h 1056238"/>
                <a:gd name="connsiteX5" fmla="*/ 54321 w 615635"/>
                <a:gd name="connsiteY5" fmla="*/ 356103 h 1056238"/>
                <a:gd name="connsiteX6" fmla="*/ 0 w 615635"/>
                <a:gd name="connsiteY6" fmla="*/ 431549 h 1056238"/>
                <a:gd name="connsiteX7" fmla="*/ 30178 w 615635"/>
                <a:gd name="connsiteY7" fmla="*/ 606582 h 1056238"/>
                <a:gd name="connsiteX8" fmla="*/ 114677 w 615635"/>
                <a:gd name="connsiteY8" fmla="*/ 636761 h 1056238"/>
                <a:gd name="connsiteX9" fmla="*/ 156926 w 615635"/>
                <a:gd name="connsiteY9" fmla="*/ 739367 h 1056238"/>
                <a:gd name="connsiteX10" fmla="*/ 196158 w 615635"/>
                <a:gd name="connsiteY10" fmla="*/ 727295 h 1056238"/>
                <a:gd name="connsiteX11" fmla="*/ 223319 w 615635"/>
                <a:gd name="connsiteY11" fmla="*/ 760491 h 1056238"/>
                <a:gd name="connsiteX12" fmla="*/ 205212 w 615635"/>
                <a:gd name="connsiteY12" fmla="*/ 793687 h 1056238"/>
                <a:gd name="connsiteX13" fmla="*/ 208229 w 615635"/>
                <a:gd name="connsiteY13" fmla="*/ 811794 h 1056238"/>
                <a:gd name="connsiteX14" fmla="*/ 247461 w 615635"/>
                <a:gd name="connsiteY14" fmla="*/ 902329 h 1056238"/>
                <a:gd name="connsiteX15" fmla="*/ 337996 w 615635"/>
                <a:gd name="connsiteY15" fmla="*/ 944578 h 1056238"/>
                <a:gd name="connsiteX16" fmla="*/ 371192 w 615635"/>
                <a:gd name="connsiteY16" fmla="*/ 1029077 h 1056238"/>
                <a:gd name="connsiteX17" fmla="*/ 431548 w 615635"/>
                <a:gd name="connsiteY17" fmla="*/ 1056238 h 1056238"/>
                <a:gd name="connsiteX18" fmla="*/ 437584 w 615635"/>
                <a:gd name="connsiteY18" fmla="*/ 1020024 h 1056238"/>
                <a:gd name="connsiteX19" fmla="*/ 473798 w 615635"/>
                <a:gd name="connsiteY19" fmla="*/ 1017006 h 1056238"/>
                <a:gd name="connsiteX20" fmla="*/ 525101 w 615635"/>
                <a:gd name="connsiteY20" fmla="*/ 1032095 h 1056238"/>
                <a:gd name="connsiteX21" fmla="*/ 534154 w 615635"/>
                <a:gd name="connsiteY21" fmla="*/ 1017006 h 1056238"/>
                <a:gd name="connsiteX22" fmla="*/ 525101 w 615635"/>
                <a:gd name="connsiteY22" fmla="*/ 983810 h 1056238"/>
                <a:gd name="connsiteX23" fmla="*/ 573386 w 615635"/>
                <a:gd name="connsiteY23" fmla="*/ 950614 h 1056238"/>
                <a:gd name="connsiteX24" fmla="*/ 579422 w 615635"/>
                <a:gd name="connsiteY24" fmla="*/ 920436 h 1056238"/>
                <a:gd name="connsiteX25" fmla="*/ 579422 w 615635"/>
                <a:gd name="connsiteY25" fmla="*/ 893275 h 1056238"/>
                <a:gd name="connsiteX26" fmla="*/ 573386 w 615635"/>
                <a:gd name="connsiteY26" fmla="*/ 866115 h 1056238"/>
                <a:gd name="connsiteX27" fmla="*/ 576404 w 615635"/>
                <a:gd name="connsiteY27" fmla="*/ 826883 h 1056238"/>
                <a:gd name="connsiteX28" fmla="*/ 579422 w 615635"/>
                <a:gd name="connsiteY28" fmla="*/ 802741 h 1056238"/>
                <a:gd name="connsiteX29" fmla="*/ 567350 w 615635"/>
                <a:gd name="connsiteY29" fmla="*/ 784634 h 1056238"/>
                <a:gd name="connsiteX30" fmla="*/ 603564 w 615635"/>
                <a:gd name="connsiteY30" fmla="*/ 748420 h 1056238"/>
                <a:gd name="connsiteX31" fmla="*/ 606582 w 615635"/>
                <a:gd name="connsiteY31" fmla="*/ 715224 h 1056238"/>
                <a:gd name="connsiteX32" fmla="*/ 615635 w 615635"/>
                <a:gd name="connsiteY32" fmla="*/ 703153 h 1056238"/>
                <a:gd name="connsiteX33" fmla="*/ 609600 w 615635"/>
                <a:gd name="connsiteY33" fmla="*/ 672974 h 1056238"/>
                <a:gd name="connsiteX34" fmla="*/ 597528 w 615635"/>
                <a:gd name="connsiteY34" fmla="*/ 624689 h 1056238"/>
                <a:gd name="connsiteX35" fmla="*/ 597528 w 615635"/>
                <a:gd name="connsiteY35" fmla="*/ 582440 h 1056238"/>
                <a:gd name="connsiteX36" fmla="*/ 615635 w 615635"/>
                <a:gd name="connsiteY36" fmla="*/ 519066 h 1056238"/>
                <a:gd name="connsiteX37" fmla="*/ 579422 w 615635"/>
                <a:gd name="connsiteY37" fmla="*/ 334978 h 1056238"/>
                <a:gd name="connsiteX38" fmla="*/ 570368 w 615635"/>
                <a:gd name="connsiteY38" fmla="*/ 307818 h 1056238"/>
                <a:gd name="connsiteX39" fmla="*/ 561315 w 615635"/>
                <a:gd name="connsiteY39" fmla="*/ 250479 h 1056238"/>
                <a:gd name="connsiteX40" fmla="*/ 552261 w 615635"/>
                <a:gd name="connsiteY40" fmla="*/ 202194 h 1056238"/>
                <a:gd name="connsiteX41" fmla="*/ 540190 w 615635"/>
                <a:gd name="connsiteY41" fmla="*/ 141838 h 1056238"/>
                <a:gd name="connsiteX42" fmla="*/ 531136 w 615635"/>
                <a:gd name="connsiteY42" fmla="*/ 126749 h 1056238"/>
                <a:gd name="connsiteX43" fmla="*/ 488887 w 615635"/>
                <a:gd name="connsiteY43" fmla="*/ 63374 h 1056238"/>
                <a:gd name="connsiteX44" fmla="*/ 479833 w 615635"/>
                <a:gd name="connsiteY44" fmla="*/ 21125 h 1056238"/>
                <a:gd name="connsiteX45" fmla="*/ 473798 w 615635"/>
                <a:gd name="connsiteY45" fmla="*/ 0 h 1056238"/>
                <a:gd name="connsiteX46" fmla="*/ 78463 w 615635"/>
                <a:gd name="connsiteY46" fmla="*/ 78464 h 1056238"/>
                <a:gd name="connsiteX0" fmla="*/ 78463 w 615635"/>
                <a:gd name="connsiteY0" fmla="*/ 78464 h 1056238"/>
                <a:gd name="connsiteX1" fmla="*/ 147873 w 615635"/>
                <a:gd name="connsiteY1" fmla="*/ 159945 h 1056238"/>
                <a:gd name="connsiteX2" fmla="*/ 150891 w 615635"/>
                <a:gd name="connsiteY2" fmla="*/ 202194 h 1056238"/>
                <a:gd name="connsiteX3" fmla="*/ 93552 w 615635"/>
                <a:gd name="connsiteY3" fmla="*/ 280658 h 1056238"/>
                <a:gd name="connsiteX4" fmla="*/ 27160 w 615635"/>
                <a:gd name="connsiteY4" fmla="*/ 277816 h 1056238"/>
                <a:gd name="connsiteX5" fmla="*/ 54321 w 615635"/>
                <a:gd name="connsiteY5" fmla="*/ 356103 h 1056238"/>
                <a:gd name="connsiteX6" fmla="*/ 0 w 615635"/>
                <a:gd name="connsiteY6" fmla="*/ 431549 h 1056238"/>
                <a:gd name="connsiteX7" fmla="*/ 30178 w 615635"/>
                <a:gd name="connsiteY7" fmla="*/ 606582 h 1056238"/>
                <a:gd name="connsiteX8" fmla="*/ 114677 w 615635"/>
                <a:gd name="connsiteY8" fmla="*/ 636761 h 1056238"/>
                <a:gd name="connsiteX9" fmla="*/ 156926 w 615635"/>
                <a:gd name="connsiteY9" fmla="*/ 739367 h 1056238"/>
                <a:gd name="connsiteX10" fmla="*/ 196158 w 615635"/>
                <a:gd name="connsiteY10" fmla="*/ 727295 h 1056238"/>
                <a:gd name="connsiteX11" fmla="*/ 223319 w 615635"/>
                <a:gd name="connsiteY11" fmla="*/ 760491 h 1056238"/>
                <a:gd name="connsiteX12" fmla="*/ 205212 w 615635"/>
                <a:gd name="connsiteY12" fmla="*/ 793687 h 1056238"/>
                <a:gd name="connsiteX13" fmla="*/ 208229 w 615635"/>
                <a:gd name="connsiteY13" fmla="*/ 811794 h 1056238"/>
                <a:gd name="connsiteX14" fmla="*/ 247461 w 615635"/>
                <a:gd name="connsiteY14" fmla="*/ 902329 h 1056238"/>
                <a:gd name="connsiteX15" fmla="*/ 337996 w 615635"/>
                <a:gd name="connsiteY15" fmla="*/ 944578 h 1056238"/>
                <a:gd name="connsiteX16" fmla="*/ 371192 w 615635"/>
                <a:gd name="connsiteY16" fmla="*/ 1029077 h 1056238"/>
                <a:gd name="connsiteX17" fmla="*/ 431548 w 615635"/>
                <a:gd name="connsiteY17" fmla="*/ 1056238 h 1056238"/>
                <a:gd name="connsiteX18" fmla="*/ 437584 w 615635"/>
                <a:gd name="connsiteY18" fmla="*/ 1020024 h 1056238"/>
                <a:gd name="connsiteX19" fmla="*/ 473798 w 615635"/>
                <a:gd name="connsiteY19" fmla="*/ 1017006 h 1056238"/>
                <a:gd name="connsiteX20" fmla="*/ 525101 w 615635"/>
                <a:gd name="connsiteY20" fmla="*/ 1032095 h 1056238"/>
                <a:gd name="connsiteX21" fmla="*/ 534154 w 615635"/>
                <a:gd name="connsiteY21" fmla="*/ 1017006 h 1056238"/>
                <a:gd name="connsiteX22" fmla="*/ 525101 w 615635"/>
                <a:gd name="connsiteY22" fmla="*/ 983810 h 1056238"/>
                <a:gd name="connsiteX23" fmla="*/ 573386 w 615635"/>
                <a:gd name="connsiteY23" fmla="*/ 950614 h 1056238"/>
                <a:gd name="connsiteX24" fmla="*/ 579422 w 615635"/>
                <a:gd name="connsiteY24" fmla="*/ 920436 h 1056238"/>
                <a:gd name="connsiteX25" fmla="*/ 579422 w 615635"/>
                <a:gd name="connsiteY25" fmla="*/ 893275 h 1056238"/>
                <a:gd name="connsiteX26" fmla="*/ 573386 w 615635"/>
                <a:gd name="connsiteY26" fmla="*/ 866115 h 1056238"/>
                <a:gd name="connsiteX27" fmla="*/ 576404 w 615635"/>
                <a:gd name="connsiteY27" fmla="*/ 826883 h 1056238"/>
                <a:gd name="connsiteX28" fmla="*/ 579422 w 615635"/>
                <a:gd name="connsiteY28" fmla="*/ 802741 h 1056238"/>
                <a:gd name="connsiteX29" fmla="*/ 586390 w 615635"/>
                <a:gd name="connsiteY29" fmla="*/ 787012 h 1056238"/>
                <a:gd name="connsiteX30" fmla="*/ 603564 w 615635"/>
                <a:gd name="connsiteY30" fmla="*/ 748420 h 1056238"/>
                <a:gd name="connsiteX31" fmla="*/ 606582 w 615635"/>
                <a:gd name="connsiteY31" fmla="*/ 715224 h 1056238"/>
                <a:gd name="connsiteX32" fmla="*/ 615635 w 615635"/>
                <a:gd name="connsiteY32" fmla="*/ 703153 h 1056238"/>
                <a:gd name="connsiteX33" fmla="*/ 609600 w 615635"/>
                <a:gd name="connsiteY33" fmla="*/ 672974 h 1056238"/>
                <a:gd name="connsiteX34" fmla="*/ 597528 w 615635"/>
                <a:gd name="connsiteY34" fmla="*/ 624689 h 1056238"/>
                <a:gd name="connsiteX35" fmla="*/ 597528 w 615635"/>
                <a:gd name="connsiteY35" fmla="*/ 582440 h 1056238"/>
                <a:gd name="connsiteX36" fmla="*/ 615635 w 615635"/>
                <a:gd name="connsiteY36" fmla="*/ 519066 h 1056238"/>
                <a:gd name="connsiteX37" fmla="*/ 579422 w 615635"/>
                <a:gd name="connsiteY37" fmla="*/ 334978 h 1056238"/>
                <a:gd name="connsiteX38" fmla="*/ 570368 w 615635"/>
                <a:gd name="connsiteY38" fmla="*/ 307818 h 1056238"/>
                <a:gd name="connsiteX39" fmla="*/ 561315 w 615635"/>
                <a:gd name="connsiteY39" fmla="*/ 250479 h 1056238"/>
                <a:gd name="connsiteX40" fmla="*/ 552261 w 615635"/>
                <a:gd name="connsiteY40" fmla="*/ 202194 h 1056238"/>
                <a:gd name="connsiteX41" fmla="*/ 540190 w 615635"/>
                <a:gd name="connsiteY41" fmla="*/ 141838 h 1056238"/>
                <a:gd name="connsiteX42" fmla="*/ 531136 w 615635"/>
                <a:gd name="connsiteY42" fmla="*/ 126749 h 1056238"/>
                <a:gd name="connsiteX43" fmla="*/ 488887 w 615635"/>
                <a:gd name="connsiteY43" fmla="*/ 63374 h 1056238"/>
                <a:gd name="connsiteX44" fmla="*/ 479833 w 615635"/>
                <a:gd name="connsiteY44" fmla="*/ 21125 h 1056238"/>
                <a:gd name="connsiteX45" fmla="*/ 473798 w 615635"/>
                <a:gd name="connsiteY45" fmla="*/ 0 h 1056238"/>
                <a:gd name="connsiteX46" fmla="*/ 78463 w 615635"/>
                <a:gd name="connsiteY46" fmla="*/ 78464 h 1056238"/>
                <a:gd name="connsiteX0" fmla="*/ 78463 w 615635"/>
                <a:gd name="connsiteY0" fmla="*/ 78464 h 1056238"/>
                <a:gd name="connsiteX1" fmla="*/ 147873 w 615635"/>
                <a:gd name="connsiteY1" fmla="*/ 159945 h 1056238"/>
                <a:gd name="connsiteX2" fmla="*/ 150891 w 615635"/>
                <a:gd name="connsiteY2" fmla="*/ 202194 h 1056238"/>
                <a:gd name="connsiteX3" fmla="*/ 93552 w 615635"/>
                <a:gd name="connsiteY3" fmla="*/ 280658 h 1056238"/>
                <a:gd name="connsiteX4" fmla="*/ 27160 w 615635"/>
                <a:gd name="connsiteY4" fmla="*/ 277816 h 1056238"/>
                <a:gd name="connsiteX5" fmla="*/ 54321 w 615635"/>
                <a:gd name="connsiteY5" fmla="*/ 356103 h 1056238"/>
                <a:gd name="connsiteX6" fmla="*/ 0 w 615635"/>
                <a:gd name="connsiteY6" fmla="*/ 431549 h 1056238"/>
                <a:gd name="connsiteX7" fmla="*/ 30178 w 615635"/>
                <a:gd name="connsiteY7" fmla="*/ 606582 h 1056238"/>
                <a:gd name="connsiteX8" fmla="*/ 114677 w 615635"/>
                <a:gd name="connsiteY8" fmla="*/ 636761 h 1056238"/>
                <a:gd name="connsiteX9" fmla="*/ 156926 w 615635"/>
                <a:gd name="connsiteY9" fmla="*/ 739367 h 1056238"/>
                <a:gd name="connsiteX10" fmla="*/ 196158 w 615635"/>
                <a:gd name="connsiteY10" fmla="*/ 727295 h 1056238"/>
                <a:gd name="connsiteX11" fmla="*/ 223319 w 615635"/>
                <a:gd name="connsiteY11" fmla="*/ 760491 h 1056238"/>
                <a:gd name="connsiteX12" fmla="*/ 205212 w 615635"/>
                <a:gd name="connsiteY12" fmla="*/ 793687 h 1056238"/>
                <a:gd name="connsiteX13" fmla="*/ 208229 w 615635"/>
                <a:gd name="connsiteY13" fmla="*/ 811794 h 1056238"/>
                <a:gd name="connsiteX14" fmla="*/ 247461 w 615635"/>
                <a:gd name="connsiteY14" fmla="*/ 902329 h 1056238"/>
                <a:gd name="connsiteX15" fmla="*/ 337996 w 615635"/>
                <a:gd name="connsiteY15" fmla="*/ 944578 h 1056238"/>
                <a:gd name="connsiteX16" fmla="*/ 371192 w 615635"/>
                <a:gd name="connsiteY16" fmla="*/ 1029077 h 1056238"/>
                <a:gd name="connsiteX17" fmla="*/ 431548 w 615635"/>
                <a:gd name="connsiteY17" fmla="*/ 1056238 h 1056238"/>
                <a:gd name="connsiteX18" fmla="*/ 437584 w 615635"/>
                <a:gd name="connsiteY18" fmla="*/ 1020024 h 1056238"/>
                <a:gd name="connsiteX19" fmla="*/ 473798 w 615635"/>
                <a:gd name="connsiteY19" fmla="*/ 1017006 h 1056238"/>
                <a:gd name="connsiteX20" fmla="*/ 525101 w 615635"/>
                <a:gd name="connsiteY20" fmla="*/ 1032095 h 1056238"/>
                <a:gd name="connsiteX21" fmla="*/ 534154 w 615635"/>
                <a:gd name="connsiteY21" fmla="*/ 1017006 h 1056238"/>
                <a:gd name="connsiteX22" fmla="*/ 525101 w 615635"/>
                <a:gd name="connsiteY22" fmla="*/ 983810 h 1056238"/>
                <a:gd name="connsiteX23" fmla="*/ 587665 w 615635"/>
                <a:gd name="connsiteY23" fmla="*/ 967266 h 1056238"/>
                <a:gd name="connsiteX24" fmla="*/ 579422 w 615635"/>
                <a:gd name="connsiteY24" fmla="*/ 920436 h 1056238"/>
                <a:gd name="connsiteX25" fmla="*/ 579422 w 615635"/>
                <a:gd name="connsiteY25" fmla="*/ 893275 h 1056238"/>
                <a:gd name="connsiteX26" fmla="*/ 573386 w 615635"/>
                <a:gd name="connsiteY26" fmla="*/ 866115 h 1056238"/>
                <a:gd name="connsiteX27" fmla="*/ 576404 w 615635"/>
                <a:gd name="connsiteY27" fmla="*/ 826883 h 1056238"/>
                <a:gd name="connsiteX28" fmla="*/ 579422 w 615635"/>
                <a:gd name="connsiteY28" fmla="*/ 802741 h 1056238"/>
                <a:gd name="connsiteX29" fmla="*/ 586390 w 615635"/>
                <a:gd name="connsiteY29" fmla="*/ 787012 h 1056238"/>
                <a:gd name="connsiteX30" fmla="*/ 603564 w 615635"/>
                <a:gd name="connsiteY30" fmla="*/ 748420 h 1056238"/>
                <a:gd name="connsiteX31" fmla="*/ 606582 w 615635"/>
                <a:gd name="connsiteY31" fmla="*/ 715224 h 1056238"/>
                <a:gd name="connsiteX32" fmla="*/ 615635 w 615635"/>
                <a:gd name="connsiteY32" fmla="*/ 703153 h 1056238"/>
                <a:gd name="connsiteX33" fmla="*/ 609600 w 615635"/>
                <a:gd name="connsiteY33" fmla="*/ 672974 h 1056238"/>
                <a:gd name="connsiteX34" fmla="*/ 597528 w 615635"/>
                <a:gd name="connsiteY34" fmla="*/ 624689 h 1056238"/>
                <a:gd name="connsiteX35" fmla="*/ 597528 w 615635"/>
                <a:gd name="connsiteY35" fmla="*/ 582440 h 1056238"/>
                <a:gd name="connsiteX36" fmla="*/ 615635 w 615635"/>
                <a:gd name="connsiteY36" fmla="*/ 519066 h 1056238"/>
                <a:gd name="connsiteX37" fmla="*/ 579422 w 615635"/>
                <a:gd name="connsiteY37" fmla="*/ 334978 h 1056238"/>
                <a:gd name="connsiteX38" fmla="*/ 570368 w 615635"/>
                <a:gd name="connsiteY38" fmla="*/ 307818 h 1056238"/>
                <a:gd name="connsiteX39" fmla="*/ 561315 w 615635"/>
                <a:gd name="connsiteY39" fmla="*/ 250479 h 1056238"/>
                <a:gd name="connsiteX40" fmla="*/ 552261 w 615635"/>
                <a:gd name="connsiteY40" fmla="*/ 202194 h 1056238"/>
                <a:gd name="connsiteX41" fmla="*/ 540190 w 615635"/>
                <a:gd name="connsiteY41" fmla="*/ 141838 h 1056238"/>
                <a:gd name="connsiteX42" fmla="*/ 531136 w 615635"/>
                <a:gd name="connsiteY42" fmla="*/ 126749 h 1056238"/>
                <a:gd name="connsiteX43" fmla="*/ 488887 w 615635"/>
                <a:gd name="connsiteY43" fmla="*/ 63374 h 1056238"/>
                <a:gd name="connsiteX44" fmla="*/ 479833 w 615635"/>
                <a:gd name="connsiteY44" fmla="*/ 21125 h 1056238"/>
                <a:gd name="connsiteX45" fmla="*/ 473798 w 615635"/>
                <a:gd name="connsiteY45" fmla="*/ 0 h 1056238"/>
                <a:gd name="connsiteX46" fmla="*/ 78463 w 615635"/>
                <a:gd name="connsiteY46" fmla="*/ 78464 h 1056238"/>
                <a:gd name="connsiteX0" fmla="*/ 78463 w 615635"/>
                <a:gd name="connsiteY0" fmla="*/ 78464 h 1056238"/>
                <a:gd name="connsiteX1" fmla="*/ 147873 w 615635"/>
                <a:gd name="connsiteY1" fmla="*/ 159945 h 1056238"/>
                <a:gd name="connsiteX2" fmla="*/ 150891 w 615635"/>
                <a:gd name="connsiteY2" fmla="*/ 202194 h 1056238"/>
                <a:gd name="connsiteX3" fmla="*/ 93552 w 615635"/>
                <a:gd name="connsiteY3" fmla="*/ 280658 h 1056238"/>
                <a:gd name="connsiteX4" fmla="*/ 27160 w 615635"/>
                <a:gd name="connsiteY4" fmla="*/ 277816 h 1056238"/>
                <a:gd name="connsiteX5" fmla="*/ 54321 w 615635"/>
                <a:gd name="connsiteY5" fmla="*/ 356103 h 1056238"/>
                <a:gd name="connsiteX6" fmla="*/ 0 w 615635"/>
                <a:gd name="connsiteY6" fmla="*/ 431549 h 1056238"/>
                <a:gd name="connsiteX7" fmla="*/ 30178 w 615635"/>
                <a:gd name="connsiteY7" fmla="*/ 606582 h 1056238"/>
                <a:gd name="connsiteX8" fmla="*/ 114677 w 615635"/>
                <a:gd name="connsiteY8" fmla="*/ 636761 h 1056238"/>
                <a:gd name="connsiteX9" fmla="*/ 156926 w 615635"/>
                <a:gd name="connsiteY9" fmla="*/ 739367 h 1056238"/>
                <a:gd name="connsiteX10" fmla="*/ 196158 w 615635"/>
                <a:gd name="connsiteY10" fmla="*/ 727295 h 1056238"/>
                <a:gd name="connsiteX11" fmla="*/ 223319 w 615635"/>
                <a:gd name="connsiteY11" fmla="*/ 760491 h 1056238"/>
                <a:gd name="connsiteX12" fmla="*/ 205212 w 615635"/>
                <a:gd name="connsiteY12" fmla="*/ 793687 h 1056238"/>
                <a:gd name="connsiteX13" fmla="*/ 208229 w 615635"/>
                <a:gd name="connsiteY13" fmla="*/ 811794 h 1056238"/>
                <a:gd name="connsiteX14" fmla="*/ 247461 w 615635"/>
                <a:gd name="connsiteY14" fmla="*/ 902329 h 1056238"/>
                <a:gd name="connsiteX15" fmla="*/ 337996 w 615635"/>
                <a:gd name="connsiteY15" fmla="*/ 944578 h 1056238"/>
                <a:gd name="connsiteX16" fmla="*/ 371192 w 615635"/>
                <a:gd name="connsiteY16" fmla="*/ 1029077 h 1056238"/>
                <a:gd name="connsiteX17" fmla="*/ 431548 w 615635"/>
                <a:gd name="connsiteY17" fmla="*/ 1056238 h 1056238"/>
                <a:gd name="connsiteX18" fmla="*/ 437584 w 615635"/>
                <a:gd name="connsiteY18" fmla="*/ 1020024 h 1056238"/>
                <a:gd name="connsiteX19" fmla="*/ 478558 w 615635"/>
                <a:gd name="connsiteY19" fmla="*/ 1036038 h 1056238"/>
                <a:gd name="connsiteX20" fmla="*/ 525101 w 615635"/>
                <a:gd name="connsiteY20" fmla="*/ 1032095 h 1056238"/>
                <a:gd name="connsiteX21" fmla="*/ 534154 w 615635"/>
                <a:gd name="connsiteY21" fmla="*/ 1017006 h 1056238"/>
                <a:gd name="connsiteX22" fmla="*/ 525101 w 615635"/>
                <a:gd name="connsiteY22" fmla="*/ 983810 h 1056238"/>
                <a:gd name="connsiteX23" fmla="*/ 587665 w 615635"/>
                <a:gd name="connsiteY23" fmla="*/ 967266 h 1056238"/>
                <a:gd name="connsiteX24" fmla="*/ 579422 w 615635"/>
                <a:gd name="connsiteY24" fmla="*/ 920436 h 1056238"/>
                <a:gd name="connsiteX25" fmla="*/ 579422 w 615635"/>
                <a:gd name="connsiteY25" fmla="*/ 893275 h 1056238"/>
                <a:gd name="connsiteX26" fmla="*/ 573386 w 615635"/>
                <a:gd name="connsiteY26" fmla="*/ 866115 h 1056238"/>
                <a:gd name="connsiteX27" fmla="*/ 576404 w 615635"/>
                <a:gd name="connsiteY27" fmla="*/ 826883 h 1056238"/>
                <a:gd name="connsiteX28" fmla="*/ 579422 w 615635"/>
                <a:gd name="connsiteY28" fmla="*/ 802741 h 1056238"/>
                <a:gd name="connsiteX29" fmla="*/ 586390 w 615635"/>
                <a:gd name="connsiteY29" fmla="*/ 787012 h 1056238"/>
                <a:gd name="connsiteX30" fmla="*/ 603564 w 615635"/>
                <a:gd name="connsiteY30" fmla="*/ 748420 h 1056238"/>
                <a:gd name="connsiteX31" fmla="*/ 606582 w 615635"/>
                <a:gd name="connsiteY31" fmla="*/ 715224 h 1056238"/>
                <a:gd name="connsiteX32" fmla="*/ 615635 w 615635"/>
                <a:gd name="connsiteY32" fmla="*/ 703153 h 1056238"/>
                <a:gd name="connsiteX33" fmla="*/ 609600 w 615635"/>
                <a:gd name="connsiteY33" fmla="*/ 672974 h 1056238"/>
                <a:gd name="connsiteX34" fmla="*/ 597528 w 615635"/>
                <a:gd name="connsiteY34" fmla="*/ 624689 h 1056238"/>
                <a:gd name="connsiteX35" fmla="*/ 597528 w 615635"/>
                <a:gd name="connsiteY35" fmla="*/ 582440 h 1056238"/>
                <a:gd name="connsiteX36" fmla="*/ 615635 w 615635"/>
                <a:gd name="connsiteY36" fmla="*/ 519066 h 1056238"/>
                <a:gd name="connsiteX37" fmla="*/ 579422 w 615635"/>
                <a:gd name="connsiteY37" fmla="*/ 334978 h 1056238"/>
                <a:gd name="connsiteX38" fmla="*/ 570368 w 615635"/>
                <a:gd name="connsiteY38" fmla="*/ 307818 h 1056238"/>
                <a:gd name="connsiteX39" fmla="*/ 561315 w 615635"/>
                <a:gd name="connsiteY39" fmla="*/ 250479 h 1056238"/>
                <a:gd name="connsiteX40" fmla="*/ 552261 w 615635"/>
                <a:gd name="connsiteY40" fmla="*/ 202194 h 1056238"/>
                <a:gd name="connsiteX41" fmla="*/ 540190 w 615635"/>
                <a:gd name="connsiteY41" fmla="*/ 141838 h 1056238"/>
                <a:gd name="connsiteX42" fmla="*/ 531136 w 615635"/>
                <a:gd name="connsiteY42" fmla="*/ 126749 h 1056238"/>
                <a:gd name="connsiteX43" fmla="*/ 488887 w 615635"/>
                <a:gd name="connsiteY43" fmla="*/ 63374 h 1056238"/>
                <a:gd name="connsiteX44" fmla="*/ 479833 w 615635"/>
                <a:gd name="connsiteY44" fmla="*/ 21125 h 1056238"/>
                <a:gd name="connsiteX45" fmla="*/ 473798 w 615635"/>
                <a:gd name="connsiteY45" fmla="*/ 0 h 1056238"/>
                <a:gd name="connsiteX46" fmla="*/ 78463 w 615635"/>
                <a:gd name="connsiteY46" fmla="*/ 78464 h 1056238"/>
                <a:gd name="connsiteX0" fmla="*/ 78463 w 615635"/>
                <a:gd name="connsiteY0" fmla="*/ 78464 h 1056238"/>
                <a:gd name="connsiteX1" fmla="*/ 147873 w 615635"/>
                <a:gd name="connsiteY1" fmla="*/ 159945 h 1056238"/>
                <a:gd name="connsiteX2" fmla="*/ 150891 w 615635"/>
                <a:gd name="connsiteY2" fmla="*/ 202194 h 1056238"/>
                <a:gd name="connsiteX3" fmla="*/ 93552 w 615635"/>
                <a:gd name="connsiteY3" fmla="*/ 280658 h 1056238"/>
                <a:gd name="connsiteX4" fmla="*/ 27160 w 615635"/>
                <a:gd name="connsiteY4" fmla="*/ 277816 h 1056238"/>
                <a:gd name="connsiteX5" fmla="*/ 54321 w 615635"/>
                <a:gd name="connsiteY5" fmla="*/ 356103 h 1056238"/>
                <a:gd name="connsiteX6" fmla="*/ 0 w 615635"/>
                <a:gd name="connsiteY6" fmla="*/ 431549 h 1056238"/>
                <a:gd name="connsiteX7" fmla="*/ 30178 w 615635"/>
                <a:gd name="connsiteY7" fmla="*/ 606582 h 1056238"/>
                <a:gd name="connsiteX8" fmla="*/ 114677 w 615635"/>
                <a:gd name="connsiteY8" fmla="*/ 636761 h 1056238"/>
                <a:gd name="connsiteX9" fmla="*/ 156926 w 615635"/>
                <a:gd name="connsiteY9" fmla="*/ 739367 h 1056238"/>
                <a:gd name="connsiteX10" fmla="*/ 196158 w 615635"/>
                <a:gd name="connsiteY10" fmla="*/ 727295 h 1056238"/>
                <a:gd name="connsiteX11" fmla="*/ 223319 w 615635"/>
                <a:gd name="connsiteY11" fmla="*/ 760491 h 1056238"/>
                <a:gd name="connsiteX12" fmla="*/ 205212 w 615635"/>
                <a:gd name="connsiteY12" fmla="*/ 793687 h 1056238"/>
                <a:gd name="connsiteX13" fmla="*/ 208229 w 615635"/>
                <a:gd name="connsiteY13" fmla="*/ 811794 h 1056238"/>
                <a:gd name="connsiteX14" fmla="*/ 247461 w 615635"/>
                <a:gd name="connsiteY14" fmla="*/ 902329 h 1056238"/>
                <a:gd name="connsiteX15" fmla="*/ 337996 w 615635"/>
                <a:gd name="connsiteY15" fmla="*/ 944578 h 1056238"/>
                <a:gd name="connsiteX16" fmla="*/ 359292 w 615635"/>
                <a:gd name="connsiteY16" fmla="*/ 1043351 h 1056238"/>
                <a:gd name="connsiteX17" fmla="*/ 431548 w 615635"/>
                <a:gd name="connsiteY17" fmla="*/ 1056238 h 1056238"/>
                <a:gd name="connsiteX18" fmla="*/ 437584 w 615635"/>
                <a:gd name="connsiteY18" fmla="*/ 1020024 h 1056238"/>
                <a:gd name="connsiteX19" fmla="*/ 478558 w 615635"/>
                <a:gd name="connsiteY19" fmla="*/ 1036038 h 1056238"/>
                <a:gd name="connsiteX20" fmla="*/ 525101 w 615635"/>
                <a:gd name="connsiteY20" fmla="*/ 1032095 h 1056238"/>
                <a:gd name="connsiteX21" fmla="*/ 534154 w 615635"/>
                <a:gd name="connsiteY21" fmla="*/ 1017006 h 1056238"/>
                <a:gd name="connsiteX22" fmla="*/ 525101 w 615635"/>
                <a:gd name="connsiteY22" fmla="*/ 983810 h 1056238"/>
                <a:gd name="connsiteX23" fmla="*/ 587665 w 615635"/>
                <a:gd name="connsiteY23" fmla="*/ 967266 h 1056238"/>
                <a:gd name="connsiteX24" fmla="*/ 579422 w 615635"/>
                <a:gd name="connsiteY24" fmla="*/ 920436 h 1056238"/>
                <a:gd name="connsiteX25" fmla="*/ 579422 w 615635"/>
                <a:gd name="connsiteY25" fmla="*/ 893275 h 1056238"/>
                <a:gd name="connsiteX26" fmla="*/ 573386 w 615635"/>
                <a:gd name="connsiteY26" fmla="*/ 866115 h 1056238"/>
                <a:gd name="connsiteX27" fmla="*/ 576404 w 615635"/>
                <a:gd name="connsiteY27" fmla="*/ 826883 h 1056238"/>
                <a:gd name="connsiteX28" fmla="*/ 579422 w 615635"/>
                <a:gd name="connsiteY28" fmla="*/ 802741 h 1056238"/>
                <a:gd name="connsiteX29" fmla="*/ 586390 w 615635"/>
                <a:gd name="connsiteY29" fmla="*/ 787012 h 1056238"/>
                <a:gd name="connsiteX30" fmla="*/ 603564 w 615635"/>
                <a:gd name="connsiteY30" fmla="*/ 748420 h 1056238"/>
                <a:gd name="connsiteX31" fmla="*/ 606582 w 615635"/>
                <a:gd name="connsiteY31" fmla="*/ 715224 h 1056238"/>
                <a:gd name="connsiteX32" fmla="*/ 615635 w 615635"/>
                <a:gd name="connsiteY32" fmla="*/ 703153 h 1056238"/>
                <a:gd name="connsiteX33" fmla="*/ 609600 w 615635"/>
                <a:gd name="connsiteY33" fmla="*/ 672974 h 1056238"/>
                <a:gd name="connsiteX34" fmla="*/ 597528 w 615635"/>
                <a:gd name="connsiteY34" fmla="*/ 624689 h 1056238"/>
                <a:gd name="connsiteX35" fmla="*/ 597528 w 615635"/>
                <a:gd name="connsiteY35" fmla="*/ 582440 h 1056238"/>
                <a:gd name="connsiteX36" fmla="*/ 615635 w 615635"/>
                <a:gd name="connsiteY36" fmla="*/ 519066 h 1056238"/>
                <a:gd name="connsiteX37" fmla="*/ 579422 w 615635"/>
                <a:gd name="connsiteY37" fmla="*/ 334978 h 1056238"/>
                <a:gd name="connsiteX38" fmla="*/ 570368 w 615635"/>
                <a:gd name="connsiteY38" fmla="*/ 307818 h 1056238"/>
                <a:gd name="connsiteX39" fmla="*/ 561315 w 615635"/>
                <a:gd name="connsiteY39" fmla="*/ 250479 h 1056238"/>
                <a:gd name="connsiteX40" fmla="*/ 552261 w 615635"/>
                <a:gd name="connsiteY40" fmla="*/ 202194 h 1056238"/>
                <a:gd name="connsiteX41" fmla="*/ 540190 w 615635"/>
                <a:gd name="connsiteY41" fmla="*/ 141838 h 1056238"/>
                <a:gd name="connsiteX42" fmla="*/ 531136 w 615635"/>
                <a:gd name="connsiteY42" fmla="*/ 126749 h 1056238"/>
                <a:gd name="connsiteX43" fmla="*/ 488887 w 615635"/>
                <a:gd name="connsiteY43" fmla="*/ 63374 h 1056238"/>
                <a:gd name="connsiteX44" fmla="*/ 479833 w 615635"/>
                <a:gd name="connsiteY44" fmla="*/ 21125 h 1056238"/>
                <a:gd name="connsiteX45" fmla="*/ 473798 w 615635"/>
                <a:gd name="connsiteY45" fmla="*/ 0 h 1056238"/>
                <a:gd name="connsiteX46" fmla="*/ 78463 w 615635"/>
                <a:gd name="connsiteY46" fmla="*/ 78464 h 1056238"/>
                <a:gd name="connsiteX0" fmla="*/ 78463 w 615635"/>
                <a:gd name="connsiteY0" fmla="*/ 78464 h 1056238"/>
                <a:gd name="connsiteX1" fmla="*/ 147873 w 615635"/>
                <a:gd name="connsiteY1" fmla="*/ 159945 h 1056238"/>
                <a:gd name="connsiteX2" fmla="*/ 150891 w 615635"/>
                <a:gd name="connsiteY2" fmla="*/ 202194 h 1056238"/>
                <a:gd name="connsiteX3" fmla="*/ 93552 w 615635"/>
                <a:gd name="connsiteY3" fmla="*/ 280658 h 1056238"/>
                <a:gd name="connsiteX4" fmla="*/ 27160 w 615635"/>
                <a:gd name="connsiteY4" fmla="*/ 277816 h 1056238"/>
                <a:gd name="connsiteX5" fmla="*/ 54321 w 615635"/>
                <a:gd name="connsiteY5" fmla="*/ 356103 h 1056238"/>
                <a:gd name="connsiteX6" fmla="*/ 0 w 615635"/>
                <a:gd name="connsiteY6" fmla="*/ 431549 h 1056238"/>
                <a:gd name="connsiteX7" fmla="*/ 30178 w 615635"/>
                <a:gd name="connsiteY7" fmla="*/ 606582 h 1056238"/>
                <a:gd name="connsiteX8" fmla="*/ 114677 w 615635"/>
                <a:gd name="connsiteY8" fmla="*/ 636761 h 1056238"/>
                <a:gd name="connsiteX9" fmla="*/ 156926 w 615635"/>
                <a:gd name="connsiteY9" fmla="*/ 739367 h 1056238"/>
                <a:gd name="connsiteX10" fmla="*/ 196158 w 615635"/>
                <a:gd name="connsiteY10" fmla="*/ 727295 h 1056238"/>
                <a:gd name="connsiteX11" fmla="*/ 223319 w 615635"/>
                <a:gd name="connsiteY11" fmla="*/ 760491 h 1056238"/>
                <a:gd name="connsiteX12" fmla="*/ 205212 w 615635"/>
                <a:gd name="connsiteY12" fmla="*/ 793687 h 1056238"/>
                <a:gd name="connsiteX13" fmla="*/ 196330 w 615635"/>
                <a:gd name="connsiteY13" fmla="*/ 814173 h 1056238"/>
                <a:gd name="connsiteX14" fmla="*/ 247461 w 615635"/>
                <a:gd name="connsiteY14" fmla="*/ 902329 h 1056238"/>
                <a:gd name="connsiteX15" fmla="*/ 337996 w 615635"/>
                <a:gd name="connsiteY15" fmla="*/ 944578 h 1056238"/>
                <a:gd name="connsiteX16" fmla="*/ 359292 w 615635"/>
                <a:gd name="connsiteY16" fmla="*/ 1043351 h 1056238"/>
                <a:gd name="connsiteX17" fmla="*/ 431548 w 615635"/>
                <a:gd name="connsiteY17" fmla="*/ 1056238 h 1056238"/>
                <a:gd name="connsiteX18" fmla="*/ 437584 w 615635"/>
                <a:gd name="connsiteY18" fmla="*/ 1020024 h 1056238"/>
                <a:gd name="connsiteX19" fmla="*/ 478558 w 615635"/>
                <a:gd name="connsiteY19" fmla="*/ 1036038 h 1056238"/>
                <a:gd name="connsiteX20" fmla="*/ 525101 w 615635"/>
                <a:gd name="connsiteY20" fmla="*/ 1032095 h 1056238"/>
                <a:gd name="connsiteX21" fmla="*/ 534154 w 615635"/>
                <a:gd name="connsiteY21" fmla="*/ 1017006 h 1056238"/>
                <a:gd name="connsiteX22" fmla="*/ 525101 w 615635"/>
                <a:gd name="connsiteY22" fmla="*/ 983810 h 1056238"/>
                <a:gd name="connsiteX23" fmla="*/ 587665 w 615635"/>
                <a:gd name="connsiteY23" fmla="*/ 967266 h 1056238"/>
                <a:gd name="connsiteX24" fmla="*/ 579422 w 615635"/>
                <a:gd name="connsiteY24" fmla="*/ 920436 h 1056238"/>
                <a:gd name="connsiteX25" fmla="*/ 579422 w 615635"/>
                <a:gd name="connsiteY25" fmla="*/ 893275 h 1056238"/>
                <a:gd name="connsiteX26" fmla="*/ 573386 w 615635"/>
                <a:gd name="connsiteY26" fmla="*/ 866115 h 1056238"/>
                <a:gd name="connsiteX27" fmla="*/ 576404 w 615635"/>
                <a:gd name="connsiteY27" fmla="*/ 826883 h 1056238"/>
                <a:gd name="connsiteX28" fmla="*/ 579422 w 615635"/>
                <a:gd name="connsiteY28" fmla="*/ 802741 h 1056238"/>
                <a:gd name="connsiteX29" fmla="*/ 586390 w 615635"/>
                <a:gd name="connsiteY29" fmla="*/ 787012 h 1056238"/>
                <a:gd name="connsiteX30" fmla="*/ 603564 w 615635"/>
                <a:gd name="connsiteY30" fmla="*/ 748420 h 1056238"/>
                <a:gd name="connsiteX31" fmla="*/ 606582 w 615635"/>
                <a:gd name="connsiteY31" fmla="*/ 715224 h 1056238"/>
                <a:gd name="connsiteX32" fmla="*/ 615635 w 615635"/>
                <a:gd name="connsiteY32" fmla="*/ 703153 h 1056238"/>
                <a:gd name="connsiteX33" fmla="*/ 609600 w 615635"/>
                <a:gd name="connsiteY33" fmla="*/ 672974 h 1056238"/>
                <a:gd name="connsiteX34" fmla="*/ 597528 w 615635"/>
                <a:gd name="connsiteY34" fmla="*/ 624689 h 1056238"/>
                <a:gd name="connsiteX35" fmla="*/ 597528 w 615635"/>
                <a:gd name="connsiteY35" fmla="*/ 582440 h 1056238"/>
                <a:gd name="connsiteX36" fmla="*/ 615635 w 615635"/>
                <a:gd name="connsiteY36" fmla="*/ 519066 h 1056238"/>
                <a:gd name="connsiteX37" fmla="*/ 579422 w 615635"/>
                <a:gd name="connsiteY37" fmla="*/ 334978 h 1056238"/>
                <a:gd name="connsiteX38" fmla="*/ 570368 w 615635"/>
                <a:gd name="connsiteY38" fmla="*/ 307818 h 1056238"/>
                <a:gd name="connsiteX39" fmla="*/ 561315 w 615635"/>
                <a:gd name="connsiteY39" fmla="*/ 250479 h 1056238"/>
                <a:gd name="connsiteX40" fmla="*/ 552261 w 615635"/>
                <a:gd name="connsiteY40" fmla="*/ 202194 h 1056238"/>
                <a:gd name="connsiteX41" fmla="*/ 540190 w 615635"/>
                <a:gd name="connsiteY41" fmla="*/ 141838 h 1056238"/>
                <a:gd name="connsiteX42" fmla="*/ 531136 w 615635"/>
                <a:gd name="connsiteY42" fmla="*/ 126749 h 1056238"/>
                <a:gd name="connsiteX43" fmla="*/ 488887 w 615635"/>
                <a:gd name="connsiteY43" fmla="*/ 63374 h 1056238"/>
                <a:gd name="connsiteX44" fmla="*/ 479833 w 615635"/>
                <a:gd name="connsiteY44" fmla="*/ 21125 h 1056238"/>
                <a:gd name="connsiteX45" fmla="*/ 473798 w 615635"/>
                <a:gd name="connsiteY45" fmla="*/ 0 h 1056238"/>
                <a:gd name="connsiteX46" fmla="*/ 78463 w 615635"/>
                <a:gd name="connsiteY46" fmla="*/ 78464 h 1056238"/>
                <a:gd name="connsiteX0" fmla="*/ 78463 w 615635"/>
                <a:gd name="connsiteY0" fmla="*/ 78464 h 1056238"/>
                <a:gd name="connsiteX1" fmla="*/ 147873 w 615635"/>
                <a:gd name="connsiteY1" fmla="*/ 159945 h 1056238"/>
                <a:gd name="connsiteX2" fmla="*/ 150891 w 615635"/>
                <a:gd name="connsiteY2" fmla="*/ 202194 h 1056238"/>
                <a:gd name="connsiteX3" fmla="*/ 93552 w 615635"/>
                <a:gd name="connsiteY3" fmla="*/ 280658 h 1056238"/>
                <a:gd name="connsiteX4" fmla="*/ 27160 w 615635"/>
                <a:gd name="connsiteY4" fmla="*/ 277816 h 1056238"/>
                <a:gd name="connsiteX5" fmla="*/ 54321 w 615635"/>
                <a:gd name="connsiteY5" fmla="*/ 356103 h 1056238"/>
                <a:gd name="connsiteX6" fmla="*/ 0 w 615635"/>
                <a:gd name="connsiteY6" fmla="*/ 431549 h 1056238"/>
                <a:gd name="connsiteX7" fmla="*/ 30178 w 615635"/>
                <a:gd name="connsiteY7" fmla="*/ 620855 h 1056238"/>
                <a:gd name="connsiteX8" fmla="*/ 114677 w 615635"/>
                <a:gd name="connsiteY8" fmla="*/ 636761 h 1056238"/>
                <a:gd name="connsiteX9" fmla="*/ 156926 w 615635"/>
                <a:gd name="connsiteY9" fmla="*/ 739367 h 1056238"/>
                <a:gd name="connsiteX10" fmla="*/ 196158 w 615635"/>
                <a:gd name="connsiteY10" fmla="*/ 727295 h 1056238"/>
                <a:gd name="connsiteX11" fmla="*/ 223319 w 615635"/>
                <a:gd name="connsiteY11" fmla="*/ 760491 h 1056238"/>
                <a:gd name="connsiteX12" fmla="*/ 205212 w 615635"/>
                <a:gd name="connsiteY12" fmla="*/ 793687 h 1056238"/>
                <a:gd name="connsiteX13" fmla="*/ 196330 w 615635"/>
                <a:gd name="connsiteY13" fmla="*/ 814173 h 1056238"/>
                <a:gd name="connsiteX14" fmla="*/ 247461 w 615635"/>
                <a:gd name="connsiteY14" fmla="*/ 902329 h 1056238"/>
                <a:gd name="connsiteX15" fmla="*/ 337996 w 615635"/>
                <a:gd name="connsiteY15" fmla="*/ 944578 h 1056238"/>
                <a:gd name="connsiteX16" fmla="*/ 359292 w 615635"/>
                <a:gd name="connsiteY16" fmla="*/ 1043351 h 1056238"/>
                <a:gd name="connsiteX17" fmla="*/ 431548 w 615635"/>
                <a:gd name="connsiteY17" fmla="*/ 1056238 h 1056238"/>
                <a:gd name="connsiteX18" fmla="*/ 437584 w 615635"/>
                <a:gd name="connsiteY18" fmla="*/ 1020024 h 1056238"/>
                <a:gd name="connsiteX19" fmla="*/ 478558 w 615635"/>
                <a:gd name="connsiteY19" fmla="*/ 1036038 h 1056238"/>
                <a:gd name="connsiteX20" fmla="*/ 525101 w 615635"/>
                <a:gd name="connsiteY20" fmla="*/ 1032095 h 1056238"/>
                <a:gd name="connsiteX21" fmla="*/ 534154 w 615635"/>
                <a:gd name="connsiteY21" fmla="*/ 1017006 h 1056238"/>
                <a:gd name="connsiteX22" fmla="*/ 525101 w 615635"/>
                <a:gd name="connsiteY22" fmla="*/ 983810 h 1056238"/>
                <a:gd name="connsiteX23" fmla="*/ 587665 w 615635"/>
                <a:gd name="connsiteY23" fmla="*/ 967266 h 1056238"/>
                <a:gd name="connsiteX24" fmla="*/ 579422 w 615635"/>
                <a:gd name="connsiteY24" fmla="*/ 920436 h 1056238"/>
                <a:gd name="connsiteX25" fmla="*/ 579422 w 615635"/>
                <a:gd name="connsiteY25" fmla="*/ 893275 h 1056238"/>
                <a:gd name="connsiteX26" fmla="*/ 573386 w 615635"/>
                <a:gd name="connsiteY26" fmla="*/ 866115 h 1056238"/>
                <a:gd name="connsiteX27" fmla="*/ 576404 w 615635"/>
                <a:gd name="connsiteY27" fmla="*/ 826883 h 1056238"/>
                <a:gd name="connsiteX28" fmla="*/ 579422 w 615635"/>
                <a:gd name="connsiteY28" fmla="*/ 802741 h 1056238"/>
                <a:gd name="connsiteX29" fmla="*/ 586390 w 615635"/>
                <a:gd name="connsiteY29" fmla="*/ 787012 h 1056238"/>
                <a:gd name="connsiteX30" fmla="*/ 603564 w 615635"/>
                <a:gd name="connsiteY30" fmla="*/ 748420 h 1056238"/>
                <a:gd name="connsiteX31" fmla="*/ 606582 w 615635"/>
                <a:gd name="connsiteY31" fmla="*/ 715224 h 1056238"/>
                <a:gd name="connsiteX32" fmla="*/ 615635 w 615635"/>
                <a:gd name="connsiteY32" fmla="*/ 703153 h 1056238"/>
                <a:gd name="connsiteX33" fmla="*/ 609600 w 615635"/>
                <a:gd name="connsiteY33" fmla="*/ 672974 h 1056238"/>
                <a:gd name="connsiteX34" fmla="*/ 597528 w 615635"/>
                <a:gd name="connsiteY34" fmla="*/ 624689 h 1056238"/>
                <a:gd name="connsiteX35" fmla="*/ 597528 w 615635"/>
                <a:gd name="connsiteY35" fmla="*/ 582440 h 1056238"/>
                <a:gd name="connsiteX36" fmla="*/ 615635 w 615635"/>
                <a:gd name="connsiteY36" fmla="*/ 519066 h 1056238"/>
                <a:gd name="connsiteX37" fmla="*/ 579422 w 615635"/>
                <a:gd name="connsiteY37" fmla="*/ 334978 h 1056238"/>
                <a:gd name="connsiteX38" fmla="*/ 570368 w 615635"/>
                <a:gd name="connsiteY38" fmla="*/ 307818 h 1056238"/>
                <a:gd name="connsiteX39" fmla="*/ 561315 w 615635"/>
                <a:gd name="connsiteY39" fmla="*/ 250479 h 1056238"/>
                <a:gd name="connsiteX40" fmla="*/ 552261 w 615635"/>
                <a:gd name="connsiteY40" fmla="*/ 202194 h 1056238"/>
                <a:gd name="connsiteX41" fmla="*/ 540190 w 615635"/>
                <a:gd name="connsiteY41" fmla="*/ 141838 h 1056238"/>
                <a:gd name="connsiteX42" fmla="*/ 531136 w 615635"/>
                <a:gd name="connsiteY42" fmla="*/ 126749 h 1056238"/>
                <a:gd name="connsiteX43" fmla="*/ 488887 w 615635"/>
                <a:gd name="connsiteY43" fmla="*/ 63374 h 1056238"/>
                <a:gd name="connsiteX44" fmla="*/ 479833 w 615635"/>
                <a:gd name="connsiteY44" fmla="*/ 21125 h 1056238"/>
                <a:gd name="connsiteX45" fmla="*/ 473798 w 615635"/>
                <a:gd name="connsiteY45" fmla="*/ 0 h 1056238"/>
                <a:gd name="connsiteX46" fmla="*/ 78463 w 615635"/>
                <a:gd name="connsiteY46" fmla="*/ 78464 h 1056238"/>
                <a:gd name="connsiteX0" fmla="*/ 78463 w 615635"/>
                <a:gd name="connsiteY0" fmla="*/ 78464 h 1056238"/>
                <a:gd name="connsiteX1" fmla="*/ 147873 w 615635"/>
                <a:gd name="connsiteY1" fmla="*/ 159945 h 1056238"/>
                <a:gd name="connsiteX2" fmla="*/ 150891 w 615635"/>
                <a:gd name="connsiteY2" fmla="*/ 202194 h 1056238"/>
                <a:gd name="connsiteX3" fmla="*/ 93552 w 615635"/>
                <a:gd name="connsiteY3" fmla="*/ 280658 h 1056238"/>
                <a:gd name="connsiteX4" fmla="*/ 27160 w 615635"/>
                <a:gd name="connsiteY4" fmla="*/ 277816 h 1056238"/>
                <a:gd name="connsiteX5" fmla="*/ 54321 w 615635"/>
                <a:gd name="connsiteY5" fmla="*/ 356103 h 1056238"/>
                <a:gd name="connsiteX6" fmla="*/ 0 w 615635"/>
                <a:gd name="connsiteY6" fmla="*/ 431549 h 1056238"/>
                <a:gd name="connsiteX7" fmla="*/ 30178 w 615635"/>
                <a:gd name="connsiteY7" fmla="*/ 620855 h 1056238"/>
                <a:gd name="connsiteX8" fmla="*/ 109918 w 615635"/>
                <a:gd name="connsiteY8" fmla="*/ 648656 h 1056238"/>
                <a:gd name="connsiteX9" fmla="*/ 156926 w 615635"/>
                <a:gd name="connsiteY9" fmla="*/ 739367 h 1056238"/>
                <a:gd name="connsiteX10" fmla="*/ 196158 w 615635"/>
                <a:gd name="connsiteY10" fmla="*/ 727295 h 1056238"/>
                <a:gd name="connsiteX11" fmla="*/ 223319 w 615635"/>
                <a:gd name="connsiteY11" fmla="*/ 760491 h 1056238"/>
                <a:gd name="connsiteX12" fmla="*/ 205212 w 615635"/>
                <a:gd name="connsiteY12" fmla="*/ 793687 h 1056238"/>
                <a:gd name="connsiteX13" fmla="*/ 196330 w 615635"/>
                <a:gd name="connsiteY13" fmla="*/ 814173 h 1056238"/>
                <a:gd name="connsiteX14" fmla="*/ 247461 w 615635"/>
                <a:gd name="connsiteY14" fmla="*/ 902329 h 1056238"/>
                <a:gd name="connsiteX15" fmla="*/ 337996 w 615635"/>
                <a:gd name="connsiteY15" fmla="*/ 944578 h 1056238"/>
                <a:gd name="connsiteX16" fmla="*/ 359292 w 615635"/>
                <a:gd name="connsiteY16" fmla="*/ 1043351 h 1056238"/>
                <a:gd name="connsiteX17" fmla="*/ 431548 w 615635"/>
                <a:gd name="connsiteY17" fmla="*/ 1056238 h 1056238"/>
                <a:gd name="connsiteX18" fmla="*/ 437584 w 615635"/>
                <a:gd name="connsiteY18" fmla="*/ 1020024 h 1056238"/>
                <a:gd name="connsiteX19" fmla="*/ 478558 w 615635"/>
                <a:gd name="connsiteY19" fmla="*/ 1036038 h 1056238"/>
                <a:gd name="connsiteX20" fmla="*/ 525101 w 615635"/>
                <a:gd name="connsiteY20" fmla="*/ 1032095 h 1056238"/>
                <a:gd name="connsiteX21" fmla="*/ 534154 w 615635"/>
                <a:gd name="connsiteY21" fmla="*/ 1017006 h 1056238"/>
                <a:gd name="connsiteX22" fmla="*/ 525101 w 615635"/>
                <a:gd name="connsiteY22" fmla="*/ 983810 h 1056238"/>
                <a:gd name="connsiteX23" fmla="*/ 587665 w 615635"/>
                <a:gd name="connsiteY23" fmla="*/ 967266 h 1056238"/>
                <a:gd name="connsiteX24" fmla="*/ 579422 w 615635"/>
                <a:gd name="connsiteY24" fmla="*/ 920436 h 1056238"/>
                <a:gd name="connsiteX25" fmla="*/ 579422 w 615635"/>
                <a:gd name="connsiteY25" fmla="*/ 893275 h 1056238"/>
                <a:gd name="connsiteX26" fmla="*/ 573386 w 615635"/>
                <a:gd name="connsiteY26" fmla="*/ 866115 h 1056238"/>
                <a:gd name="connsiteX27" fmla="*/ 576404 w 615635"/>
                <a:gd name="connsiteY27" fmla="*/ 826883 h 1056238"/>
                <a:gd name="connsiteX28" fmla="*/ 579422 w 615635"/>
                <a:gd name="connsiteY28" fmla="*/ 802741 h 1056238"/>
                <a:gd name="connsiteX29" fmla="*/ 586390 w 615635"/>
                <a:gd name="connsiteY29" fmla="*/ 787012 h 1056238"/>
                <a:gd name="connsiteX30" fmla="*/ 603564 w 615635"/>
                <a:gd name="connsiteY30" fmla="*/ 748420 h 1056238"/>
                <a:gd name="connsiteX31" fmla="*/ 606582 w 615635"/>
                <a:gd name="connsiteY31" fmla="*/ 715224 h 1056238"/>
                <a:gd name="connsiteX32" fmla="*/ 615635 w 615635"/>
                <a:gd name="connsiteY32" fmla="*/ 703153 h 1056238"/>
                <a:gd name="connsiteX33" fmla="*/ 609600 w 615635"/>
                <a:gd name="connsiteY33" fmla="*/ 672974 h 1056238"/>
                <a:gd name="connsiteX34" fmla="*/ 597528 w 615635"/>
                <a:gd name="connsiteY34" fmla="*/ 624689 h 1056238"/>
                <a:gd name="connsiteX35" fmla="*/ 597528 w 615635"/>
                <a:gd name="connsiteY35" fmla="*/ 582440 h 1056238"/>
                <a:gd name="connsiteX36" fmla="*/ 615635 w 615635"/>
                <a:gd name="connsiteY36" fmla="*/ 519066 h 1056238"/>
                <a:gd name="connsiteX37" fmla="*/ 579422 w 615635"/>
                <a:gd name="connsiteY37" fmla="*/ 334978 h 1056238"/>
                <a:gd name="connsiteX38" fmla="*/ 570368 w 615635"/>
                <a:gd name="connsiteY38" fmla="*/ 307818 h 1056238"/>
                <a:gd name="connsiteX39" fmla="*/ 561315 w 615635"/>
                <a:gd name="connsiteY39" fmla="*/ 250479 h 1056238"/>
                <a:gd name="connsiteX40" fmla="*/ 552261 w 615635"/>
                <a:gd name="connsiteY40" fmla="*/ 202194 h 1056238"/>
                <a:gd name="connsiteX41" fmla="*/ 540190 w 615635"/>
                <a:gd name="connsiteY41" fmla="*/ 141838 h 1056238"/>
                <a:gd name="connsiteX42" fmla="*/ 531136 w 615635"/>
                <a:gd name="connsiteY42" fmla="*/ 126749 h 1056238"/>
                <a:gd name="connsiteX43" fmla="*/ 488887 w 615635"/>
                <a:gd name="connsiteY43" fmla="*/ 63374 h 1056238"/>
                <a:gd name="connsiteX44" fmla="*/ 479833 w 615635"/>
                <a:gd name="connsiteY44" fmla="*/ 21125 h 1056238"/>
                <a:gd name="connsiteX45" fmla="*/ 473798 w 615635"/>
                <a:gd name="connsiteY45" fmla="*/ 0 h 1056238"/>
                <a:gd name="connsiteX46" fmla="*/ 78463 w 615635"/>
                <a:gd name="connsiteY46" fmla="*/ 78464 h 105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15635" h="1056238">
                  <a:moveTo>
                    <a:pt x="78463" y="78464"/>
                  </a:moveTo>
                  <a:lnTo>
                    <a:pt x="147873" y="159945"/>
                  </a:lnTo>
                  <a:lnTo>
                    <a:pt x="150891" y="202194"/>
                  </a:lnTo>
                  <a:lnTo>
                    <a:pt x="93552" y="280658"/>
                  </a:lnTo>
                  <a:lnTo>
                    <a:pt x="27160" y="277816"/>
                  </a:lnTo>
                  <a:lnTo>
                    <a:pt x="54321" y="356103"/>
                  </a:lnTo>
                  <a:lnTo>
                    <a:pt x="0" y="431549"/>
                  </a:lnTo>
                  <a:lnTo>
                    <a:pt x="30178" y="620855"/>
                  </a:lnTo>
                  <a:lnTo>
                    <a:pt x="109918" y="648656"/>
                  </a:lnTo>
                  <a:lnTo>
                    <a:pt x="156926" y="739367"/>
                  </a:lnTo>
                  <a:lnTo>
                    <a:pt x="196158" y="727295"/>
                  </a:lnTo>
                  <a:lnTo>
                    <a:pt x="223319" y="760491"/>
                  </a:lnTo>
                  <a:lnTo>
                    <a:pt x="205212" y="793687"/>
                  </a:lnTo>
                  <a:lnTo>
                    <a:pt x="196330" y="814173"/>
                  </a:lnTo>
                  <a:lnTo>
                    <a:pt x="247461" y="902329"/>
                  </a:lnTo>
                  <a:lnTo>
                    <a:pt x="337996" y="944578"/>
                  </a:lnTo>
                  <a:lnTo>
                    <a:pt x="359292" y="1043351"/>
                  </a:lnTo>
                  <a:lnTo>
                    <a:pt x="431548" y="1056238"/>
                  </a:lnTo>
                  <a:lnTo>
                    <a:pt x="437584" y="1020024"/>
                  </a:lnTo>
                  <a:lnTo>
                    <a:pt x="478558" y="1036038"/>
                  </a:lnTo>
                  <a:lnTo>
                    <a:pt x="525101" y="1032095"/>
                  </a:lnTo>
                  <a:lnTo>
                    <a:pt x="534154" y="1017006"/>
                  </a:lnTo>
                  <a:lnTo>
                    <a:pt x="525101" y="983810"/>
                  </a:lnTo>
                  <a:lnTo>
                    <a:pt x="587665" y="967266"/>
                  </a:lnTo>
                  <a:lnTo>
                    <a:pt x="579422" y="920436"/>
                  </a:lnTo>
                  <a:lnTo>
                    <a:pt x="579422" y="893275"/>
                  </a:lnTo>
                  <a:lnTo>
                    <a:pt x="573386" y="866115"/>
                  </a:lnTo>
                  <a:lnTo>
                    <a:pt x="576404" y="826883"/>
                  </a:lnTo>
                  <a:lnTo>
                    <a:pt x="579422" y="802741"/>
                  </a:lnTo>
                  <a:lnTo>
                    <a:pt x="586390" y="787012"/>
                  </a:lnTo>
                  <a:lnTo>
                    <a:pt x="603564" y="748420"/>
                  </a:lnTo>
                  <a:lnTo>
                    <a:pt x="606582" y="715224"/>
                  </a:lnTo>
                  <a:lnTo>
                    <a:pt x="615635" y="703153"/>
                  </a:lnTo>
                  <a:lnTo>
                    <a:pt x="609600" y="672974"/>
                  </a:lnTo>
                  <a:lnTo>
                    <a:pt x="597528" y="624689"/>
                  </a:lnTo>
                  <a:lnTo>
                    <a:pt x="597528" y="582440"/>
                  </a:lnTo>
                  <a:lnTo>
                    <a:pt x="615635" y="519066"/>
                  </a:lnTo>
                  <a:lnTo>
                    <a:pt x="579422" y="334978"/>
                  </a:lnTo>
                  <a:lnTo>
                    <a:pt x="570368" y="307818"/>
                  </a:lnTo>
                  <a:lnTo>
                    <a:pt x="561315" y="250479"/>
                  </a:lnTo>
                  <a:lnTo>
                    <a:pt x="552261" y="202194"/>
                  </a:lnTo>
                  <a:lnTo>
                    <a:pt x="540190" y="141838"/>
                  </a:lnTo>
                  <a:lnTo>
                    <a:pt x="531136" y="126749"/>
                  </a:lnTo>
                  <a:lnTo>
                    <a:pt x="488887" y="63374"/>
                  </a:lnTo>
                  <a:lnTo>
                    <a:pt x="479833" y="21125"/>
                  </a:lnTo>
                  <a:lnTo>
                    <a:pt x="473798" y="0"/>
                  </a:lnTo>
                  <a:lnTo>
                    <a:pt x="78463" y="78464"/>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sp>
          <p:nvSpPr>
            <p:cNvPr id="27" name="Freeform 26"/>
            <p:cNvSpPr/>
            <p:nvPr/>
          </p:nvSpPr>
          <p:spPr>
            <a:xfrm>
              <a:off x="6080127" y="4073531"/>
              <a:ext cx="595314" cy="974726"/>
            </a:xfrm>
            <a:custGeom>
              <a:avLst/>
              <a:gdLst>
                <a:gd name="connsiteX0" fmla="*/ 0 w 594511"/>
                <a:gd name="connsiteY0" fmla="*/ 84499 h 974757"/>
                <a:gd name="connsiteX1" fmla="*/ 69410 w 594511"/>
                <a:gd name="connsiteY1" fmla="*/ 962686 h 974757"/>
                <a:gd name="connsiteX2" fmla="*/ 87517 w 594511"/>
                <a:gd name="connsiteY2" fmla="*/ 962686 h 974757"/>
                <a:gd name="connsiteX3" fmla="*/ 111659 w 594511"/>
                <a:gd name="connsiteY3" fmla="*/ 962686 h 974757"/>
                <a:gd name="connsiteX4" fmla="*/ 132784 w 594511"/>
                <a:gd name="connsiteY4" fmla="*/ 941561 h 974757"/>
                <a:gd name="connsiteX5" fmla="*/ 129766 w 594511"/>
                <a:gd name="connsiteY5" fmla="*/ 902329 h 974757"/>
                <a:gd name="connsiteX6" fmla="*/ 184087 w 594511"/>
                <a:gd name="connsiteY6" fmla="*/ 974757 h 974757"/>
                <a:gd name="connsiteX7" fmla="*/ 220301 w 594511"/>
                <a:gd name="connsiteY7" fmla="*/ 959668 h 974757"/>
                <a:gd name="connsiteX8" fmla="*/ 217283 w 594511"/>
                <a:gd name="connsiteY8" fmla="*/ 908365 h 974757"/>
                <a:gd name="connsiteX9" fmla="*/ 214265 w 594511"/>
                <a:gd name="connsiteY9" fmla="*/ 878187 h 974757"/>
                <a:gd name="connsiteX10" fmla="*/ 193140 w 594511"/>
                <a:gd name="connsiteY10" fmla="*/ 851026 h 974757"/>
                <a:gd name="connsiteX11" fmla="*/ 588475 w 594511"/>
                <a:gd name="connsiteY11" fmla="*/ 751438 h 974757"/>
                <a:gd name="connsiteX12" fmla="*/ 591493 w 594511"/>
                <a:gd name="connsiteY12" fmla="*/ 685046 h 974757"/>
                <a:gd name="connsiteX13" fmla="*/ 582439 w 594511"/>
                <a:gd name="connsiteY13" fmla="*/ 633743 h 974757"/>
                <a:gd name="connsiteX14" fmla="*/ 588475 w 594511"/>
                <a:gd name="connsiteY14" fmla="*/ 585458 h 974757"/>
                <a:gd name="connsiteX15" fmla="*/ 570368 w 594511"/>
                <a:gd name="connsiteY15" fmla="*/ 528119 h 974757"/>
                <a:gd name="connsiteX16" fmla="*/ 576404 w 594511"/>
                <a:gd name="connsiteY16" fmla="*/ 510012 h 974757"/>
                <a:gd name="connsiteX17" fmla="*/ 594511 w 594511"/>
                <a:gd name="connsiteY17" fmla="*/ 488888 h 974757"/>
                <a:gd name="connsiteX18" fmla="*/ 588475 w 594511"/>
                <a:gd name="connsiteY18" fmla="*/ 467763 h 974757"/>
                <a:gd name="connsiteX19" fmla="*/ 543208 w 594511"/>
                <a:gd name="connsiteY19" fmla="*/ 425513 h 974757"/>
                <a:gd name="connsiteX20" fmla="*/ 470780 w 594511"/>
                <a:gd name="connsiteY20" fmla="*/ 162963 h 974757"/>
                <a:gd name="connsiteX21" fmla="*/ 449655 w 594511"/>
                <a:gd name="connsiteY21" fmla="*/ 111660 h 974757"/>
                <a:gd name="connsiteX22" fmla="*/ 410424 w 594511"/>
                <a:gd name="connsiteY22" fmla="*/ 0 h 974757"/>
                <a:gd name="connsiteX23" fmla="*/ 202194 w 594511"/>
                <a:gd name="connsiteY23" fmla="*/ 51303 h 974757"/>
                <a:gd name="connsiteX24" fmla="*/ 114677 w 594511"/>
                <a:gd name="connsiteY24" fmla="*/ 66392 h 974757"/>
                <a:gd name="connsiteX25" fmla="*/ 96570 w 594511"/>
                <a:gd name="connsiteY25" fmla="*/ 51303 h 974757"/>
                <a:gd name="connsiteX26" fmla="*/ 0 w 594511"/>
                <a:gd name="connsiteY26" fmla="*/ 84499 h 97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94511" h="974757">
                  <a:moveTo>
                    <a:pt x="0" y="84499"/>
                  </a:moveTo>
                  <a:lnTo>
                    <a:pt x="69410" y="962686"/>
                  </a:lnTo>
                  <a:lnTo>
                    <a:pt x="87517" y="962686"/>
                  </a:lnTo>
                  <a:lnTo>
                    <a:pt x="111659" y="962686"/>
                  </a:lnTo>
                  <a:lnTo>
                    <a:pt x="132784" y="941561"/>
                  </a:lnTo>
                  <a:lnTo>
                    <a:pt x="129766" y="902329"/>
                  </a:lnTo>
                  <a:lnTo>
                    <a:pt x="184087" y="974757"/>
                  </a:lnTo>
                  <a:lnTo>
                    <a:pt x="220301" y="959668"/>
                  </a:lnTo>
                  <a:lnTo>
                    <a:pt x="217283" y="908365"/>
                  </a:lnTo>
                  <a:lnTo>
                    <a:pt x="214265" y="878187"/>
                  </a:lnTo>
                  <a:lnTo>
                    <a:pt x="193140" y="851026"/>
                  </a:lnTo>
                  <a:lnTo>
                    <a:pt x="588475" y="751438"/>
                  </a:lnTo>
                  <a:lnTo>
                    <a:pt x="591493" y="685046"/>
                  </a:lnTo>
                  <a:lnTo>
                    <a:pt x="582439" y="633743"/>
                  </a:lnTo>
                  <a:lnTo>
                    <a:pt x="588475" y="585458"/>
                  </a:lnTo>
                  <a:lnTo>
                    <a:pt x="570368" y="528119"/>
                  </a:lnTo>
                  <a:lnTo>
                    <a:pt x="576404" y="510012"/>
                  </a:lnTo>
                  <a:lnTo>
                    <a:pt x="594511" y="488888"/>
                  </a:lnTo>
                  <a:lnTo>
                    <a:pt x="588475" y="467763"/>
                  </a:lnTo>
                  <a:lnTo>
                    <a:pt x="543208" y="425513"/>
                  </a:lnTo>
                  <a:lnTo>
                    <a:pt x="470780" y="162963"/>
                  </a:lnTo>
                  <a:lnTo>
                    <a:pt x="449655" y="111660"/>
                  </a:lnTo>
                  <a:lnTo>
                    <a:pt x="410424" y="0"/>
                  </a:lnTo>
                  <a:lnTo>
                    <a:pt x="202194" y="51303"/>
                  </a:lnTo>
                  <a:lnTo>
                    <a:pt x="114677" y="66392"/>
                  </a:lnTo>
                  <a:lnTo>
                    <a:pt x="96570" y="51303"/>
                  </a:lnTo>
                  <a:lnTo>
                    <a:pt x="0" y="84499"/>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sp>
          <p:nvSpPr>
            <p:cNvPr id="28" name="Freeform 27"/>
            <p:cNvSpPr/>
            <p:nvPr/>
          </p:nvSpPr>
          <p:spPr>
            <a:xfrm>
              <a:off x="6484940" y="3986219"/>
              <a:ext cx="827087" cy="871539"/>
            </a:xfrm>
            <a:custGeom>
              <a:avLst/>
              <a:gdLst>
                <a:gd name="connsiteX0" fmla="*/ 0 w 832919"/>
                <a:gd name="connsiteY0" fmla="*/ 87516 h 872150"/>
                <a:gd name="connsiteX1" fmla="*/ 69410 w 832919"/>
                <a:gd name="connsiteY1" fmla="*/ 262550 h 872150"/>
                <a:gd name="connsiteX2" fmla="*/ 141838 w 832919"/>
                <a:gd name="connsiteY2" fmla="*/ 510011 h 872150"/>
                <a:gd name="connsiteX3" fmla="*/ 187105 w 832919"/>
                <a:gd name="connsiteY3" fmla="*/ 576404 h 872150"/>
                <a:gd name="connsiteX4" fmla="*/ 165980 w 832919"/>
                <a:gd name="connsiteY4" fmla="*/ 618653 h 872150"/>
                <a:gd name="connsiteX5" fmla="*/ 175034 w 832919"/>
                <a:gd name="connsiteY5" fmla="*/ 672974 h 872150"/>
                <a:gd name="connsiteX6" fmla="*/ 184087 w 832919"/>
                <a:gd name="connsiteY6" fmla="*/ 688063 h 872150"/>
                <a:gd name="connsiteX7" fmla="*/ 178051 w 832919"/>
                <a:gd name="connsiteY7" fmla="*/ 733330 h 872150"/>
                <a:gd name="connsiteX8" fmla="*/ 187105 w 832919"/>
                <a:gd name="connsiteY8" fmla="*/ 781615 h 872150"/>
                <a:gd name="connsiteX9" fmla="*/ 175034 w 832919"/>
                <a:gd name="connsiteY9" fmla="*/ 829901 h 872150"/>
                <a:gd name="connsiteX10" fmla="*/ 259533 w 832919"/>
                <a:gd name="connsiteY10" fmla="*/ 872150 h 872150"/>
                <a:gd name="connsiteX11" fmla="*/ 383263 w 832919"/>
                <a:gd name="connsiteY11" fmla="*/ 863097 h 872150"/>
                <a:gd name="connsiteX12" fmla="*/ 645814 w 832919"/>
                <a:gd name="connsiteY12" fmla="*/ 826883 h 872150"/>
                <a:gd name="connsiteX13" fmla="*/ 700135 w 832919"/>
                <a:gd name="connsiteY13" fmla="*/ 851025 h 872150"/>
                <a:gd name="connsiteX14" fmla="*/ 706170 w 832919"/>
                <a:gd name="connsiteY14" fmla="*/ 772562 h 872150"/>
                <a:gd name="connsiteX15" fmla="*/ 724277 w 832919"/>
                <a:gd name="connsiteY15" fmla="*/ 751437 h 872150"/>
                <a:gd name="connsiteX16" fmla="*/ 781616 w 832919"/>
                <a:gd name="connsiteY16" fmla="*/ 766526 h 872150"/>
                <a:gd name="connsiteX17" fmla="*/ 805758 w 832919"/>
                <a:gd name="connsiteY17" fmla="*/ 757473 h 872150"/>
                <a:gd name="connsiteX18" fmla="*/ 784634 w 832919"/>
                <a:gd name="connsiteY18" fmla="*/ 651849 h 872150"/>
                <a:gd name="connsiteX19" fmla="*/ 796705 w 832919"/>
                <a:gd name="connsiteY19" fmla="*/ 642796 h 872150"/>
                <a:gd name="connsiteX20" fmla="*/ 796705 w 832919"/>
                <a:gd name="connsiteY20" fmla="*/ 585457 h 872150"/>
                <a:gd name="connsiteX21" fmla="*/ 817830 w 832919"/>
                <a:gd name="connsiteY21" fmla="*/ 519065 h 872150"/>
                <a:gd name="connsiteX22" fmla="*/ 832919 w 832919"/>
                <a:gd name="connsiteY22" fmla="*/ 482851 h 872150"/>
                <a:gd name="connsiteX23" fmla="*/ 832919 w 832919"/>
                <a:gd name="connsiteY23" fmla="*/ 464744 h 872150"/>
                <a:gd name="connsiteX24" fmla="*/ 805758 w 832919"/>
                <a:gd name="connsiteY24" fmla="*/ 461726 h 872150"/>
                <a:gd name="connsiteX25" fmla="*/ 793687 w 832919"/>
                <a:gd name="connsiteY25" fmla="*/ 431548 h 872150"/>
                <a:gd name="connsiteX26" fmla="*/ 724277 w 832919"/>
                <a:gd name="connsiteY26" fmla="*/ 359120 h 872150"/>
                <a:gd name="connsiteX27" fmla="*/ 712206 w 832919"/>
                <a:gd name="connsiteY27" fmla="*/ 307817 h 872150"/>
                <a:gd name="connsiteX28" fmla="*/ 636760 w 832919"/>
                <a:gd name="connsiteY28" fmla="*/ 271604 h 872150"/>
                <a:gd name="connsiteX29" fmla="*/ 564333 w 832919"/>
                <a:gd name="connsiteY29" fmla="*/ 196158 h 872150"/>
                <a:gd name="connsiteX30" fmla="*/ 531137 w 832919"/>
                <a:gd name="connsiteY30" fmla="*/ 175033 h 872150"/>
                <a:gd name="connsiteX31" fmla="*/ 488887 w 832919"/>
                <a:gd name="connsiteY31" fmla="*/ 156926 h 872150"/>
                <a:gd name="connsiteX32" fmla="*/ 470780 w 832919"/>
                <a:gd name="connsiteY32" fmla="*/ 150891 h 872150"/>
                <a:gd name="connsiteX33" fmla="*/ 434566 w 832919"/>
                <a:gd name="connsiteY33" fmla="*/ 99588 h 872150"/>
                <a:gd name="connsiteX34" fmla="*/ 377228 w 832919"/>
                <a:gd name="connsiteY34" fmla="*/ 63374 h 872150"/>
                <a:gd name="connsiteX35" fmla="*/ 371192 w 832919"/>
                <a:gd name="connsiteY35" fmla="*/ 36213 h 872150"/>
                <a:gd name="connsiteX36" fmla="*/ 371192 w 832919"/>
                <a:gd name="connsiteY36" fmla="*/ 0 h 872150"/>
                <a:gd name="connsiteX37" fmla="*/ 205212 w 832919"/>
                <a:gd name="connsiteY37" fmla="*/ 45267 h 872150"/>
                <a:gd name="connsiteX38" fmla="*/ 0 w 832919"/>
                <a:gd name="connsiteY38" fmla="*/ 87516 h 872150"/>
                <a:gd name="connsiteX0" fmla="*/ 0 w 832919"/>
                <a:gd name="connsiteY0" fmla="*/ 87516 h 872150"/>
                <a:gd name="connsiteX1" fmla="*/ 69410 w 832919"/>
                <a:gd name="connsiteY1" fmla="*/ 262550 h 872150"/>
                <a:gd name="connsiteX2" fmla="*/ 141838 w 832919"/>
                <a:gd name="connsiteY2" fmla="*/ 510011 h 872150"/>
                <a:gd name="connsiteX3" fmla="*/ 187105 w 832919"/>
                <a:gd name="connsiteY3" fmla="*/ 576404 h 872150"/>
                <a:gd name="connsiteX4" fmla="*/ 165980 w 832919"/>
                <a:gd name="connsiteY4" fmla="*/ 618653 h 872150"/>
                <a:gd name="connsiteX5" fmla="*/ 175034 w 832919"/>
                <a:gd name="connsiteY5" fmla="*/ 672974 h 872150"/>
                <a:gd name="connsiteX6" fmla="*/ 184087 w 832919"/>
                <a:gd name="connsiteY6" fmla="*/ 688063 h 872150"/>
                <a:gd name="connsiteX7" fmla="*/ 178051 w 832919"/>
                <a:gd name="connsiteY7" fmla="*/ 733330 h 872150"/>
                <a:gd name="connsiteX8" fmla="*/ 187105 w 832919"/>
                <a:gd name="connsiteY8" fmla="*/ 781615 h 872150"/>
                <a:gd name="connsiteX9" fmla="*/ 172655 w 832919"/>
                <a:gd name="connsiteY9" fmla="*/ 848965 h 872150"/>
                <a:gd name="connsiteX10" fmla="*/ 259533 w 832919"/>
                <a:gd name="connsiteY10" fmla="*/ 872150 h 872150"/>
                <a:gd name="connsiteX11" fmla="*/ 383263 w 832919"/>
                <a:gd name="connsiteY11" fmla="*/ 863097 h 872150"/>
                <a:gd name="connsiteX12" fmla="*/ 645814 w 832919"/>
                <a:gd name="connsiteY12" fmla="*/ 826883 h 872150"/>
                <a:gd name="connsiteX13" fmla="*/ 700135 w 832919"/>
                <a:gd name="connsiteY13" fmla="*/ 851025 h 872150"/>
                <a:gd name="connsiteX14" fmla="*/ 706170 w 832919"/>
                <a:gd name="connsiteY14" fmla="*/ 772562 h 872150"/>
                <a:gd name="connsiteX15" fmla="*/ 724277 w 832919"/>
                <a:gd name="connsiteY15" fmla="*/ 751437 h 872150"/>
                <a:gd name="connsiteX16" fmla="*/ 781616 w 832919"/>
                <a:gd name="connsiteY16" fmla="*/ 766526 h 872150"/>
                <a:gd name="connsiteX17" fmla="*/ 805758 w 832919"/>
                <a:gd name="connsiteY17" fmla="*/ 757473 h 872150"/>
                <a:gd name="connsiteX18" fmla="*/ 784634 w 832919"/>
                <a:gd name="connsiteY18" fmla="*/ 651849 h 872150"/>
                <a:gd name="connsiteX19" fmla="*/ 796705 w 832919"/>
                <a:gd name="connsiteY19" fmla="*/ 642796 h 872150"/>
                <a:gd name="connsiteX20" fmla="*/ 796705 w 832919"/>
                <a:gd name="connsiteY20" fmla="*/ 585457 h 872150"/>
                <a:gd name="connsiteX21" fmla="*/ 817830 w 832919"/>
                <a:gd name="connsiteY21" fmla="*/ 519065 h 872150"/>
                <a:gd name="connsiteX22" fmla="*/ 832919 w 832919"/>
                <a:gd name="connsiteY22" fmla="*/ 482851 h 872150"/>
                <a:gd name="connsiteX23" fmla="*/ 832919 w 832919"/>
                <a:gd name="connsiteY23" fmla="*/ 464744 h 872150"/>
                <a:gd name="connsiteX24" fmla="*/ 805758 w 832919"/>
                <a:gd name="connsiteY24" fmla="*/ 461726 h 872150"/>
                <a:gd name="connsiteX25" fmla="*/ 793687 w 832919"/>
                <a:gd name="connsiteY25" fmla="*/ 431548 h 872150"/>
                <a:gd name="connsiteX26" fmla="*/ 724277 w 832919"/>
                <a:gd name="connsiteY26" fmla="*/ 359120 h 872150"/>
                <a:gd name="connsiteX27" fmla="*/ 712206 w 832919"/>
                <a:gd name="connsiteY27" fmla="*/ 307817 h 872150"/>
                <a:gd name="connsiteX28" fmla="*/ 636760 w 832919"/>
                <a:gd name="connsiteY28" fmla="*/ 271604 h 872150"/>
                <a:gd name="connsiteX29" fmla="*/ 564333 w 832919"/>
                <a:gd name="connsiteY29" fmla="*/ 196158 h 872150"/>
                <a:gd name="connsiteX30" fmla="*/ 531137 w 832919"/>
                <a:gd name="connsiteY30" fmla="*/ 175033 h 872150"/>
                <a:gd name="connsiteX31" fmla="*/ 488887 w 832919"/>
                <a:gd name="connsiteY31" fmla="*/ 156926 h 872150"/>
                <a:gd name="connsiteX32" fmla="*/ 470780 w 832919"/>
                <a:gd name="connsiteY32" fmla="*/ 150891 h 872150"/>
                <a:gd name="connsiteX33" fmla="*/ 434566 w 832919"/>
                <a:gd name="connsiteY33" fmla="*/ 99588 h 872150"/>
                <a:gd name="connsiteX34" fmla="*/ 377228 w 832919"/>
                <a:gd name="connsiteY34" fmla="*/ 63374 h 872150"/>
                <a:gd name="connsiteX35" fmla="*/ 371192 w 832919"/>
                <a:gd name="connsiteY35" fmla="*/ 36213 h 872150"/>
                <a:gd name="connsiteX36" fmla="*/ 371192 w 832919"/>
                <a:gd name="connsiteY36" fmla="*/ 0 h 872150"/>
                <a:gd name="connsiteX37" fmla="*/ 205212 w 832919"/>
                <a:gd name="connsiteY37" fmla="*/ 45267 h 872150"/>
                <a:gd name="connsiteX38" fmla="*/ 0 w 832919"/>
                <a:gd name="connsiteY38" fmla="*/ 87516 h 872150"/>
                <a:gd name="connsiteX0" fmla="*/ 0 w 832919"/>
                <a:gd name="connsiteY0" fmla="*/ 87516 h 872150"/>
                <a:gd name="connsiteX1" fmla="*/ 69410 w 832919"/>
                <a:gd name="connsiteY1" fmla="*/ 262550 h 872150"/>
                <a:gd name="connsiteX2" fmla="*/ 141838 w 832919"/>
                <a:gd name="connsiteY2" fmla="*/ 510011 h 872150"/>
                <a:gd name="connsiteX3" fmla="*/ 187105 w 832919"/>
                <a:gd name="connsiteY3" fmla="*/ 576404 h 872150"/>
                <a:gd name="connsiteX4" fmla="*/ 165980 w 832919"/>
                <a:gd name="connsiteY4" fmla="*/ 618653 h 872150"/>
                <a:gd name="connsiteX5" fmla="*/ 175034 w 832919"/>
                <a:gd name="connsiteY5" fmla="*/ 672974 h 872150"/>
                <a:gd name="connsiteX6" fmla="*/ 184087 w 832919"/>
                <a:gd name="connsiteY6" fmla="*/ 688063 h 872150"/>
                <a:gd name="connsiteX7" fmla="*/ 178051 w 832919"/>
                <a:gd name="connsiteY7" fmla="*/ 733330 h 872150"/>
                <a:gd name="connsiteX8" fmla="*/ 187105 w 832919"/>
                <a:gd name="connsiteY8" fmla="*/ 781615 h 872150"/>
                <a:gd name="connsiteX9" fmla="*/ 172655 w 832919"/>
                <a:gd name="connsiteY9" fmla="*/ 848965 h 872150"/>
                <a:gd name="connsiteX10" fmla="*/ 259533 w 832919"/>
                <a:gd name="connsiteY10" fmla="*/ 872150 h 872150"/>
                <a:gd name="connsiteX11" fmla="*/ 383263 w 832919"/>
                <a:gd name="connsiteY11" fmla="*/ 863097 h 872150"/>
                <a:gd name="connsiteX12" fmla="*/ 652953 w 832919"/>
                <a:gd name="connsiteY12" fmla="*/ 841180 h 872150"/>
                <a:gd name="connsiteX13" fmla="*/ 700135 w 832919"/>
                <a:gd name="connsiteY13" fmla="*/ 851025 h 872150"/>
                <a:gd name="connsiteX14" fmla="*/ 706170 w 832919"/>
                <a:gd name="connsiteY14" fmla="*/ 772562 h 872150"/>
                <a:gd name="connsiteX15" fmla="*/ 724277 w 832919"/>
                <a:gd name="connsiteY15" fmla="*/ 751437 h 872150"/>
                <a:gd name="connsiteX16" fmla="*/ 781616 w 832919"/>
                <a:gd name="connsiteY16" fmla="*/ 766526 h 872150"/>
                <a:gd name="connsiteX17" fmla="*/ 805758 w 832919"/>
                <a:gd name="connsiteY17" fmla="*/ 757473 h 872150"/>
                <a:gd name="connsiteX18" fmla="*/ 784634 w 832919"/>
                <a:gd name="connsiteY18" fmla="*/ 651849 h 872150"/>
                <a:gd name="connsiteX19" fmla="*/ 796705 w 832919"/>
                <a:gd name="connsiteY19" fmla="*/ 642796 h 872150"/>
                <a:gd name="connsiteX20" fmla="*/ 796705 w 832919"/>
                <a:gd name="connsiteY20" fmla="*/ 585457 h 872150"/>
                <a:gd name="connsiteX21" fmla="*/ 817830 w 832919"/>
                <a:gd name="connsiteY21" fmla="*/ 519065 h 872150"/>
                <a:gd name="connsiteX22" fmla="*/ 832919 w 832919"/>
                <a:gd name="connsiteY22" fmla="*/ 482851 h 872150"/>
                <a:gd name="connsiteX23" fmla="*/ 832919 w 832919"/>
                <a:gd name="connsiteY23" fmla="*/ 464744 h 872150"/>
                <a:gd name="connsiteX24" fmla="*/ 805758 w 832919"/>
                <a:gd name="connsiteY24" fmla="*/ 461726 h 872150"/>
                <a:gd name="connsiteX25" fmla="*/ 793687 w 832919"/>
                <a:gd name="connsiteY25" fmla="*/ 431548 h 872150"/>
                <a:gd name="connsiteX26" fmla="*/ 724277 w 832919"/>
                <a:gd name="connsiteY26" fmla="*/ 359120 h 872150"/>
                <a:gd name="connsiteX27" fmla="*/ 712206 w 832919"/>
                <a:gd name="connsiteY27" fmla="*/ 307817 h 872150"/>
                <a:gd name="connsiteX28" fmla="*/ 636760 w 832919"/>
                <a:gd name="connsiteY28" fmla="*/ 271604 h 872150"/>
                <a:gd name="connsiteX29" fmla="*/ 564333 w 832919"/>
                <a:gd name="connsiteY29" fmla="*/ 196158 h 872150"/>
                <a:gd name="connsiteX30" fmla="*/ 531137 w 832919"/>
                <a:gd name="connsiteY30" fmla="*/ 175033 h 872150"/>
                <a:gd name="connsiteX31" fmla="*/ 488887 w 832919"/>
                <a:gd name="connsiteY31" fmla="*/ 156926 h 872150"/>
                <a:gd name="connsiteX32" fmla="*/ 470780 w 832919"/>
                <a:gd name="connsiteY32" fmla="*/ 150891 h 872150"/>
                <a:gd name="connsiteX33" fmla="*/ 434566 w 832919"/>
                <a:gd name="connsiteY33" fmla="*/ 99588 h 872150"/>
                <a:gd name="connsiteX34" fmla="*/ 377228 w 832919"/>
                <a:gd name="connsiteY34" fmla="*/ 63374 h 872150"/>
                <a:gd name="connsiteX35" fmla="*/ 371192 w 832919"/>
                <a:gd name="connsiteY35" fmla="*/ 36213 h 872150"/>
                <a:gd name="connsiteX36" fmla="*/ 371192 w 832919"/>
                <a:gd name="connsiteY36" fmla="*/ 0 h 872150"/>
                <a:gd name="connsiteX37" fmla="*/ 205212 w 832919"/>
                <a:gd name="connsiteY37" fmla="*/ 45267 h 872150"/>
                <a:gd name="connsiteX38" fmla="*/ 0 w 832919"/>
                <a:gd name="connsiteY38" fmla="*/ 87516 h 872150"/>
                <a:gd name="connsiteX0" fmla="*/ 0 w 832919"/>
                <a:gd name="connsiteY0" fmla="*/ 87516 h 872150"/>
                <a:gd name="connsiteX1" fmla="*/ 69410 w 832919"/>
                <a:gd name="connsiteY1" fmla="*/ 262550 h 872150"/>
                <a:gd name="connsiteX2" fmla="*/ 141838 w 832919"/>
                <a:gd name="connsiteY2" fmla="*/ 510011 h 872150"/>
                <a:gd name="connsiteX3" fmla="*/ 187105 w 832919"/>
                <a:gd name="connsiteY3" fmla="*/ 576404 h 872150"/>
                <a:gd name="connsiteX4" fmla="*/ 165980 w 832919"/>
                <a:gd name="connsiteY4" fmla="*/ 618653 h 872150"/>
                <a:gd name="connsiteX5" fmla="*/ 175034 w 832919"/>
                <a:gd name="connsiteY5" fmla="*/ 672974 h 872150"/>
                <a:gd name="connsiteX6" fmla="*/ 184087 w 832919"/>
                <a:gd name="connsiteY6" fmla="*/ 688063 h 872150"/>
                <a:gd name="connsiteX7" fmla="*/ 178051 w 832919"/>
                <a:gd name="connsiteY7" fmla="*/ 733330 h 872150"/>
                <a:gd name="connsiteX8" fmla="*/ 187105 w 832919"/>
                <a:gd name="connsiteY8" fmla="*/ 781615 h 872150"/>
                <a:gd name="connsiteX9" fmla="*/ 172655 w 832919"/>
                <a:gd name="connsiteY9" fmla="*/ 848965 h 872150"/>
                <a:gd name="connsiteX10" fmla="*/ 259533 w 832919"/>
                <a:gd name="connsiteY10" fmla="*/ 872150 h 872150"/>
                <a:gd name="connsiteX11" fmla="*/ 383263 w 832919"/>
                <a:gd name="connsiteY11" fmla="*/ 863097 h 872150"/>
                <a:gd name="connsiteX12" fmla="*/ 652953 w 832919"/>
                <a:gd name="connsiteY12" fmla="*/ 841180 h 872150"/>
                <a:gd name="connsiteX13" fmla="*/ 700135 w 832919"/>
                <a:gd name="connsiteY13" fmla="*/ 851025 h 872150"/>
                <a:gd name="connsiteX14" fmla="*/ 706170 w 832919"/>
                <a:gd name="connsiteY14" fmla="*/ 772562 h 872150"/>
                <a:gd name="connsiteX15" fmla="*/ 724277 w 832919"/>
                <a:gd name="connsiteY15" fmla="*/ 751437 h 872150"/>
                <a:gd name="connsiteX16" fmla="*/ 764958 w 832919"/>
                <a:gd name="connsiteY16" fmla="*/ 776057 h 872150"/>
                <a:gd name="connsiteX17" fmla="*/ 805758 w 832919"/>
                <a:gd name="connsiteY17" fmla="*/ 757473 h 872150"/>
                <a:gd name="connsiteX18" fmla="*/ 784634 w 832919"/>
                <a:gd name="connsiteY18" fmla="*/ 651849 h 872150"/>
                <a:gd name="connsiteX19" fmla="*/ 796705 w 832919"/>
                <a:gd name="connsiteY19" fmla="*/ 642796 h 872150"/>
                <a:gd name="connsiteX20" fmla="*/ 796705 w 832919"/>
                <a:gd name="connsiteY20" fmla="*/ 585457 h 872150"/>
                <a:gd name="connsiteX21" fmla="*/ 817830 w 832919"/>
                <a:gd name="connsiteY21" fmla="*/ 519065 h 872150"/>
                <a:gd name="connsiteX22" fmla="*/ 832919 w 832919"/>
                <a:gd name="connsiteY22" fmla="*/ 482851 h 872150"/>
                <a:gd name="connsiteX23" fmla="*/ 832919 w 832919"/>
                <a:gd name="connsiteY23" fmla="*/ 464744 h 872150"/>
                <a:gd name="connsiteX24" fmla="*/ 805758 w 832919"/>
                <a:gd name="connsiteY24" fmla="*/ 461726 h 872150"/>
                <a:gd name="connsiteX25" fmla="*/ 793687 w 832919"/>
                <a:gd name="connsiteY25" fmla="*/ 431548 h 872150"/>
                <a:gd name="connsiteX26" fmla="*/ 724277 w 832919"/>
                <a:gd name="connsiteY26" fmla="*/ 359120 h 872150"/>
                <a:gd name="connsiteX27" fmla="*/ 712206 w 832919"/>
                <a:gd name="connsiteY27" fmla="*/ 307817 h 872150"/>
                <a:gd name="connsiteX28" fmla="*/ 636760 w 832919"/>
                <a:gd name="connsiteY28" fmla="*/ 271604 h 872150"/>
                <a:gd name="connsiteX29" fmla="*/ 564333 w 832919"/>
                <a:gd name="connsiteY29" fmla="*/ 196158 h 872150"/>
                <a:gd name="connsiteX30" fmla="*/ 531137 w 832919"/>
                <a:gd name="connsiteY30" fmla="*/ 175033 h 872150"/>
                <a:gd name="connsiteX31" fmla="*/ 488887 w 832919"/>
                <a:gd name="connsiteY31" fmla="*/ 156926 h 872150"/>
                <a:gd name="connsiteX32" fmla="*/ 470780 w 832919"/>
                <a:gd name="connsiteY32" fmla="*/ 150891 h 872150"/>
                <a:gd name="connsiteX33" fmla="*/ 434566 w 832919"/>
                <a:gd name="connsiteY33" fmla="*/ 99588 h 872150"/>
                <a:gd name="connsiteX34" fmla="*/ 377228 w 832919"/>
                <a:gd name="connsiteY34" fmla="*/ 63374 h 872150"/>
                <a:gd name="connsiteX35" fmla="*/ 371192 w 832919"/>
                <a:gd name="connsiteY35" fmla="*/ 36213 h 872150"/>
                <a:gd name="connsiteX36" fmla="*/ 371192 w 832919"/>
                <a:gd name="connsiteY36" fmla="*/ 0 h 872150"/>
                <a:gd name="connsiteX37" fmla="*/ 205212 w 832919"/>
                <a:gd name="connsiteY37" fmla="*/ 45267 h 872150"/>
                <a:gd name="connsiteX38" fmla="*/ 0 w 832919"/>
                <a:gd name="connsiteY38" fmla="*/ 87516 h 872150"/>
                <a:gd name="connsiteX0" fmla="*/ 0 w 832919"/>
                <a:gd name="connsiteY0" fmla="*/ 87516 h 872150"/>
                <a:gd name="connsiteX1" fmla="*/ 69410 w 832919"/>
                <a:gd name="connsiteY1" fmla="*/ 262550 h 872150"/>
                <a:gd name="connsiteX2" fmla="*/ 141838 w 832919"/>
                <a:gd name="connsiteY2" fmla="*/ 510011 h 872150"/>
                <a:gd name="connsiteX3" fmla="*/ 187105 w 832919"/>
                <a:gd name="connsiteY3" fmla="*/ 576404 h 872150"/>
                <a:gd name="connsiteX4" fmla="*/ 165980 w 832919"/>
                <a:gd name="connsiteY4" fmla="*/ 618653 h 872150"/>
                <a:gd name="connsiteX5" fmla="*/ 175034 w 832919"/>
                <a:gd name="connsiteY5" fmla="*/ 672974 h 872150"/>
                <a:gd name="connsiteX6" fmla="*/ 184087 w 832919"/>
                <a:gd name="connsiteY6" fmla="*/ 688063 h 872150"/>
                <a:gd name="connsiteX7" fmla="*/ 178051 w 832919"/>
                <a:gd name="connsiteY7" fmla="*/ 733330 h 872150"/>
                <a:gd name="connsiteX8" fmla="*/ 187105 w 832919"/>
                <a:gd name="connsiteY8" fmla="*/ 781615 h 872150"/>
                <a:gd name="connsiteX9" fmla="*/ 172655 w 832919"/>
                <a:gd name="connsiteY9" fmla="*/ 848965 h 872150"/>
                <a:gd name="connsiteX10" fmla="*/ 259533 w 832919"/>
                <a:gd name="connsiteY10" fmla="*/ 872150 h 872150"/>
                <a:gd name="connsiteX11" fmla="*/ 383263 w 832919"/>
                <a:gd name="connsiteY11" fmla="*/ 863097 h 872150"/>
                <a:gd name="connsiteX12" fmla="*/ 652953 w 832919"/>
                <a:gd name="connsiteY12" fmla="*/ 841180 h 872150"/>
                <a:gd name="connsiteX13" fmla="*/ 700135 w 832919"/>
                <a:gd name="connsiteY13" fmla="*/ 851025 h 872150"/>
                <a:gd name="connsiteX14" fmla="*/ 706170 w 832919"/>
                <a:gd name="connsiteY14" fmla="*/ 772562 h 872150"/>
                <a:gd name="connsiteX15" fmla="*/ 724277 w 832919"/>
                <a:gd name="connsiteY15" fmla="*/ 751437 h 872150"/>
                <a:gd name="connsiteX16" fmla="*/ 764958 w 832919"/>
                <a:gd name="connsiteY16" fmla="*/ 776057 h 872150"/>
                <a:gd name="connsiteX17" fmla="*/ 805758 w 832919"/>
                <a:gd name="connsiteY17" fmla="*/ 757473 h 872150"/>
                <a:gd name="connsiteX18" fmla="*/ 784634 w 832919"/>
                <a:gd name="connsiteY18" fmla="*/ 651849 h 872150"/>
                <a:gd name="connsiteX19" fmla="*/ 796705 w 832919"/>
                <a:gd name="connsiteY19" fmla="*/ 642796 h 872150"/>
                <a:gd name="connsiteX20" fmla="*/ 796705 w 832919"/>
                <a:gd name="connsiteY20" fmla="*/ 585457 h 872150"/>
                <a:gd name="connsiteX21" fmla="*/ 817830 w 832919"/>
                <a:gd name="connsiteY21" fmla="*/ 519065 h 872150"/>
                <a:gd name="connsiteX22" fmla="*/ 832919 w 832919"/>
                <a:gd name="connsiteY22" fmla="*/ 464744 h 872150"/>
                <a:gd name="connsiteX23" fmla="*/ 805758 w 832919"/>
                <a:gd name="connsiteY23" fmla="*/ 461726 h 872150"/>
                <a:gd name="connsiteX24" fmla="*/ 793687 w 832919"/>
                <a:gd name="connsiteY24" fmla="*/ 431548 h 872150"/>
                <a:gd name="connsiteX25" fmla="*/ 724277 w 832919"/>
                <a:gd name="connsiteY25" fmla="*/ 359120 h 872150"/>
                <a:gd name="connsiteX26" fmla="*/ 712206 w 832919"/>
                <a:gd name="connsiteY26" fmla="*/ 307817 h 872150"/>
                <a:gd name="connsiteX27" fmla="*/ 636760 w 832919"/>
                <a:gd name="connsiteY27" fmla="*/ 271604 h 872150"/>
                <a:gd name="connsiteX28" fmla="*/ 564333 w 832919"/>
                <a:gd name="connsiteY28" fmla="*/ 196158 h 872150"/>
                <a:gd name="connsiteX29" fmla="*/ 531137 w 832919"/>
                <a:gd name="connsiteY29" fmla="*/ 175033 h 872150"/>
                <a:gd name="connsiteX30" fmla="*/ 488887 w 832919"/>
                <a:gd name="connsiteY30" fmla="*/ 156926 h 872150"/>
                <a:gd name="connsiteX31" fmla="*/ 470780 w 832919"/>
                <a:gd name="connsiteY31" fmla="*/ 150891 h 872150"/>
                <a:gd name="connsiteX32" fmla="*/ 434566 w 832919"/>
                <a:gd name="connsiteY32" fmla="*/ 99588 h 872150"/>
                <a:gd name="connsiteX33" fmla="*/ 377228 w 832919"/>
                <a:gd name="connsiteY33" fmla="*/ 63374 h 872150"/>
                <a:gd name="connsiteX34" fmla="*/ 371192 w 832919"/>
                <a:gd name="connsiteY34" fmla="*/ 36213 h 872150"/>
                <a:gd name="connsiteX35" fmla="*/ 371192 w 832919"/>
                <a:gd name="connsiteY35" fmla="*/ 0 h 872150"/>
                <a:gd name="connsiteX36" fmla="*/ 205212 w 832919"/>
                <a:gd name="connsiteY36" fmla="*/ 45267 h 872150"/>
                <a:gd name="connsiteX37" fmla="*/ 0 w 832919"/>
                <a:gd name="connsiteY37" fmla="*/ 87516 h 872150"/>
                <a:gd name="connsiteX0" fmla="*/ 0 w 825779"/>
                <a:gd name="connsiteY0" fmla="*/ 87516 h 872150"/>
                <a:gd name="connsiteX1" fmla="*/ 69410 w 825779"/>
                <a:gd name="connsiteY1" fmla="*/ 262550 h 872150"/>
                <a:gd name="connsiteX2" fmla="*/ 141838 w 825779"/>
                <a:gd name="connsiteY2" fmla="*/ 510011 h 872150"/>
                <a:gd name="connsiteX3" fmla="*/ 187105 w 825779"/>
                <a:gd name="connsiteY3" fmla="*/ 576404 h 872150"/>
                <a:gd name="connsiteX4" fmla="*/ 165980 w 825779"/>
                <a:gd name="connsiteY4" fmla="*/ 618653 h 872150"/>
                <a:gd name="connsiteX5" fmla="*/ 175034 w 825779"/>
                <a:gd name="connsiteY5" fmla="*/ 672974 h 872150"/>
                <a:gd name="connsiteX6" fmla="*/ 184087 w 825779"/>
                <a:gd name="connsiteY6" fmla="*/ 688063 h 872150"/>
                <a:gd name="connsiteX7" fmla="*/ 178051 w 825779"/>
                <a:gd name="connsiteY7" fmla="*/ 733330 h 872150"/>
                <a:gd name="connsiteX8" fmla="*/ 187105 w 825779"/>
                <a:gd name="connsiteY8" fmla="*/ 781615 h 872150"/>
                <a:gd name="connsiteX9" fmla="*/ 172655 w 825779"/>
                <a:gd name="connsiteY9" fmla="*/ 848965 h 872150"/>
                <a:gd name="connsiteX10" fmla="*/ 259533 w 825779"/>
                <a:gd name="connsiteY10" fmla="*/ 872150 h 872150"/>
                <a:gd name="connsiteX11" fmla="*/ 383263 w 825779"/>
                <a:gd name="connsiteY11" fmla="*/ 863097 h 872150"/>
                <a:gd name="connsiteX12" fmla="*/ 652953 w 825779"/>
                <a:gd name="connsiteY12" fmla="*/ 841180 h 872150"/>
                <a:gd name="connsiteX13" fmla="*/ 700135 w 825779"/>
                <a:gd name="connsiteY13" fmla="*/ 851025 h 872150"/>
                <a:gd name="connsiteX14" fmla="*/ 706170 w 825779"/>
                <a:gd name="connsiteY14" fmla="*/ 772562 h 872150"/>
                <a:gd name="connsiteX15" fmla="*/ 724277 w 825779"/>
                <a:gd name="connsiteY15" fmla="*/ 751437 h 872150"/>
                <a:gd name="connsiteX16" fmla="*/ 764958 w 825779"/>
                <a:gd name="connsiteY16" fmla="*/ 776057 h 872150"/>
                <a:gd name="connsiteX17" fmla="*/ 805758 w 825779"/>
                <a:gd name="connsiteY17" fmla="*/ 757473 h 872150"/>
                <a:gd name="connsiteX18" fmla="*/ 784634 w 825779"/>
                <a:gd name="connsiteY18" fmla="*/ 651849 h 872150"/>
                <a:gd name="connsiteX19" fmla="*/ 796705 w 825779"/>
                <a:gd name="connsiteY19" fmla="*/ 642796 h 872150"/>
                <a:gd name="connsiteX20" fmla="*/ 796705 w 825779"/>
                <a:gd name="connsiteY20" fmla="*/ 585457 h 872150"/>
                <a:gd name="connsiteX21" fmla="*/ 817830 w 825779"/>
                <a:gd name="connsiteY21" fmla="*/ 519065 h 872150"/>
                <a:gd name="connsiteX22" fmla="*/ 825779 w 825779"/>
                <a:gd name="connsiteY22" fmla="*/ 469510 h 872150"/>
                <a:gd name="connsiteX23" fmla="*/ 805758 w 825779"/>
                <a:gd name="connsiteY23" fmla="*/ 461726 h 872150"/>
                <a:gd name="connsiteX24" fmla="*/ 793687 w 825779"/>
                <a:gd name="connsiteY24" fmla="*/ 431548 h 872150"/>
                <a:gd name="connsiteX25" fmla="*/ 724277 w 825779"/>
                <a:gd name="connsiteY25" fmla="*/ 359120 h 872150"/>
                <a:gd name="connsiteX26" fmla="*/ 712206 w 825779"/>
                <a:gd name="connsiteY26" fmla="*/ 307817 h 872150"/>
                <a:gd name="connsiteX27" fmla="*/ 636760 w 825779"/>
                <a:gd name="connsiteY27" fmla="*/ 271604 h 872150"/>
                <a:gd name="connsiteX28" fmla="*/ 564333 w 825779"/>
                <a:gd name="connsiteY28" fmla="*/ 196158 h 872150"/>
                <a:gd name="connsiteX29" fmla="*/ 531137 w 825779"/>
                <a:gd name="connsiteY29" fmla="*/ 175033 h 872150"/>
                <a:gd name="connsiteX30" fmla="*/ 488887 w 825779"/>
                <a:gd name="connsiteY30" fmla="*/ 156926 h 872150"/>
                <a:gd name="connsiteX31" fmla="*/ 470780 w 825779"/>
                <a:gd name="connsiteY31" fmla="*/ 150891 h 872150"/>
                <a:gd name="connsiteX32" fmla="*/ 434566 w 825779"/>
                <a:gd name="connsiteY32" fmla="*/ 99588 h 872150"/>
                <a:gd name="connsiteX33" fmla="*/ 377228 w 825779"/>
                <a:gd name="connsiteY33" fmla="*/ 63374 h 872150"/>
                <a:gd name="connsiteX34" fmla="*/ 371192 w 825779"/>
                <a:gd name="connsiteY34" fmla="*/ 36213 h 872150"/>
                <a:gd name="connsiteX35" fmla="*/ 371192 w 825779"/>
                <a:gd name="connsiteY35" fmla="*/ 0 h 872150"/>
                <a:gd name="connsiteX36" fmla="*/ 205212 w 825779"/>
                <a:gd name="connsiteY36" fmla="*/ 45267 h 872150"/>
                <a:gd name="connsiteX37" fmla="*/ 0 w 825779"/>
                <a:gd name="connsiteY37" fmla="*/ 87516 h 87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25779" h="872150">
                  <a:moveTo>
                    <a:pt x="0" y="87516"/>
                  </a:moveTo>
                  <a:lnTo>
                    <a:pt x="69410" y="262550"/>
                  </a:lnTo>
                  <a:lnTo>
                    <a:pt x="141838" y="510011"/>
                  </a:lnTo>
                  <a:lnTo>
                    <a:pt x="187105" y="576404"/>
                  </a:lnTo>
                  <a:lnTo>
                    <a:pt x="165980" y="618653"/>
                  </a:lnTo>
                  <a:lnTo>
                    <a:pt x="175034" y="672974"/>
                  </a:lnTo>
                  <a:lnTo>
                    <a:pt x="184087" y="688063"/>
                  </a:lnTo>
                  <a:lnTo>
                    <a:pt x="178051" y="733330"/>
                  </a:lnTo>
                  <a:lnTo>
                    <a:pt x="187105" y="781615"/>
                  </a:lnTo>
                  <a:lnTo>
                    <a:pt x="172655" y="848965"/>
                  </a:lnTo>
                  <a:lnTo>
                    <a:pt x="259533" y="872150"/>
                  </a:lnTo>
                  <a:lnTo>
                    <a:pt x="383263" y="863097"/>
                  </a:lnTo>
                  <a:lnTo>
                    <a:pt x="652953" y="841180"/>
                  </a:lnTo>
                  <a:lnTo>
                    <a:pt x="700135" y="851025"/>
                  </a:lnTo>
                  <a:lnTo>
                    <a:pt x="706170" y="772562"/>
                  </a:lnTo>
                  <a:lnTo>
                    <a:pt x="724277" y="751437"/>
                  </a:lnTo>
                  <a:lnTo>
                    <a:pt x="764958" y="776057"/>
                  </a:lnTo>
                  <a:lnTo>
                    <a:pt x="805758" y="757473"/>
                  </a:lnTo>
                  <a:lnTo>
                    <a:pt x="784634" y="651849"/>
                  </a:lnTo>
                  <a:lnTo>
                    <a:pt x="796705" y="642796"/>
                  </a:lnTo>
                  <a:lnTo>
                    <a:pt x="796705" y="585457"/>
                  </a:lnTo>
                  <a:lnTo>
                    <a:pt x="817830" y="519065"/>
                  </a:lnTo>
                  <a:lnTo>
                    <a:pt x="825779" y="469510"/>
                  </a:lnTo>
                  <a:lnTo>
                    <a:pt x="805758" y="461726"/>
                  </a:lnTo>
                  <a:lnTo>
                    <a:pt x="793687" y="431548"/>
                  </a:lnTo>
                  <a:lnTo>
                    <a:pt x="724277" y="359120"/>
                  </a:lnTo>
                  <a:lnTo>
                    <a:pt x="712206" y="307817"/>
                  </a:lnTo>
                  <a:lnTo>
                    <a:pt x="636760" y="271604"/>
                  </a:lnTo>
                  <a:lnTo>
                    <a:pt x="564333" y="196158"/>
                  </a:lnTo>
                  <a:lnTo>
                    <a:pt x="531137" y="175033"/>
                  </a:lnTo>
                  <a:lnTo>
                    <a:pt x="488887" y="156926"/>
                  </a:lnTo>
                  <a:lnTo>
                    <a:pt x="470780" y="150891"/>
                  </a:lnTo>
                  <a:lnTo>
                    <a:pt x="434566" y="99588"/>
                  </a:lnTo>
                  <a:lnTo>
                    <a:pt x="377228" y="63374"/>
                  </a:lnTo>
                  <a:lnTo>
                    <a:pt x="371192" y="36213"/>
                  </a:lnTo>
                  <a:lnTo>
                    <a:pt x="371192" y="0"/>
                  </a:lnTo>
                  <a:lnTo>
                    <a:pt x="205212" y="45267"/>
                  </a:lnTo>
                  <a:lnTo>
                    <a:pt x="0" y="87516"/>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sp>
          <p:nvSpPr>
            <p:cNvPr id="29" name="Freeform 28"/>
            <p:cNvSpPr/>
            <p:nvPr/>
          </p:nvSpPr>
          <p:spPr>
            <a:xfrm>
              <a:off x="6856415" y="3868743"/>
              <a:ext cx="760412" cy="584200"/>
            </a:xfrm>
            <a:custGeom>
              <a:avLst/>
              <a:gdLst>
                <a:gd name="connsiteX0" fmla="*/ 0 w 760491"/>
                <a:gd name="connsiteY0" fmla="*/ 111659 h 585457"/>
                <a:gd name="connsiteX1" fmla="*/ 9054 w 760491"/>
                <a:gd name="connsiteY1" fmla="*/ 184087 h 585457"/>
                <a:gd name="connsiteX2" fmla="*/ 57339 w 760491"/>
                <a:gd name="connsiteY2" fmla="*/ 217283 h 585457"/>
                <a:gd name="connsiteX3" fmla="*/ 99588 w 760491"/>
                <a:gd name="connsiteY3" fmla="*/ 277639 h 585457"/>
                <a:gd name="connsiteX4" fmla="*/ 190123 w 760491"/>
                <a:gd name="connsiteY4" fmla="*/ 307817 h 585457"/>
                <a:gd name="connsiteX5" fmla="*/ 262551 w 760491"/>
                <a:gd name="connsiteY5" fmla="*/ 395334 h 585457"/>
                <a:gd name="connsiteX6" fmla="*/ 344032 w 760491"/>
                <a:gd name="connsiteY6" fmla="*/ 422495 h 585457"/>
                <a:gd name="connsiteX7" fmla="*/ 359121 w 760491"/>
                <a:gd name="connsiteY7" fmla="*/ 491904 h 585457"/>
                <a:gd name="connsiteX8" fmla="*/ 434566 w 760491"/>
                <a:gd name="connsiteY8" fmla="*/ 576403 h 585457"/>
                <a:gd name="connsiteX9" fmla="*/ 455691 w 760491"/>
                <a:gd name="connsiteY9" fmla="*/ 585457 h 585457"/>
                <a:gd name="connsiteX10" fmla="*/ 473798 w 760491"/>
                <a:gd name="connsiteY10" fmla="*/ 540190 h 585457"/>
                <a:gd name="connsiteX11" fmla="*/ 470780 w 760491"/>
                <a:gd name="connsiteY11" fmla="*/ 500958 h 585457"/>
                <a:gd name="connsiteX12" fmla="*/ 500958 w 760491"/>
                <a:gd name="connsiteY12" fmla="*/ 513029 h 585457"/>
                <a:gd name="connsiteX13" fmla="*/ 510012 w 760491"/>
                <a:gd name="connsiteY13" fmla="*/ 473798 h 585457"/>
                <a:gd name="connsiteX14" fmla="*/ 546226 w 760491"/>
                <a:gd name="connsiteY14" fmla="*/ 470780 h 585457"/>
                <a:gd name="connsiteX15" fmla="*/ 594511 w 760491"/>
                <a:gd name="connsiteY15" fmla="*/ 425512 h 585457"/>
                <a:gd name="connsiteX16" fmla="*/ 609600 w 760491"/>
                <a:gd name="connsiteY16" fmla="*/ 374209 h 585457"/>
                <a:gd name="connsiteX17" fmla="*/ 639778 w 760491"/>
                <a:gd name="connsiteY17" fmla="*/ 362138 h 585457"/>
                <a:gd name="connsiteX18" fmla="*/ 651850 w 760491"/>
                <a:gd name="connsiteY18" fmla="*/ 331960 h 585457"/>
                <a:gd name="connsiteX19" fmla="*/ 672974 w 760491"/>
                <a:gd name="connsiteY19" fmla="*/ 271603 h 585457"/>
                <a:gd name="connsiteX20" fmla="*/ 709188 w 760491"/>
                <a:gd name="connsiteY20" fmla="*/ 256514 h 585457"/>
                <a:gd name="connsiteX21" fmla="*/ 733331 w 760491"/>
                <a:gd name="connsiteY21" fmla="*/ 193140 h 585457"/>
                <a:gd name="connsiteX22" fmla="*/ 760491 w 760491"/>
                <a:gd name="connsiteY22" fmla="*/ 135801 h 585457"/>
                <a:gd name="connsiteX23" fmla="*/ 564333 w 760491"/>
                <a:gd name="connsiteY23" fmla="*/ 0 h 585457"/>
                <a:gd name="connsiteX24" fmla="*/ 416459 w 760491"/>
                <a:gd name="connsiteY24" fmla="*/ 45267 h 585457"/>
                <a:gd name="connsiteX25" fmla="*/ 386281 w 760491"/>
                <a:gd name="connsiteY25" fmla="*/ 51302 h 585457"/>
                <a:gd name="connsiteX26" fmla="*/ 377228 w 760491"/>
                <a:gd name="connsiteY26" fmla="*/ 48285 h 585457"/>
                <a:gd name="connsiteX27" fmla="*/ 347050 w 760491"/>
                <a:gd name="connsiteY27" fmla="*/ 24142 h 585457"/>
                <a:gd name="connsiteX28" fmla="*/ 322907 w 760491"/>
                <a:gd name="connsiteY28" fmla="*/ 12071 h 585457"/>
                <a:gd name="connsiteX29" fmla="*/ 280657 w 760491"/>
                <a:gd name="connsiteY29" fmla="*/ 18106 h 585457"/>
                <a:gd name="connsiteX30" fmla="*/ 229354 w 760491"/>
                <a:gd name="connsiteY30" fmla="*/ 27160 h 585457"/>
                <a:gd name="connsiteX31" fmla="*/ 187105 w 760491"/>
                <a:gd name="connsiteY31" fmla="*/ 27160 h 585457"/>
                <a:gd name="connsiteX32" fmla="*/ 147873 w 760491"/>
                <a:gd name="connsiteY32" fmla="*/ 45267 h 585457"/>
                <a:gd name="connsiteX33" fmla="*/ 0 w 760491"/>
                <a:gd name="connsiteY33" fmla="*/ 111659 h 585457"/>
                <a:gd name="connsiteX0" fmla="*/ 0 w 760491"/>
                <a:gd name="connsiteY0" fmla="*/ 111659 h 585457"/>
                <a:gd name="connsiteX1" fmla="*/ 1909 w 760491"/>
                <a:gd name="connsiteY1" fmla="*/ 184087 h 585457"/>
                <a:gd name="connsiteX2" fmla="*/ 57339 w 760491"/>
                <a:gd name="connsiteY2" fmla="*/ 217283 h 585457"/>
                <a:gd name="connsiteX3" fmla="*/ 99588 w 760491"/>
                <a:gd name="connsiteY3" fmla="*/ 277639 h 585457"/>
                <a:gd name="connsiteX4" fmla="*/ 190123 w 760491"/>
                <a:gd name="connsiteY4" fmla="*/ 307817 h 585457"/>
                <a:gd name="connsiteX5" fmla="*/ 262551 w 760491"/>
                <a:gd name="connsiteY5" fmla="*/ 395334 h 585457"/>
                <a:gd name="connsiteX6" fmla="*/ 344032 w 760491"/>
                <a:gd name="connsiteY6" fmla="*/ 422495 h 585457"/>
                <a:gd name="connsiteX7" fmla="*/ 359121 w 760491"/>
                <a:gd name="connsiteY7" fmla="*/ 491904 h 585457"/>
                <a:gd name="connsiteX8" fmla="*/ 434566 w 760491"/>
                <a:gd name="connsiteY8" fmla="*/ 576403 h 585457"/>
                <a:gd name="connsiteX9" fmla="*/ 455691 w 760491"/>
                <a:gd name="connsiteY9" fmla="*/ 585457 h 585457"/>
                <a:gd name="connsiteX10" fmla="*/ 473798 w 760491"/>
                <a:gd name="connsiteY10" fmla="*/ 540190 h 585457"/>
                <a:gd name="connsiteX11" fmla="*/ 470780 w 760491"/>
                <a:gd name="connsiteY11" fmla="*/ 500958 h 585457"/>
                <a:gd name="connsiteX12" fmla="*/ 500958 w 760491"/>
                <a:gd name="connsiteY12" fmla="*/ 513029 h 585457"/>
                <a:gd name="connsiteX13" fmla="*/ 510012 w 760491"/>
                <a:gd name="connsiteY13" fmla="*/ 473798 h 585457"/>
                <a:gd name="connsiteX14" fmla="*/ 546226 w 760491"/>
                <a:gd name="connsiteY14" fmla="*/ 470780 h 585457"/>
                <a:gd name="connsiteX15" fmla="*/ 594511 w 760491"/>
                <a:gd name="connsiteY15" fmla="*/ 425512 h 585457"/>
                <a:gd name="connsiteX16" fmla="*/ 609600 w 760491"/>
                <a:gd name="connsiteY16" fmla="*/ 374209 h 585457"/>
                <a:gd name="connsiteX17" fmla="*/ 639778 w 760491"/>
                <a:gd name="connsiteY17" fmla="*/ 362138 h 585457"/>
                <a:gd name="connsiteX18" fmla="*/ 651850 w 760491"/>
                <a:gd name="connsiteY18" fmla="*/ 331960 h 585457"/>
                <a:gd name="connsiteX19" fmla="*/ 672974 w 760491"/>
                <a:gd name="connsiteY19" fmla="*/ 271603 h 585457"/>
                <a:gd name="connsiteX20" fmla="*/ 709188 w 760491"/>
                <a:gd name="connsiteY20" fmla="*/ 256514 h 585457"/>
                <a:gd name="connsiteX21" fmla="*/ 733331 w 760491"/>
                <a:gd name="connsiteY21" fmla="*/ 193140 h 585457"/>
                <a:gd name="connsiteX22" fmla="*/ 760491 w 760491"/>
                <a:gd name="connsiteY22" fmla="*/ 135801 h 585457"/>
                <a:gd name="connsiteX23" fmla="*/ 564333 w 760491"/>
                <a:gd name="connsiteY23" fmla="*/ 0 h 585457"/>
                <a:gd name="connsiteX24" fmla="*/ 416459 w 760491"/>
                <a:gd name="connsiteY24" fmla="*/ 45267 h 585457"/>
                <a:gd name="connsiteX25" fmla="*/ 386281 w 760491"/>
                <a:gd name="connsiteY25" fmla="*/ 51302 h 585457"/>
                <a:gd name="connsiteX26" fmla="*/ 377228 w 760491"/>
                <a:gd name="connsiteY26" fmla="*/ 48285 h 585457"/>
                <a:gd name="connsiteX27" fmla="*/ 347050 w 760491"/>
                <a:gd name="connsiteY27" fmla="*/ 24142 h 585457"/>
                <a:gd name="connsiteX28" fmla="*/ 322907 w 760491"/>
                <a:gd name="connsiteY28" fmla="*/ 12071 h 585457"/>
                <a:gd name="connsiteX29" fmla="*/ 280657 w 760491"/>
                <a:gd name="connsiteY29" fmla="*/ 18106 h 585457"/>
                <a:gd name="connsiteX30" fmla="*/ 229354 w 760491"/>
                <a:gd name="connsiteY30" fmla="*/ 27160 h 585457"/>
                <a:gd name="connsiteX31" fmla="*/ 187105 w 760491"/>
                <a:gd name="connsiteY31" fmla="*/ 27160 h 585457"/>
                <a:gd name="connsiteX32" fmla="*/ 147873 w 760491"/>
                <a:gd name="connsiteY32" fmla="*/ 45267 h 585457"/>
                <a:gd name="connsiteX33" fmla="*/ 0 w 760491"/>
                <a:gd name="connsiteY33" fmla="*/ 111659 h 585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0491" h="585457">
                  <a:moveTo>
                    <a:pt x="0" y="111659"/>
                  </a:moveTo>
                  <a:cubicBezTo>
                    <a:pt x="636" y="135802"/>
                    <a:pt x="1273" y="159944"/>
                    <a:pt x="1909" y="184087"/>
                  </a:cubicBezTo>
                  <a:lnTo>
                    <a:pt x="57339" y="217283"/>
                  </a:lnTo>
                  <a:lnTo>
                    <a:pt x="99588" y="277639"/>
                  </a:lnTo>
                  <a:lnTo>
                    <a:pt x="190123" y="307817"/>
                  </a:lnTo>
                  <a:lnTo>
                    <a:pt x="262551" y="395334"/>
                  </a:lnTo>
                  <a:lnTo>
                    <a:pt x="344032" y="422495"/>
                  </a:lnTo>
                  <a:lnTo>
                    <a:pt x="359121" y="491904"/>
                  </a:lnTo>
                  <a:lnTo>
                    <a:pt x="434566" y="576403"/>
                  </a:lnTo>
                  <a:lnTo>
                    <a:pt x="455691" y="585457"/>
                  </a:lnTo>
                  <a:lnTo>
                    <a:pt x="473798" y="540190"/>
                  </a:lnTo>
                  <a:lnTo>
                    <a:pt x="470780" y="500958"/>
                  </a:lnTo>
                  <a:lnTo>
                    <a:pt x="500958" y="513029"/>
                  </a:lnTo>
                  <a:lnTo>
                    <a:pt x="510012" y="473798"/>
                  </a:lnTo>
                  <a:lnTo>
                    <a:pt x="546226" y="470780"/>
                  </a:lnTo>
                  <a:lnTo>
                    <a:pt x="594511" y="425512"/>
                  </a:lnTo>
                  <a:lnTo>
                    <a:pt x="609600" y="374209"/>
                  </a:lnTo>
                  <a:lnTo>
                    <a:pt x="639778" y="362138"/>
                  </a:lnTo>
                  <a:lnTo>
                    <a:pt x="651850" y="331960"/>
                  </a:lnTo>
                  <a:lnTo>
                    <a:pt x="672974" y="271603"/>
                  </a:lnTo>
                  <a:lnTo>
                    <a:pt x="709188" y="256514"/>
                  </a:lnTo>
                  <a:lnTo>
                    <a:pt x="733331" y="193140"/>
                  </a:lnTo>
                  <a:lnTo>
                    <a:pt x="760491" y="135801"/>
                  </a:lnTo>
                  <a:lnTo>
                    <a:pt x="564333" y="0"/>
                  </a:lnTo>
                  <a:lnTo>
                    <a:pt x="416459" y="45267"/>
                  </a:lnTo>
                  <a:lnTo>
                    <a:pt x="386281" y="51302"/>
                  </a:lnTo>
                  <a:lnTo>
                    <a:pt x="377228" y="48285"/>
                  </a:lnTo>
                  <a:lnTo>
                    <a:pt x="347050" y="24142"/>
                  </a:lnTo>
                  <a:lnTo>
                    <a:pt x="322907" y="12071"/>
                  </a:lnTo>
                  <a:lnTo>
                    <a:pt x="280657" y="18106"/>
                  </a:lnTo>
                  <a:lnTo>
                    <a:pt x="229354" y="27160"/>
                  </a:lnTo>
                  <a:lnTo>
                    <a:pt x="187105" y="27160"/>
                  </a:lnTo>
                  <a:lnTo>
                    <a:pt x="147873" y="45267"/>
                  </a:lnTo>
                  <a:lnTo>
                    <a:pt x="0" y="111659"/>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sp>
          <p:nvSpPr>
            <p:cNvPr id="30" name="Freeform 29"/>
            <p:cNvSpPr/>
            <p:nvPr/>
          </p:nvSpPr>
          <p:spPr>
            <a:xfrm>
              <a:off x="5891215" y="3252793"/>
              <a:ext cx="1031875" cy="612775"/>
            </a:xfrm>
            <a:custGeom>
              <a:avLst/>
              <a:gdLst>
                <a:gd name="connsiteX0" fmla="*/ 132784 w 1023042"/>
                <a:gd name="connsiteY0" fmla="*/ 350067 h 612618"/>
                <a:gd name="connsiteX1" fmla="*/ 141838 w 1023042"/>
                <a:gd name="connsiteY1" fmla="*/ 425513 h 612618"/>
                <a:gd name="connsiteX2" fmla="*/ 93553 w 1023042"/>
                <a:gd name="connsiteY2" fmla="*/ 452673 h 612618"/>
                <a:gd name="connsiteX3" fmla="*/ 90535 w 1023042"/>
                <a:gd name="connsiteY3" fmla="*/ 488887 h 612618"/>
                <a:gd name="connsiteX4" fmla="*/ 90535 w 1023042"/>
                <a:gd name="connsiteY4" fmla="*/ 503976 h 612618"/>
                <a:gd name="connsiteX5" fmla="*/ 0 w 1023042"/>
                <a:gd name="connsiteY5" fmla="*/ 482851 h 612618"/>
                <a:gd name="connsiteX6" fmla="*/ 0 w 1023042"/>
                <a:gd name="connsiteY6" fmla="*/ 570368 h 612618"/>
                <a:gd name="connsiteX7" fmla="*/ 15089 w 1023042"/>
                <a:gd name="connsiteY7" fmla="*/ 612618 h 612618"/>
                <a:gd name="connsiteX8" fmla="*/ 75446 w 1023042"/>
                <a:gd name="connsiteY8" fmla="*/ 609600 h 612618"/>
                <a:gd name="connsiteX9" fmla="*/ 135802 w 1023042"/>
                <a:gd name="connsiteY9" fmla="*/ 597529 h 612618"/>
                <a:gd name="connsiteX10" fmla="*/ 208230 w 1023042"/>
                <a:gd name="connsiteY10" fmla="*/ 564333 h 612618"/>
                <a:gd name="connsiteX11" fmla="*/ 310836 w 1023042"/>
                <a:gd name="connsiteY11" fmla="*/ 549243 h 612618"/>
                <a:gd name="connsiteX12" fmla="*/ 449656 w 1023042"/>
                <a:gd name="connsiteY12" fmla="*/ 522083 h 612618"/>
                <a:gd name="connsiteX13" fmla="*/ 624689 w 1023042"/>
                <a:gd name="connsiteY13" fmla="*/ 488887 h 612618"/>
                <a:gd name="connsiteX14" fmla="*/ 781616 w 1023042"/>
                <a:gd name="connsiteY14" fmla="*/ 464744 h 612618"/>
                <a:gd name="connsiteX15" fmla="*/ 841972 w 1023042"/>
                <a:gd name="connsiteY15" fmla="*/ 446637 h 612618"/>
                <a:gd name="connsiteX16" fmla="*/ 881204 w 1023042"/>
                <a:gd name="connsiteY16" fmla="*/ 404388 h 612618"/>
                <a:gd name="connsiteX17" fmla="*/ 941560 w 1023042"/>
                <a:gd name="connsiteY17" fmla="*/ 356103 h 612618"/>
                <a:gd name="connsiteX18" fmla="*/ 962685 w 1023042"/>
                <a:gd name="connsiteY18" fmla="*/ 301782 h 612618"/>
                <a:gd name="connsiteX19" fmla="*/ 989846 w 1023042"/>
                <a:gd name="connsiteY19" fmla="*/ 274622 h 612618"/>
                <a:gd name="connsiteX20" fmla="*/ 1023042 w 1023042"/>
                <a:gd name="connsiteY20" fmla="*/ 241426 h 612618"/>
                <a:gd name="connsiteX21" fmla="*/ 1010970 w 1023042"/>
                <a:gd name="connsiteY21" fmla="*/ 190123 h 612618"/>
                <a:gd name="connsiteX22" fmla="*/ 959667 w 1023042"/>
                <a:gd name="connsiteY22" fmla="*/ 156927 h 612618"/>
                <a:gd name="connsiteX23" fmla="*/ 932507 w 1023042"/>
                <a:gd name="connsiteY23" fmla="*/ 57338 h 612618"/>
                <a:gd name="connsiteX24" fmla="*/ 917418 w 1023042"/>
                <a:gd name="connsiteY24" fmla="*/ 54321 h 612618"/>
                <a:gd name="connsiteX25" fmla="*/ 899311 w 1023042"/>
                <a:gd name="connsiteY25" fmla="*/ 33196 h 612618"/>
                <a:gd name="connsiteX26" fmla="*/ 878186 w 1023042"/>
                <a:gd name="connsiteY26" fmla="*/ 27160 h 612618"/>
                <a:gd name="connsiteX27" fmla="*/ 860079 w 1023042"/>
                <a:gd name="connsiteY27" fmla="*/ 0 h 612618"/>
                <a:gd name="connsiteX28" fmla="*/ 817830 w 1023042"/>
                <a:gd name="connsiteY28" fmla="*/ 21125 h 612618"/>
                <a:gd name="connsiteX29" fmla="*/ 754456 w 1023042"/>
                <a:gd name="connsiteY29" fmla="*/ 30178 h 612618"/>
                <a:gd name="connsiteX30" fmla="*/ 715224 w 1023042"/>
                <a:gd name="connsiteY30" fmla="*/ 30178 h 612618"/>
                <a:gd name="connsiteX31" fmla="*/ 654867 w 1023042"/>
                <a:gd name="connsiteY31" fmla="*/ 36214 h 612618"/>
                <a:gd name="connsiteX32" fmla="*/ 618654 w 1023042"/>
                <a:gd name="connsiteY32" fmla="*/ 18107 h 612618"/>
                <a:gd name="connsiteX33" fmla="*/ 582440 w 1023042"/>
                <a:gd name="connsiteY33" fmla="*/ 6036 h 612618"/>
                <a:gd name="connsiteX34" fmla="*/ 561315 w 1023042"/>
                <a:gd name="connsiteY34" fmla="*/ 27160 h 612618"/>
                <a:gd name="connsiteX35" fmla="*/ 588475 w 1023042"/>
                <a:gd name="connsiteY35" fmla="*/ 60356 h 612618"/>
                <a:gd name="connsiteX36" fmla="*/ 591493 w 1023042"/>
                <a:gd name="connsiteY36" fmla="*/ 84499 h 612618"/>
                <a:gd name="connsiteX37" fmla="*/ 546226 w 1023042"/>
                <a:gd name="connsiteY37" fmla="*/ 96570 h 612618"/>
                <a:gd name="connsiteX38" fmla="*/ 513030 w 1023042"/>
                <a:gd name="connsiteY38" fmla="*/ 108641 h 612618"/>
                <a:gd name="connsiteX39" fmla="*/ 473798 w 1023042"/>
                <a:gd name="connsiteY39" fmla="*/ 117695 h 612618"/>
                <a:gd name="connsiteX40" fmla="*/ 473798 w 1023042"/>
                <a:gd name="connsiteY40" fmla="*/ 181069 h 612618"/>
                <a:gd name="connsiteX41" fmla="*/ 437584 w 1023042"/>
                <a:gd name="connsiteY41" fmla="*/ 214265 h 612618"/>
                <a:gd name="connsiteX42" fmla="*/ 416459 w 1023042"/>
                <a:gd name="connsiteY42" fmla="*/ 247461 h 612618"/>
                <a:gd name="connsiteX43" fmla="*/ 392317 w 1023042"/>
                <a:gd name="connsiteY43" fmla="*/ 259533 h 612618"/>
                <a:gd name="connsiteX44" fmla="*/ 365157 w 1023042"/>
                <a:gd name="connsiteY44" fmla="*/ 235390 h 612618"/>
                <a:gd name="connsiteX45" fmla="*/ 356103 w 1023042"/>
                <a:gd name="connsiteY45" fmla="*/ 253497 h 612618"/>
                <a:gd name="connsiteX46" fmla="*/ 356103 w 1023042"/>
                <a:gd name="connsiteY46" fmla="*/ 277639 h 612618"/>
                <a:gd name="connsiteX47" fmla="*/ 356103 w 1023042"/>
                <a:gd name="connsiteY47" fmla="*/ 298764 h 612618"/>
                <a:gd name="connsiteX48" fmla="*/ 334978 w 1023042"/>
                <a:gd name="connsiteY48" fmla="*/ 286693 h 612618"/>
                <a:gd name="connsiteX49" fmla="*/ 316871 w 1023042"/>
                <a:gd name="connsiteY49" fmla="*/ 283675 h 612618"/>
                <a:gd name="connsiteX50" fmla="*/ 277640 w 1023042"/>
                <a:gd name="connsiteY50" fmla="*/ 316871 h 612618"/>
                <a:gd name="connsiteX51" fmla="*/ 262551 w 1023042"/>
                <a:gd name="connsiteY51" fmla="*/ 328942 h 612618"/>
                <a:gd name="connsiteX52" fmla="*/ 229355 w 1023042"/>
                <a:gd name="connsiteY52" fmla="*/ 334978 h 612618"/>
                <a:gd name="connsiteX53" fmla="*/ 211248 w 1023042"/>
                <a:gd name="connsiteY53" fmla="*/ 316871 h 612618"/>
                <a:gd name="connsiteX54" fmla="*/ 196158 w 1023042"/>
                <a:gd name="connsiteY54" fmla="*/ 310836 h 612618"/>
                <a:gd name="connsiteX55" fmla="*/ 132784 w 1023042"/>
                <a:gd name="connsiteY55" fmla="*/ 350067 h 612618"/>
                <a:gd name="connsiteX0" fmla="*/ 132784 w 1023042"/>
                <a:gd name="connsiteY0" fmla="*/ 350067 h 612618"/>
                <a:gd name="connsiteX1" fmla="*/ 141838 w 1023042"/>
                <a:gd name="connsiteY1" fmla="*/ 425513 h 612618"/>
                <a:gd name="connsiteX2" fmla="*/ 93553 w 1023042"/>
                <a:gd name="connsiteY2" fmla="*/ 452673 h 612618"/>
                <a:gd name="connsiteX3" fmla="*/ 90535 w 1023042"/>
                <a:gd name="connsiteY3" fmla="*/ 488887 h 612618"/>
                <a:gd name="connsiteX4" fmla="*/ 90535 w 1023042"/>
                <a:gd name="connsiteY4" fmla="*/ 503976 h 612618"/>
                <a:gd name="connsiteX5" fmla="*/ 0 w 1023042"/>
                <a:gd name="connsiteY5" fmla="*/ 482851 h 612618"/>
                <a:gd name="connsiteX6" fmla="*/ 0 w 1023042"/>
                <a:gd name="connsiteY6" fmla="*/ 570368 h 612618"/>
                <a:gd name="connsiteX7" fmla="*/ 15089 w 1023042"/>
                <a:gd name="connsiteY7" fmla="*/ 612618 h 612618"/>
                <a:gd name="connsiteX8" fmla="*/ 75446 w 1023042"/>
                <a:gd name="connsiteY8" fmla="*/ 609600 h 612618"/>
                <a:gd name="connsiteX9" fmla="*/ 135802 w 1023042"/>
                <a:gd name="connsiteY9" fmla="*/ 597529 h 612618"/>
                <a:gd name="connsiteX10" fmla="*/ 208230 w 1023042"/>
                <a:gd name="connsiteY10" fmla="*/ 564333 h 612618"/>
                <a:gd name="connsiteX11" fmla="*/ 310836 w 1023042"/>
                <a:gd name="connsiteY11" fmla="*/ 549243 h 612618"/>
                <a:gd name="connsiteX12" fmla="*/ 449656 w 1023042"/>
                <a:gd name="connsiteY12" fmla="*/ 522083 h 612618"/>
                <a:gd name="connsiteX13" fmla="*/ 624689 w 1023042"/>
                <a:gd name="connsiteY13" fmla="*/ 488887 h 612618"/>
                <a:gd name="connsiteX14" fmla="*/ 781616 w 1023042"/>
                <a:gd name="connsiteY14" fmla="*/ 464744 h 612618"/>
                <a:gd name="connsiteX15" fmla="*/ 841972 w 1023042"/>
                <a:gd name="connsiteY15" fmla="*/ 446637 h 612618"/>
                <a:gd name="connsiteX16" fmla="*/ 919330 w 1023042"/>
                <a:gd name="connsiteY16" fmla="*/ 406769 h 612618"/>
                <a:gd name="connsiteX17" fmla="*/ 941560 w 1023042"/>
                <a:gd name="connsiteY17" fmla="*/ 356103 h 612618"/>
                <a:gd name="connsiteX18" fmla="*/ 962685 w 1023042"/>
                <a:gd name="connsiteY18" fmla="*/ 301782 h 612618"/>
                <a:gd name="connsiteX19" fmla="*/ 989846 w 1023042"/>
                <a:gd name="connsiteY19" fmla="*/ 274622 h 612618"/>
                <a:gd name="connsiteX20" fmla="*/ 1023042 w 1023042"/>
                <a:gd name="connsiteY20" fmla="*/ 241426 h 612618"/>
                <a:gd name="connsiteX21" fmla="*/ 1010970 w 1023042"/>
                <a:gd name="connsiteY21" fmla="*/ 190123 h 612618"/>
                <a:gd name="connsiteX22" fmla="*/ 959667 w 1023042"/>
                <a:gd name="connsiteY22" fmla="*/ 156927 h 612618"/>
                <a:gd name="connsiteX23" fmla="*/ 932507 w 1023042"/>
                <a:gd name="connsiteY23" fmla="*/ 57338 h 612618"/>
                <a:gd name="connsiteX24" fmla="*/ 917418 w 1023042"/>
                <a:gd name="connsiteY24" fmla="*/ 54321 h 612618"/>
                <a:gd name="connsiteX25" fmla="*/ 899311 w 1023042"/>
                <a:gd name="connsiteY25" fmla="*/ 33196 h 612618"/>
                <a:gd name="connsiteX26" fmla="*/ 878186 w 1023042"/>
                <a:gd name="connsiteY26" fmla="*/ 27160 h 612618"/>
                <a:gd name="connsiteX27" fmla="*/ 860079 w 1023042"/>
                <a:gd name="connsiteY27" fmla="*/ 0 h 612618"/>
                <a:gd name="connsiteX28" fmla="*/ 817830 w 1023042"/>
                <a:gd name="connsiteY28" fmla="*/ 21125 h 612618"/>
                <a:gd name="connsiteX29" fmla="*/ 754456 w 1023042"/>
                <a:gd name="connsiteY29" fmla="*/ 30178 h 612618"/>
                <a:gd name="connsiteX30" fmla="*/ 715224 w 1023042"/>
                <a:gd name="connsiteY30" fmla="*/ 30178 h 612618"/>
                <a:gd name="connsiteX31" fmla="*/ 654867 w 1023042"/>
                <a:gd name="connsiteY31" fmla="*/ 36214 h 612618"/>
                <a:gd name="connsiteX32" fmla="*/ 618654 w 1023042"/>
                <a:gd name="connsiteY32" fmla="*/ 18107 h 612618"/>
                <a:gd name="connsiteX33" fmla="*/ 582440 w 1023042"/>
                <a:gd name="connsiteY33" fmla="*/ 6036 h 612618"/>
                <a:gd name="connsiteX34" fmla="*/ 561315 w 1023042"/>
                <a:gd name="connsiteY34" fmla="*/ 27160 h 612618"/>
                <a:gd name="connsiteX35" fmla="*/ 588475 w 1023042"/>
                <a:gd name="connsiteY35" fmla="*/ 60356 h 612618"/>
                <a:gd name="connsiteX36" fmla="*/ 591493 w 1023042"/>
                <a:gd name="connsiteY36" fmla="*/ 84499 h 612618"/>
                <a:gd name="connsiteX37" fmla="*/ 546226 w 1023042"/>
                <a:gd name="connsiteY37" fmla="*/ 96570 h 612618"/>
                <a:gd name="connsiteX38" fmla="*/ 513030 w 1023042"/>
                <a:gd name="connsiteY38" fmla="*/ 108641 h 612618"/>
                <a:gd name="connsiteX39" fmla="*/ 473798 w 1023042"/>
                <a:gd name="connsiteY39" fmla="*/ 117695 h 612618"/>
                <a:gd name="connsiteX40" fmla="*/ 473798 w 1023042"/>
                <a:gd name="connsiteY40" fmla="*/ 181069 h 612618"/>
                <a:gd name="connsiteX41" fmla="*/ 437584 w 1023042"/>
                <a:gd name="connsiteY41" fmla="*/ 214265 h 612618"/>
                <a:gd name="connsiteX42" fmla="*/ 416459 w 1023042"/>
                <a:gd name="connsiteY42" fmla="*/ 247461 h 612618"/>
                <a:gd name="connsiteX43" fmla="*/ 392317 w 1023042"/>
                <a:gd name="connsiteY43" fmla="*/ 259533 h 612618"/>
                <a:gd name="connsiteX44" fmla="*/ 365157 w 1023042"/>
                <a:gd name="connsiteY44" fmla="*/ 235390 h 612618"/>
                <a:gd name="connsiteX45" fmla="*/ 356103 w 1023042"/>
                <a:gd name="connsiteY45" fmla="*/ 253497 h 612618"/>
                <a:gd name="connsiteX46" fmla="*/ 356103 w 1023042"/>
                <a:gd name="connsiteY46" fmla="*/ 277639 h 612618"/>
                <a:gd name="connsiteX47" fmla="*/ 356103 w 1023042"/>
                <a:gd name="connsiteY47" fmla="*/ 298764 h 612618"/>
                <a:gd name="connsiteX48" fmla="*/ 334978 w 1023042"/>
                <a:gd name="connsiteY48" fmla="*/ 286693 h 612618"/>
                <a:gd name="connsiteX49" fmla="*/ 316871 w 1023042"/>
                <a:gd name="connsiteY49" fmla="*/ 283675 h 612618"/>
                <a:gd name="connsiteX50" fmla="*/ 277640 w 1023042"/>
                <a:gd name="connsiteY50" fmla="*/ 316871 h 612618"/>
                <a:gd name="connsiteX51" fmla="*/ 262551 w 1023042"/>
                <a:gd name="connsiteY51" fmla="*/ 328942 h 612618"/>
                <a:gd name="connsiteX52" fmla="*/ 229355 w 1023042"/>
                <a:gd name="connsiteY52" fmla="*/ 334978 h 612618"/>
                <a:gd name="connsiteX53" fmla="*/ 211248 w 1023042"/>
                <a:gd name="connsiteY53" fmla="*/ 316871 h 612618"/>
                <a:gd name="connsiteX54" fmla="*/ 196158 w 1023042"/>
                <a:gd name="connsiteY54" fmla="*/ 310836 h 612618"/>
                <a:gd name="connsiteX55" fmla="*/ 132784 w 1023042"/>
                <a:gd name="connsiteY55" fmla="*/ 350067 h 612618"/>
                <a:gd name="connsiteX0" fmla="*/ 132784 w 1023042"/>
                <a:gd name="connsiteY0" fmla="*/ 350067 h 612618"/>
                <a:gd name="connsiteX1" fmla="*/ 141838 w 1023042"/>
                <a:gd name="connsiteY1" fmla="*/ 425513 h 612618"/>
                <a:gd name="connsiteX2" fmla="*/ 93553 w 1023042"/>
                <a:gd name="connsiteY2" fmla="*/ 452673 h 612618"/>
                <a:gd name="connsiteX3" fmla="*/ 90535 w 1023042"/>
                <a:gd name="connsiteY3" fmla="*/ 488887 h 612618"/>
                <a:gd name="connsiteX4" fmla="*/ 90535 w 1023042"/>
                <a:gd name="connsiteY4" fmla="*/ 503976 h 612618"/>
                <a:gd name="connsiteX5" fmla="*/ 0 w 1023042"/>
                <a:gd name="connsiteY5" fmla="*/ 482851 h 612618"/>
                <a:gd name="connsiteX6" fmla="*/ 0 w 1023042"/>
                <a:gd name="connsiteY6" fmla="*/ 570368 h 612618"/>
                <a:gd name="connsiteX7" fmla="*/ 15089 w 1023042"/>
                <a:gd name="connsiteY7" fmla="*/ 612618 h 612618"/>
                <a:gd name="connsiteX8" fmla="*/ 75446 w 1023042"/>
                <a:gd name="connsiteY8" fmla="*/ 609600 h 612618"/>
                <a:gd name="connsiteX9" fmla="*/ 135802 w 1023042"/>
                <a:gd name="connsiteY9" fmla="*/ 597529 h 612618"/>
                <a:gd name="connsiteX10" fmla="*/ 208230 w 1023042"/>
                <a:gd name="connsiteY10" fmla="*/ 564333 h 612618"/>
                <a:gd name="connsiteX11" fmla="*/ 310836 w 1023042"/>
                <a:gd name="connsiteY11" fmla="*/ 549243 h 612618"/>
                <a:gd name="connsiteX12" fmla="*/ 449656 w 1023042"/>
                <a:gd name="connsiteY12" fmla="*/ 522083 h 612618"/>
                <a:gd name="connsiteX13" fmla="*/ 624689 w 1023042"/>
                <a:gd name="connsiteY13" fmla="*/ 488887 h 612618"/>
                <a:gd name="connsiteX14" fmla="*/ 781616 w 1023042"/>
                <a:gd name="connsiteY14" fmla="*/ 464744 h 612618"/>
                <a:gd name="connsiteX15" fmla="*/ 841972 w 1023042"/>
                <a:gd name="connsiteY15" fmla="*/ 446637 h 612618"/>
                <a:gd name="connsiteX16" fmla="*/ 919330 w 1023042"/>
                <a:gd name="connsiteY16" fmla="*/ 406769 h 612618"/>
                <a:gd name="connsiteX17" fmla="*/ 941560 w 1023042"/>
                <a:gd name="connsiteY17" fmla="*/ 356103 h 612618"/>
                <a:gd name="connsiteX18" fmla="*/ 962685 w 1023042"/>
                <a:gd name="connsiteY18" fmla="*/ 301782 h 612618"/>
                <a:gd name="connsiteX19" fmla="*/ 989846 w 1023042"/>
                <a:gd name="connsiteY19" fmla="*/ 274622 h 612618"/>
                <a:gd name="connsiteX20" fmla="*/ 1023042 w 1023042"/>
                <a:gd name="connsiteY20" fmla="*/ 241426 h 612618"/>
                <a:gd name="connsiteX21" fmla="*/ 1010970 w 1023042"/>
                <a:gd name="connsiteY21" fmla="*/ 190123 h 612618"/>
                <a:gd name="connsiteX22" fmla="*/ 959667 w 1023042"/>
                <a:gd name="connsiteY22" fmla="*/ 156927 h 612618"/>
                <a:gd name="connsiteX23" fmla="*/ 932507 w 1023042"/>
                <a:gd name="connsiteY23" fmla="*/ 57338 h 612618"/>
                <a:gd name="connsiteX24" fmla="*/ 917418 w 1023042"/>
                <a:gd name="connsiteY24" fmla="*/ 54321 h 612618"/>
                <a:gd name="connsiteX25" fmla="*/ 899311 w 1023042"/>
                <a:gd name="connsiteY25" fmla="*/ 33196 h 612618"/>
                <a:gd name="connsiteX26" fmla="*/ 878186 w 1023042"/>
                <a:gd name="connsiteY26" fmla="*/ 27160 h 612618"/>
                <a:gd name="connsiteX27" fmla="*/ 860079 w 1023042"/>
                <a:gd name="connsiteY27" fmla="*/ 0 h 612618"/>
                <a:gd name="connsiteX28" fmla="*/ 817830 w 1023042"/>
                <a:gd name="connsiteY28" fmla="*/ 21125 h 612618"/>
                <a:gd name="connsiteX29" fmla="*/ 754456 w 1023042"/>
                <a:gd name="connsiteY29" fmla="*/ 30178 h 612618"/>
                <a:gd name="connsiteX30" fmla="*/ 715224 w 1023042"/>
                <a:gd name="connsiteY30" fmla="*/ 30178 h 612618"/>
                <a:gd name="connsiteX31" fmla="*/ 654867 w 1023042"/>
                <a:gd name="connsiteY31" fmla="*/ 36214 h 612618"/>
                <a:gd name="connsiteX32" fmla="*/ 618654 w 1023042"/>
                <a:gd name="connsiteY32" fmla="*/ 18107 h 612618"/>
                <a:gd name="connsiteX33" fmla="*/ 582440 w 1023042"/>
                <a:gd name="connsiteY33" fmla="*/ 6036 h 612618"/>
                <a:gd name="connsiteX34" fmla="*/ 561315 w 1023042"/>
                <a:gd name="connsiteY34" fmla="*/ 27160 h 612618"/>
                <a:gd name="connsiteX35" fmla="*/ 588475 w 1023042"/>
                <a:gd name="connsiteY35" fmla="*/ 60356 h 612618"/>
                <a:gd name="connsiteX36" fmla="*/ 591493 w 1023042"/>
                <a:gd name="connsiteY36" fmla="*/ 84499 h 612618"/>
                <a:gd name="connsiteX37" fmla="*/ 546226 w 1023042"/>
                <a:gd name="connsiteY37" fmla="*/ 96570 h 612618"/>
                <a:gd name="connsiteX38" fmla="*/ 513030 w 1023042"/>
                <a:gd name="connsiteY38" fmla="*/ 108641 h 612618"/>
                <a:gd name="connsiteX39" fmla="*/ 459502 w 1023042"/>
                <a:gd name="connsiteY39" fmla="*/ 112933 h 612618"/>
                <a:gd name="connsiteX40" fmla="*/ 473798 w 1023042"/>
                <a:gd name="connsiteY40" fmla="*/ 181069 h 612618"/>
                <a:gd name="connsiteX41" fmla="*/ 437584 w 1023042"/>
                <a:gd name="connsiteY41" fmla="*/ 214265 h 612618"/>
                <a:gd name="connsiteX42" fmla="*/ 416459 w 1023042"/>
                <a:gd name="connsiteY42" fmla="*/ 247461 h 612618"/>
                <a:gd name="connsiteX43" fmla="*/ 392317 w 1023042"/>
                <a:gd name="connsiteY43" fmla="*/ 259533 h 612618"/>
                <a:gd name="connsiteX44" fmla="*/ 365157 w 1023042"/>
                <a:gd name="connsiteY44" fmla="*/ 235390 h 612618"/>
                <a:gd name="connsiteX45" fmla="*/ 356103 w 1023042"/>
                <a:gd name="connsiteY45" fmla="*/ 253497 h 612618"/>
                <a:gd name="connsiteX46" fmla="*/ 356103 w 1023042"/>
                <a:gd name="connsiteY46" fmla="*/ 277639 h 612618"/>
                <a:gd name="connsiteX47" fmla="*/ 356103 w 1023042"/>
                <a:gd name="connsiteY47" fmla="*/ 298764 h 612618"/>
                <a:gd name="connsiteX48" fmla="*/ 334978 w 1023042"/>
                <a:gd name="connsiteY48" fmla="*/ 286693 h 612618"/>
                <a:gd name="connsiteX49" fmla="*/ 316871 w 1023042"/>
                <a:gd name="connsiteY49" fmla="*/ 283675 h 612618"/>
                <a:gd name="connsiteX50" fmla="*/ 277640 w 1023042"/>
                <a:gd name="connsiteY50" fmla="*/ 316871 h 612618"/>
                <a:gd name="connsiteX51" fmla="*/ 262551 w 1023042"/>
                <a:gd name="connsiteY51" fmla="*/ 328942 h 612618"/>
                <a:gd name="connsiteX52" fmla="*/ 229355 w 1023042"/>
                <a:gd name="connsiteY52" fmla="*/ 334978 h 612618"/>
                <a:gd name="connsiteX53" fmla="*/ 211248 w 1023042"/>
                <a:gd name="connsiteY53" fmla="*/ 316871 h 612618"/>
                <a:gd name="connsiteX54" fmla="*/ 196158 w 1023042"/>
                <a:gd name="connsiteY54" fmla="*/ 310836 h 612618"/>
                <a:gd name="connsiteX55" fmla="*/ 132784 w 1023042"/>
                <a:gd name="connsiteY55" fmla="*/ 350067 h 612618"/>
                <a:gd name="connsiteX0" fmla="*/ 132784 w 1023042"/>
                <a:gd name="connsiteY0" fmla="*/ 350067 h 612618"/>
                <a:gd name="connsiteX1" fmla="*/ 141838 w 1023042"/>
                <a:gd name="connsiteY1" fmla="*/ 425513 h 612618"/>
                <a:gd name="connsiteX2" fmla="*/ 93553 w 1023042"/>
                <a:gd name="connsiteY2" fmla="*/ 452673 h 612618"/>
                <a:gd name="connsiteX3" fmla="*/ 90535 w 1023042"/>
                <a:gd name="connsiteY3" fmla="*/ 488887 h 612618"/>
                <a:gd name="connsiteX4" fmla="*/ 90535 w 1023042"/>
                <a:gd name="connsiteY4" fmla="*/ 503976 h 612618"/>
                <a:gd name="connsiteX5" fmla="*/ 0 w 1023042"/>
                <a:gd name="connsiteY5" fmla="*/ 482851 h 612618"/>
                <a:gd name="connsiteX6" fmla="*/ 0 w 1023042"/>
                <a:gd name="connsiteY6" fmla="*/ 570368 h 612618"/>
                <a:gd name="connsiteX7" fmla="*/ 15089 w 1023042"/>
                <a:gd name="connsiteY7" fmla="*/ 612618 h 612618"/>
                <a:gd name="connsiteX8" fmla="*/ 75446 w 1023042"/>
                <a:gd name="connsiteY8" fmla="*/ 609600 h 612618"/>
                <a:gd name="connsiteX9" fmla="*/ 135802 w 1023042"/>
                <a:gd name="connsiteY9" fmla="*/ 597529 h 612618"/>
                <a:gd name="connsiteX10" fmla="*/ 208230 w 1023042"/>
                <a:gd name="connsiteY10" fmla="*/ 564333 h 612618"/>
                <a:gd name="connsiteX11" fmla="*/ 310836 w 1023042"/>
                <a:gd name="connsiteY11" fmla="*/ 549243 h 612618"/>
                <a:gd name="connsiteX12" fmla="*/ 449656 w 1023042"/>
                <a:gd name="connsiteY12" fmla="*/ 522083 h 612618"/>
                <a:gd name="connsiteX13" fmla="*/ 624689 w 1023042"/>
                <a:gd name="connsiteY13" fmla="*/ 488887 h 612618"/>
                <a:gd name="connsiteX14" fmla="*/ 781616 w 1023042"/>
                <a:gd name="connsiteY14" fmla="*/ 464744 h 612618"/>
                <a:gd name="connsiteX15" fmla="*/ 841972 w 1023042"/>
                <a:gd name="connsiteY15" fmla="*/ 446637 h 612618"/>
                <a:gd name="connsiteX16" fmla="*/ 919330 w 1023042"/>
                <a:gd name="connsiteY16" fmla="*/ 406769 h 612618"/>
                <a:gd name="connsiteX17" fmla="*/ 941560 w 1023042"/>
                <a:gd name="connsiteY17" fmla="*/ 356103 h 612618"/>
                <a:gd name="connsiteX18" fmla="*/ 962685 w 1023042"/>
                <a:gd name="connsiteY18" fmla="*/ 301782 h 612618"/>
                <a:gd name="connsiteX19" fmla="*/ 989846 w 1023042"/>
                <a:gd name="connsiteY19" fmla="*/ 274622 h 612618"/>
                <a:gd name="connsiteX20" fmla="*/ 1023042 w 1023042"/>
                <a:gd name="connsiteY20" fmla="*/ 241426 h 612618"/>
                <a:gd name="connsiteX21" fmla="*/ 1010970 w 1023042"/>
                <a:gd name="connsiteY21" fmla="*/ 190123 h 612618"/>
                <a:gd name="connsiteX22" fmla="*/ 959667 w 1023042"/>
                <a:gd name="connsiteY22" fmla="*/ 156927 h 612618"/>
                <a:gd name="connsiteX23" fmla="*/ 932507 w 1023042"/>
                <a:gd name="connsiteY23" fmla="*/ 57338 h 612618"/>
                <a:gd name="connsiteX24" fmla="*/ 917418 w 1023042"/>
                <a:gd name="connsiteY24" fmla="*/ 54321 h 612618"/>
                <a:gd name="connsiteX25" fmla="*/ 899311 w 1023042"/>
                <a:gd name="connsiteY25" fmla="*/ 33196 h 612618"/>
                <a:gd name="connsiteX26" fmla="*/ 878186 w 1023042"/>
                <a:gd name="connsiteY26" fmla="*/ 27160 h 612618"/>
                <a:gd name="connsiteX27" fmla="*/ 860079 w 1023042"/>
                <a:gd name="connsiteY27" fmla="*/ 0 h 612618"/>
                <a:gd name="connsiteX28" fmla="*/ 817830 w 1023042"/>
                <a:gd name="connsiteY28" fmla="*/ 21125 h 612618"/>
                <a:gd name="connsiteX29" fmla="*/ 754456 w 1023042"/>
                <a:gd name="connsiteY29" fmla="*/ 30178 h 612618"/>
                <a:gd name="connsiteX30" fmla="*/ 715224 w 1023042"/>
                <a:gd name="connsiteY30" fmla="*/ 30178 h 612618"/>
                <a:gd name="connsiteX31" fmla="*/ 654867 w 1023042"/>
                <a:gd name="connsiteY31" fmla="*/ 36214 h 612618"/>
                <a:gd name="connsiteX32" fmla="*/ 618654 w 1023042"/>
                <a:gd name="connsiteY32" fmla="*/ 18107 h 612618"/>
                <a:gd name="connsiteX33" fmla="*/ 582440 w 1023042"/>
                <a:gd name="connsiteY33" fmla="*/ 6036 h 612618"/>
                <a:gd name="connsiteX34" fmla="*/ 561315 w 1023042"/>
                <a:gd name="connsiteY34" fmla="*/ 27160 h 612618"/>
                <a:gd name="connsiteX35" fmla="*/ 588475 w 1023042"/>
                <a:gd name="connsiteY35" fmla="*/ 60356 h 612618"/>
                <a:gd name="connsiteX36" fmla="*/ 591493 w 1023042"/>
                <a:gd name="connsiteY36" fmla="*/ 84499 h 612618"/>
                <a:gd name="connsiteX37" fmla="*/ 546226 w 1023042"/>
                <a:gd name="connsiteY37" fmla="*/ 96570 h 612618"/>
                <a:gd name="connsiteX38" fmla="*/ 513030 w 1023042"/>
                <a:gd name="connsiteY38" fmla="*/ 108641 h 612618"/>
                <a:gd name="connsiteX39" fmla="*/ 459502 w 1023042"/>
                <a:gd name="connsiteY39" fmla="*/ 112933 h 612618"/>
                <a:gd name="connsiteX40" fmla="*/ 464267 w 1023042"/>
                <a:gd name="connsiteY40" fmla="*/ 181069 h 612618"/>
                <a:gd name="connsiteX41" fmla="*/ 437584 w 1023042"/>
                <a:gd name="connsiteY41" fmla="*/ 214265 h 612618"/>
                <a:gd name="connsiteX42" fmla="*/ 416459 w 1023042"/>
                <a:gd name="connsiteY42" fmla="*/ 247461 h 612618"/>
                <a:gd name="connsiteX43" fmla="*/ 392317 w 1023042"/>
                <a:gd name="connsiteY43" fmla="*/ 259533 h 612618"/>
                <a:gd name="connsiteX44" fmla="*/ 365157 w 1023042"/>
                <a:gd name="connsiteY44" fmla="*/ 235390 h 612618"/>
                <a:gd name="connsiteX45" fmla="*/ 356103 w 1023042"/>
                <a:gd name="connsiteY45" fmla="*/ 253497 h 612618"/>
                <a:gd name="connsiteX46" fmla="*/ 356103 w 1023042"/>
                <a:gd name="connsiteY46" fmla="*/ 277639 h 612618"/>
                <a:gd name="connsiteX47" fmla="*/ 356103 w 1023042"/>
                <a:gd name="connsiteY47" fmla="*/ 298764 h 612618"/>
                <a:gd name="connsiteX48" fmla="*/ 334978 w 1023042"/>
                <a:gd name="connsiteY48" fmla="*/ 286693 h 612618"/>
                <a:gd name="connsiteX49" fmla="*/ 316871 w 1023042"/>
                <a:gd name="connsiteY49" fmla="*/ 283675 h 612618"/>
                <a:gd name="connsiteX50" fmla="*/ 277640 w 1023042"/>
                <a:gd name="connsiteY50" fmla="*/ 316871 h 612618"/>
                <a:gd name="connsiteX51" fmla="*/ 262551 w 1023042"/>
                <a:gd name="connsiteY51" fmla="*/ 328942 h 612618"/>
                <a:gd name="connsiteX52" fmla="*/ 229355 w 1023042"/>
                <a:gd name="connsiteY52" fmla="*/ 334978 h 612618"/>
                <a:gd name="connsiteX53" fmla="*/ 211248 w 1023042"/>
                <a:gd name="connsiteY53" fmla="*/ 316871 h 612618"/>
                <a:gd name="connsiteX54" fmla="*/ 196158 w 1023042"/>
                <a:gd name="connsiteY54" fmla="*/ 310836 h 612618"/>
                <a:gd name="connsiteX55" fmla="*/ 132784 w 1023042"/>
                <a:gd name="connsiteY55" fmla="*/ 350067 h 612618"/>
                <a:gd name="connsiteX0" fmla="*/ 132784 w 1032573"/>
                <a:gd name="connsiteY0" fmla="*/ 350067 h 612618"/>
                <a:gd name="connsiteX1" fmla="*/ 141838 w 1032573"/>
                <a:gd name="connsiteY1" fmla="*/ 425513 h 612618"/>
                <a:gd name="connsiteX2" fmla="*/ 93553 w 1032573"/>
                <a:gd name="connsiteY2" fmla="*/ 452673 h 612618"/>
                <a:gd name="connsiteX3" fmla="*/ 90535 w 1032573"/>
                <a:gd name="connsiteY3" fmla="*/ 488887 h 612618"/>
                <a:gd name="connsiteX4" fmla="*/ 90535 w 1032573"/>
                <a:gd name="connsiteY4" fmla="*/ 503976 h 612618"/>
                <a:gd name="connsiteX5" fmla="*/ 0 w 1032573"/>
                <a:gd name="connsiteY5" fmla="*/ 482851 h 612618"/>
                <a:gd name="connsiteX6" fmla="*/ 0 w 1032573"/>
                <a:gd name="connsiteY6" fmla="*/ 570368 h 612618"/>
                <a:gd name="connsiteX7" fmla="*/ 15089 w 1032573"/>
                <a:gd name="connsiteY7" fmla="*/ 612618 h 612618"/>
                <a:gd name="connsiteX8" fmla="*/ 75446 w 1032573"/>
                <a:gd name="connsiteY8" fmla="*/ 609600 h 612618"/>
                <a:gd name="connsiteX9" fmla="*/ 135802 w 1032573"/>
                <a:gd name="connsiteY9" fmla="*/ 597529 h 612618"/>
                <a:gd name="connsiteX10" fmla="*/ 208230 w 1032573"/>
                <a:gd name="connsiteY10" fmla="*/ 564333 h 612618"/>
                <a:gd name="connsiteX11" fmla="*/ 310836 w 1032573"/>
                <a:gd name="connsiteY11" fmla="*/ 549243 h 612618"/>
                <a:gd name="connsiteX12" fmla="*/ 449656 w 1032573"/>
                <a:gd name="connsiteY12" fmla="*/ 522083 h 612618"/>
                <a:gd name="connsiteX13" fmla="*/ 624689 w 1032573"/>
                <a:gd name="connsiteY13" fmla="*/ 488887 h 612618"/>
                <a:gd name="connsiteX14" fmla="*/ 781616 w 1032573"/>
                <a:gd name="connsiteY14" fmla="*/ 464744 h 612618"/>
                <a:gd name="connsiteX15" fmla="*/ 841972 w 1032573"/>
                <a:gd name="connsiteY15" fmla="*/ 446637 h 612618"/>
                <a:gd name="connsiteX16" fmla="*/ 919330 w 1032573"/>
                <a:gd name="connsiteY16" fmla="*/ 406769 h 612618"/>
                <a:gd name="connsiteX17" fmla="*/ 941560 w 1032573"/>
                <a:gd name="connsiteY17" fmla="*/ 356103 h 612618"/>
                <a:gd name="connsiteX18" fmla="*/ 962685 w 1032573"/>
                <a:gd name="connsiteY18" fmla="*/ 301782 h 612618"/>
                <a:gd name="connsiteX19" fmla="*/ 989846 w 1032573"/>
                <a:gd name="connsiteY19" fmla="*/ 274622 h 612618"/>
                <a:gd name="connsiteX20" fmla="*/ 1032573 w 1032573"/>
                <a:gd name="connsiteY20" fmla="*/ 255709 h 612618"/>
                <a:gd name="connsiteX21" fmla="*/ 1010970 w 1032573"/>
                <a:gd name="connsiteY21" fmla="*/ 190123 h 612618"/>
                <a:gd name="connsiteX22" fmla="*/ 959667 w 1032573"/>
                <a:gd name="connsiteY22" fmla="*/ 156927 h 612618"/>
                <a:gd name="connsiteX23" fmla="*/ 932507 w 1032573"/>
                <a:gd name="connsiteY23" fmla="*/ 57338 h 612618"/>
                <a:gd name="connsiteX24" fmla="*/ 917418 w 1032573"/>
                <a:gd name="connsiteY24" fmla="*/ 54321 h 612618"/>
                <a:gd name="connsiteX25" fmla="*/ 899311 w 1032573"/>
                <a:gd name="connsiteY25" fmla="*/ 33196 h 612618"/>
                <a:gd name="connsiteX26" fmla="*/ 878186 w 1032573"/>
                <a:gd name="connsiteY26" fmla="*/ 27160 h 612618"/>
                <a:gd name="connsiteX27" fmla="*/ 860079 w 1032573"/>
                <a:gd name="connsiteY27" fmla="*/ 0 h 612618"/>
                <a:gd name="connsiteX28" fmla="*/ 817830 w 1032573"/>
                <a:gd name="connsiteY28" fmla="*/ 21125 h 612618"/>
                <a:gd name="connsiteX29" fmla="*/ 754456 w 1032573"/>
                <a:gd name="connsiteY29" fmla="*/ 30178 h 612618"/>
                <a:gd name="connsiteX30" fmla="*/ 715224 w 1032573"/>
                <a:gd name="connsiteY30" fmla="*/ 30178 h 612618"/>
                <a:gd name="connsiteX31" fmla="*/ 654867 w 1032573"/>
                <a:gd name="connsiteY31" fmla="*/ 36214 h 612618"/>
                <a:gd name="connsiteX32" fmla="*/ 618654 w 1032573"/>
                <a:gd name="connsiteY32" fmla="*/ 18107 h 612618"/>
                <a:gd name="connsiteX33" fmla="*/ 582440 w 1032573"/>
                <a:gd name="connsiteY33" fmla="*/ 6036 h 612618"/>
                <a:gd name="connsiteX34" fmla="*/ 561315 w 1032573"/>
                <a:gd name="connsiteY34" fmla="*/ 27160 h 612618"/>
                <a:gd name="connsiteX35" fmla="*/ 588475 w 1032573"/>
                <a:gd name="connsiteY35" fmla="*/ 60356 h 612618"/>
                <a:gd name="connsiteX36" fmla="*/ 591493 w 1032573"/>
                <a:gd name="connsiteY36" fmla="*/ 84499 h 612618"/>
                <a:gd name="connsiteX37" fmla="*/ 546226 w 1032573"/>
                <a:gd name="connsiteY37" fmla="*/ 96570 h 612618"/>
                <a:gd name="connsiteX38" fmla="*/ 513030 w 1032573"/>
                <a:gd name="connsiteY38" fmla="*/ 108641 h 612618"/>
                <a:gd name="connsiteX39" fmla="*/ 459502 w 1032573"/>
                <a:gd name="connsiteY39" fmla="*/ 112933 h 612618"/>
                <a:gd name="connsiteX40" fmla="*/ 464267 w 1032573"/>
                <a:gd name="connsiteY40" fmla="*/ 181069 h 612618"/>
                <a:gd name="connsiteX41" fmla="*/ 437584 w 1032573"/>
                <a:gd name="connsiteY41" fmla="*/ 214265 h 612618"/>
                <a:gd name="connsiteX42" fmla="*/ 416459 w 1032573"/>
                <a:gd name="connsiteY42" fmla="*/ 247461 h 612618"/>
                <a:gd name="connsiteX43" fmla="*/ 392317 w 1032573"/>
                <a:gd name="connsiteY43" fmla="*/ 259533 h 612618"/>
                <a:gd name="connsiteX44" fmla="*/ 365157 w 1032573"/>
                <a:gd name="connsiteY44" fmla="*/ 235390 h 612618"/>
                <a:gd name="connsiteX45" fmla="*/ 356103 w 1032573"/>
                <a:gd name="connsiteY45" fmla="*/ 253497 h 612618"/>
                <a:gd name="connsiteX46" fmla="*/ 356103 w 1032573"/>
                <a:gd name="connsiteY46" fmla="*/ 277639 h 612618"/>
                <a:gd name="connsiteX47" fmla="*/ 356103 w 1032573"/>
                <a:gd name="connsiteY47" fmla="*/ 298764 h 612618"/>
                <a:gd name="connsiteX48" fmla="*/ 334978 w 1032573"/>
                <a:gd name="connsiteY48" fmla="*/ 286693 h 612618"/>
                <a:gd name="connsiteX49" fmla="*/ 316871 w 1032573"/>
                <a:gd name="connsiteY49" fmla="*/ 283675 h 612618"/>
                <a:gd name="connsiteX50" fmla="*/ 277640 w 1032573"/>
                <a:gd name="connsiteY50" fmla="*/ 316871 h 612618"/>
                <a:gd name="connsiteX51" fmla="*/ 262551 w 1032573"/>
                <a:gd name="connsiteY51" fmla="*/ 328942 h 612618"/>
                <a:gd name="connsiteX52" fmla="*/ 229355 w 1032573"/>
                <a:gd name="connsiteY52" fmla="*/ 334978 h 612618"/>
                <a:gd name="connsiteX53" fmla="*/ 211248 w 1032573"/>
                <a:gd name="connsiteY53" fmla="*/ 316871 h 612618"/>
                <a:gd name="connsiteX54" fmla="*/ 196158 w 1032573"/>
                <a:gd name="connsiteY54" fmla="*/ 310836 h 612618"/>
                <a:gd name="connsiteX55" fmla="*/ 132784 w 1032573"/>
                <a:gd name="connsiteY55" fmla="*/ 350067 h 612618"/>
                <a:gd name="connsiteX0" fmla="*/ 132784 w 1032573"/>
                <a:gd name="connsiteY0" fmla="*/ 350067 h 612618"/>
                <a:gd name="connsiteX1" fmla="*/ 141838 w 1032573"/>
                <a:gd name="connsiteY1" fmla="*/ 425513 h 612618"/>
                <a:gd name="connsiteX2" fmla="*/ 93553 w 1032573"/>
                <a:gd name="connsiteY2" fmla="*/ 452673 h 612618"/>
                <a:gd name="connsiteX3" fmla="*/ 90535 w 1032573"/>
                <a:gd name="connsiteY3" fmla="*/ 488887 h 612618"/>
                <a:gd name="connsiteX4" fmla="*/ 90535 w 1032573"/>
                <a:gd name="connsiteY4" fmla="*/ 503976 h 612618"/>
                <a:gd name="connsiteX5" fmla="*/ 0 w 1032573"/>
                <a:gd name="connsiteY5" fmla="*/ 482851 h 612618"/>
                <a:gd name="connsiteX6" fmla="*/ 0 w 1032573"/>
                <a:gd name="connsiteY6" fmla="*/ 570368 h 612618"/>
                <a:gd name="connsiteX7" fmla="*/ 15089 w 1032573"/>
                <a:gd name="connsiteY7" fmla="*/ 612618 h 612618"/>
                <a:gd name="connsiteX8" fmla="*/ 75446 w 1032573"/>
                <a:gd name="connsiteY8" fmla="*/ 609600 h 612618"/>
                <a:gd name="connsiteX9" fmla="*/ 135802 w 1032573"/>
                <a:gd name="connsiteY9" fmla="*/ 597529 h 612618"/>
                <a:gd name="connsiteX10" fmla="*/ 208230 w 1032573"/>
                <a:gd name="connsiteY10" fmla="*/ 564333 h 612618"/>
                <a:gd name="connsiteX11" fmla="*/ 310836 w 1032573"/>
                <a:gd name="connsiteY11" fmla="*/ 549243 h 612618"/>
                <a:gd name="connsiteX12" fmla="*/ 449656 w 1032573"/>
                <a:gd name="connsiteY12" fmla="*/ 522083 h 612618"/>
                <a:gd name="connsiteX13" fmla="*/ 624689 w 1032573"/>
                <a:gd name="connsiteY13" fmla="*/ 488887 h 612618"/>
                <a:gd name="connsiteX14" fmla="*/ 781616 w 1032573"/>
                <a:gd name="connsiteY14" fmla="*/ 464744 h 612618"/>
                <a:gd name="connsiteX15" fmla="*/ 841972 w 1032573"/>
                <a:gd name="connsiteY15" fmla="*/ 446637 h 612618"/>
                <a:gd name="connsiteX16" fmla="*/ 919330 w 1032573"/>
                <a:gd name="connsiteY16" fmla="*/ 406769 h 612618"/>
                <a:gd name="connsiteX17" fmla="*/ 941560 w 1032573"/>
                <a:gd name="connsiteY17" fmla="*/ 356103 h 612618"/>
                <a:gd name="connsiteX18" fmla="*/ 962685 w 1032573"/>
                <a:gd name="connsiteY18" fmla="*/ 301782 h 612618"/>
                <a:gd name="connsiteX19" fmla="*/ 999378 w 1032573"/>
                <a:gd name="connsiteY19" fmla="*/ 281763 h 612618"/>
                <a:gd name="connsiteX20" fmla="*/ 1032573 w 1032573"/>
                <a:gd name="connsiteY20" fmla="*/ 255709 h 612618"/>
                <a:gd name="connsiteX21" fmla="*/ 1010970 w 1032573"/>
                <a:gd name="connsiteY21" fmla="*/ 190123 h 612618"/>
                <a:gd name="connsiteX22" fmla="*/ 959667 w 1032573"/>
                <a:gd name="connsiteY22" fmla="*/ 156927 h 612618"/>
                <a:gd name="connsiteX23" fmla="*/ 932507 w 1032573"/>
                <a:gd name="connsiteY23" fmla="*/ 57338 h 612618"/>
                <a:gd name="connsiteX24" fmla="*/ 917418 w 1032573"/>
                <a:gd name="connsiteY24" fmla="*/ 54321 h 612618"/>
                <a:gd name="connsiteX25" fmla="*/ 899311 w 1032573"/>
                <a:gd name="connsiteY25" fmla="*/ 33196 h 612618"/>
                <a:gd name="connsiteX26" fmla="*/ 878186 w 1032573"/>
                <a:gd name="connsiteY26" fmla="*/ 27160 h 612618"/>
                <a:gd name="connsiteX27" fmla="*/ 860079 w 1032573"/>
                <a:gd name="connsiteY27" fmla="*/ 0 h 612618"/>
                <a:gd name="connsiteX28" fmla="*/ 817830 w 1032573"/>
                <a:gd name="connsiteY28" fmla="*/ 21125 h 612618"/>
                <a:gd name="connsiteX29" fmla="*/ 754456 w 1032573"/>
                <a:gd name="connsiteY29" fmla="*/ 30178 h 612618"/>
                <a:gd name="connsiteX30" fmla="*/ 715224 w 1032573"/>
                <a:gd name="connsiteY30" fmla="*/ 30178 h 612618"/>
                <a:gd name="connsiteX31" fmla="*/ 654867 w 1032573"/>
                <a:gd name="connsiteY31" fmla="*/ 36214 h 612618"/>
                <a:gd name="connsiteX32" fmla="*/ 618654 w 1032573"/>
                <a:gd name="connsiteY32" fmla="*/ 18107 h 612618"/>
                <a:gd name="connsiteX33" fmla="*/ 582440 w 1032573"/>
                <a:gd name="connsiteY33" fmla="*/ 6036 h 612618"/>
                <a:gd name="connsiteX34" fmla="*/ 561315 w 1032573"/>
                <a:gd name="connsiteY34" fmla="*/ 27160 h 612618"/>
                <a:gd name="connsiteX35" fmla="*/ 588475 w 1032573"/>
                <a:gd name="connsiteY35" fmla="*/ 60356 h 612618"/>
                <a:gd name="connsiteX36" fmla="*/ 591493 w 1032573"/>
                <a:gd name="connsiteY36" fmla="*/ 84499 h 612618"/>
                <a:gd name="connsiteX37" fmla="*/ 546226 w 1032573"/>
                <a:gd name="connsiteY37" fmla="*/ 96570 h 612618"/>
                <a:gd name="connsiteX38" fmla="*/ 513030 w 1032573"/>
                <a:gd name="connsiteY38" fmla="*/ 108641 h 612618"/>
                <a:gd name="connsiteX39" fmla="*/ 459502 w 1032573"/>
                <a:gd name="connsiteY39" fmla="*/ 112933 h 612618"/>
                <a:gd name="connsiteX40" fmla="*/ 464267 w 1032573"/>
                <a:gd name="connsiteY40" fmla="*/ 181069 h 612618"/>
                <a:gd name="connsiteX41" fmla="*/ 437584 w 1032573"/>
                <a:gd name="connsiteY41" fmla="*/ 214265 h 612618"/>
                <a:gd name="connsiteX42" fmla="*/ 416459 w 1032573"/>
                <a:gd name="connsiteY42" fmla="*/ 247461 h 612618"/>
                <a:gd name="connsiteX43" fmla="*/ 392317 w 1032573"/>
                <a:gd name="connsiteY43" fmla="*/ 259533 h 612618"/>
                <a:gd name="connsiteX44" fmla="*/ 365157 w 1032573"/>
                <a:gd name="connsiteY44" fmla="*/ 235390 h 612618"/>
                <a:gd name="connsiteX45" fmla="*/ 356103 w 1032573"/>
                <a:gd name="connsiteY45" fmla="*/ 253497 h 612618"/>
                <a:gd name="connsiteX46" fmla="*/ 356103 w 1032573"/>
                <a:gd name="connsiteY46" fmla="*/ 277639 h 612618"/>
                <a:gd name="connsiteX47" fmla="*/ 356103 w 1032573"/>
                <a:gd name="connsiteY47" fmla="*/ 298764 h 612618"/>
                <a:gd name="connsiteX48" fmla="*/ 334978 w 1032573"/>
                <a:gd name="connsiteY48" fmla="*/ 286693 h 612618"/>
                <a:gd name="connsiteX49" fmla="*/ 316871 w 1032573"/>
                <a:gd name="connsiteY49" fmla="*/ 283675 h 612618"/>
                <a:gd name="connsiteX50" fmla="*/ 277640 w 1032573"/>
                <a:gd name="connsiteY50" fmla="*/ 316871 h 612618"/>
                <a:gd name="connsiteX51" fmla="*/ 262551 w 1032573"/>
                <a:gd name="connsiteY51" fmla="*/ 328942 h 612618"/>
                <a:gd name="connsiteX52" fmla="*/ 229355 w 1032573"/>
                <a:gd name="connsiteY52" fmla="*/ 334978 h 612618"/>
                <a:gd name="connsiteX53" fmla="*/ 211248 w 1032573"/>
                <a:gd name="connsiteY53" fmla="*/ 316871 h 612618"/>
                <a:gd name="connsiteX54" fmla="*/ 196158 w 1032573"/>
                <a:gd name="connsiteY54" fmla="*/ 310836 h 612618"/>
                <a:gd name="connsiteX55" fmla="*/ 132784 w 1032573"/>
                <a:gd name="connsiteY55" fmla="*/ 350067 h 612618"/>
                <a:gd name="connsiteX0" fmla="*/ 132784 w 1032573"/>
                <a:gd name="connsiteY0" fmla="*/ 350067 h 612618"/>
                <a:gd name="connsiteX1" fmla="*/ 141838 w 1032573"/>
                <a:gd name="connsiteY1" fmla="*/ 425513 h 612618"/>
                <a:gd name="connsiteX2" fmla="*/ 93553 w 1032573"/>
                <a:gd name="connsiteY2" fmla="*/ 452673 h 612618"/>
                <a:gd name="connsiteX3" fmla="*/ 90535 w 1032573"/>
                <a:gd name="connsiteY3" fmla="*/ 488887 h 612618"/>
                <a:gd name="connsiteX4" fmla="*/ 90535 w 1032573"/>
                <a:gd name="connsiteY4" fmla="*/ 503976 h 612618"/>
                <a:gd name="connsiteX5" fmla="*/ 0 w 1032573"/>
                <a:gd name="connsiteY5" fmla="*/ 482851 h 612618"/>
                <a:gd name="connsiteX6" fmla="*/ 0 w 1032573"/>
                <a:gd name="connsiteY6" fmla="*/ 570368 h 612618"/>
                <a:gd name="connsiteX7" fmla="*/ 15089 w 1032573"/>
                <a:gd name="connsiteY7" fmla="*/ 612618 h 612618"/>
                <a:gd name="connsiteX8" fmla="*/ 75446 w 1032573"/>
                <a:gd name="connsiteY8" fmla="*/ 609600 h 612618"/>
                <a:gd name="connsiteX9" fmla="*/ 135802 w 1032573"/>
                <a:gd name="connsiteY9" fmla="*/ 597529 h 612618"/>
                <a:gd name="connsiteX10" fmla="*/ 208230 w 1032573"/>
                <a:gd name="connsiteY10" fmla="*/ 564333 h 612618"/>
                <a:gd name="connsiteX11" fmla="*/ 310836 w 1032573"/>
                <a:gd name="connsiteY11" fmla="*/ 549243 h 612618"/>
                <a:gd name="connsiteX12" fmla="*/ 449656 w 1032573"/>
                <a:gd name="connsiteY12" fmla="*/ 522083 h 612618"/>
                <a:gd name="connsiteX13" fmla="*/ 624689 w 1032573"/>
                <a:gd name="connsiteY13" fmla="*/ 488887 h 612618"/>
                <a:gd name="connsiteX14" fmla="*/ 781616 w 1032573"/>
                <a:gd name="connsiteY14" fmla="*/ 464744 h 612618"/>
                <a:gd name="connsiteX15" fmla="*/ 841972 w 1032573"/>
                <a:gd name="connsiteY15" fmla="*/ 446637 h 612618"/>
                <a:gd name="connsiteX16" fmla="*/ 919330 w 1032573"/>
                <a:gd name="connsiteY16" fmla="*/ 406769 h 612618"/>
                <a:gd name="connsiteX17" fmla="*/ 941560 w 1032573"/>
                <a:gd name="connsiteY17" fmla="*/ 356103 h 612618"/>
                <a:gd name="connsiteX18" fmla="*/ 969834 w 1032573"/>
                <a:gd name="connsiteY18" fmla="*/ 308924 h 612618"/>
                <a:gd name="connsiteX19" fmla="*/ 999378 w 1032573"/>
                <a:gd name="connsiteY19" fmla="*/ 281763 h 612618"/>
                <a:gd name="connsiteX20" fmla="*/ 1032573 w 1032573"/>
                <a:gd name="connsiteY20" fmla="*/ 255709 h 612618"/>
                <a:gd name="connsiteX21" fmla="*/ 1010970 w 1032573"/>
                <a:gd name="connsiteY21" fmla="*/ 190123 h 612618"/>
                <a:gd name="connsiteX22" fmla="*/ 959667 w 1032573"/>
                <a:gd name="connsiteY22" fmla="*/ 156927 h 612618"/>
                <a:gd name="connsiteX23" fmla="*/ 932507 w 1032573"/>
                <a:gd name="connsiteY23" fmla="*/ 57338 h 612618"/>
                <a:gd name="connsiteX24" fmla="*/ 917418 w 1032573"/>
                <a:gd name="connsiteY24" fmla="*/ 54321 h 612618"/>
                <a:gd name="connsiteX25" fmla="*/ 899311 w 1032573"/>
                <a:gd name="connsiteY25" fmla="*/ 33196 h 612618"/>
                <a:gd name="connsiteX26" fmla="*/ 878186 w 1032573"/>
                <a:gd name="connsiteY26" fmla="*/ 27160 h 612618"/>
                <a:gd name="connsiteX27" fmla="*/ 860079 w 1032573"/>
                <a:gd name="connsiteY27" fmla="*/ 0 h 612618"/>
                <a:gd name="connsiteX28" fmla="*/ 817830 w 1032573"/>
                <a:gd name="connsiteY28" fmla="*/ 21125 h 612618"/>
                <a:gd name="connsiteX29" fmla="*/ 754456 w 1032573"/>
                <a:gd name="connsiteY29" fmla="*/ 30178 h 612618"/>
                <a:gd name="connsiteX30" fmla="*/ 715224 w 1032573"/>
                <a:gd name="connsiteY30" fmla="*/ 30178 h 612618"/>
                <a:gd name="connsiteX31" fmla="*/ 654867 w 1032573"/>
                <a:gd name="connsiteY31" fmla="*/ 36214 h 612618"/>
                <a:gd name="connsiteX32" fmla="*/ 618654 w 1032573"/>
                <a:gd name="connsiteY32" fmla="*/ 18107 h 612618"/>
                <a:gd name="connsiteX33" fmla="*/ 582440 w 1032573"/>
                <a:gd name="connsiteY33" fmla="*/ 6036 h 612618"/>
                <a:gd name="connsiteX34" fmla="*/ 561315 w 1032573"/>
                <a:gd name="connsiteY34" fmla="*/ 27160 h 612618"/>
                <a:gd name="connsiteX35" fmla="*/ 588475 w 1032573"/>
                <a:gd name="connsiteY35" fmla="*/ 60356 h 612618"/>
                <a:gd name="connsiteX36" fmla="*/ 591493 w 1032573"/>
                <a:gd name="connsiteY36" fmla="*/ 84499 h 612618"/>
                <a:gd name="connsiteX37" fmla="*/ 546226 w 1032573"/>
                <a:gd name="connsiteY37" fmla="*/ 96570 h 612618"/>
                <a:gd name="connsiteX38" fmla="*/ 513030 w 1032573"/>
                <a:gd name="connsiteY38" fmla="*/ 108641 h 612618"/>
                <a:gd name="connsiteX39" fmla="*/ 459502 w 1032573"/>
                <a:gd name="connsiteY39" fmla="*/ 112933 h 612618"/>
                <a:gd name="connsiteX40" fmla="*/ 464267 w 1032573"/>
                <a:gd name="connsiteY40" fmla="*/ 181069 h 612618"/>
                <a:gd name="connsiteX41" fmla="*/ 437584 w 1032573"/>
                <a:gd name="connsiteY41" fmla="*/ 214265 h 612618"/>
                <a:gd name="connsiteX42" fmla="*/ 416459 w 1032573"/>
                <a:gd name="connsiteY42" fmla="*/ 247461 h 612618"/>
                <a:gd name="connsiteX43" fmla="*/ 392317 w 1032573"/>
                <a:gd name="connsiteY43" fmla="*/ 259533 h 612618"/>
                <a:gd name="connsiteX44" fmla="*/ 365157 w 1032573"/>
                <a:gd name="connsiteY44" fmla="*/ 235390 h 612618"/>
                <a:gd name="connsiteX45" fmla="*/ 356103 w 1032573"/>
                <a:gd name="connsiteY45" fmla="*/ 253497 h 612618"/>
                <a:gd name="connsiteX46" fmla="*/ 356103 w 1032573"/>
                <a:gd name="connsiteY46" fmla="*/ 277639 h 612618"/>
                <a:gd name="connsiteX47" fmla="*/ 356103 w 1032573"/>
                <a:gd name="connsiteY47" fmla="*/ 298764 h 612618"/>
                <a:gd name="connsiteX48" fmla="*/ 334978 w 1032573"/>
                <a:gd name="connsiteY48" fmla="*/ 286693 h 612618"/>
                <a:gd name="connsiteX49" fmla="*/ 316871 w 1032573"/>
                <a:gd name="connsiteY49" fmla="*/ 283675 h 612618"/>
                <a:gd name="connsiteX50" fmla="*/ 277640 w 1032573"/>
                <a:gd name="connsiteY50" fmla="*/ 316871 h 612618"/>
                <a:gd name="connsiteX51" fmla="*/ 262551 w 1032573"/>
                <a:gd name="connsiteY51" fmla="*/ 328942 h 612618"/>
                <a:gd name="connsiteX52" fmla="*/ 229355 w 1032573"/>
                <a:gd name="connsiteY52" fmla="*/ 334978 h 612618"/>
                <a:gd name="connsiteX53" fmla="*/ 211248 w 1032573"/>
                <a:gd name="connsiteY53" fmla="*/ 316871 h 612618"/>
                <a:gd name="connsiteX54" fmla="*/ 196158 w 1032573"/>
                <a:gd name="connsiteY54" fmla="*/ 310836 h 612618"/>
                <a:gd name="connsiteX55" fmla="*/ 132784 w 1032573"/>
                <a:gd name="connsiteY55" fmla="*/ 350067 h 612618"/>
                <a:gd name="connsiteX0" fmla="*/ 132784 w 1032573"/>
                <a:gd name="connsiteY0" fmla="*/ 350067 h 612618"/>
                <a:gd name="connsiteX1" fmla="*/ 141838 w 1032573"/>
                <a:gd name="connsiteY1" fmla="*/ 425513 h 612618"/>
                <a:gd name="connsiteX2" fmla="*/ 93553 w 1032573"/>
                <a:gd name="connsiteY2" fmla="*/ 452673 h 612618"/>
                <a:gd name="connsiteX3" fmla="*/ 90535 w 1032573"/>
                <a:gd name="connsiteY3" fmla="*/ 488887 h 612618"/>
                <a:gd name="connsiteX4" fmla="*/ 90535 w 1032573"/>
                <a:gd name="connsiteY4" fmla="*/ 503976 h 612618"/>
                <a:gd name="connsiteX5" fmla="*/ 0 w 1032573"/>
                <a:gd name="connsiteY5" fmla="*/ 482851 h 612618"/>
                <a:gd name="connsiteX6" fmla="*/ 0 w 1032573"/>
                <a:gd name="connsiteY6" fmla="*/ 570368 h 612618"/>
                <a:gd name="connsiteX7" fmla="*/ 15089 w 1032573"/>
                <a:gd name="connsiteY7" fmla="*/ 612618 h 612618"/>
                <a:gd name="connsiteX8" fmla="*/ 75446 w 1032573"/>
                <a:gd name="connsiteY8" fmla="*/ 609600 h 612618"/>
                <a:gd name="connsiteX9" fmla="*/ 135802 w 1032573"/>
                <a:gd name="connsiteY9" fmla="*/ 597529 h 612618"/>
                <a:gd name="connsiteX10" fmla="*/ 208230 w 1032573"/>
                <a:gd name="connsiteY10" fmla="*/ 564333 h 612618"/>
                <a:gd name="connsiteX11" fmla="*/ 310836 w 1032573"/>
                <a:gd name="connsiteY11" fmla="*/ 549243 h 612618"/>
                <a:gd name="connsiteX12" fmla="*/ 449656 w 1032573"/>
                <a:gd name="connsiteY12" fmla="*/ 522083 h 612618"/>
                <a:gd name="connsiteX13" fmla="*/ 624689 w 1032573"/>
                <a:gd name="connsiteY13" fmla="*/ 488887 h 612618"/>
                <a:gd name="connsiteX14" fmla="*/ 781616 w 1032573"/>
                <a:gd name="connsiteY14" fmla="*/ 464744 h 612618"/>
                <a:gd name="connsiteX15" fmla="*/ 841972 w 1032573"/>
                <a:gd name="connsiteY15" fmla="*/ 446637 h 612618"/>
                <a:gd name="connsiteX16" fmla="*/ 919330 w 1032573"/>
                <a:gd name="connsiteY16" fmla="*/ 406769 h 612618"/>
                <a:gd name="connsiteX17" fmla="*/ 941560 w 1032573"/>
                <a:gd name="connsiteY17" fmla="*/ 356103 h 612618"/>
                <a:gd name="connsiteX18" fmla="*/ 969834 w 1032573"/>
                <a:gd name="connsiteY18" fmla="*/ 308924 h 612618"/>
                <a:gd name="connsiteX19" fmla="*/ 999378 w 1032573"/>
                <a:gd name="connsiteY19" fmla="*/ 281763 h 612618"/>
                <a:gd name="connsiteX20" fmla="*/ 1032573 w 1032573"/>
                <a:gd name="connsiteY20" fmla="*/ 255709 h 612618"/>
                <a:gd name="connsiteX21" fmla="*/ 1018118 w 1032573"/>
                <a:gd name="connsiteY21" fmla="*/ 180601 h 612618"/>
                <a:gd name="connsiteX22" fmla="*/ 959667 w 1032573"/>
                <a:gd name="connsiteY22" fmla="*/ 156927 h 612618"/>
                <a:gd name="connsiteX23" fmla="*/ 932507 w 1032573"/>
                <a:gd name="connsiteY23" fmla="*/ 57338 h 612618"/>
                <a:gd name="connsiteX24" fmla="*/ 917418 w 1032573"/>
                <a:gd name="connsiteY24" fmla="*/ 54321 h 612618"/>
                <a:gd name="connsiteX25" fmla="*/ 899311 w 1032573"/>
                <a:gd name="connsiteY25" fmla="*/ 33196 h 612618"/>
                <a:gd name="connsiteX26" fmla="*/ 878186 w 1032573"/>
                <a:gd name="connsiteY26" fmla="*/ 27160 h 612618"/>
                <a:gd name="connsiteX27" fmla="*/ 860079 w 1032573"/>
                <a:gd name="connsiteY27" fmla="*/ 0 h 612618"/>
                <a:gd name="connsiteX28" fmla="*/ 817830 w 1032573"/>
                <a:gd name="connsiteY28" fmla="*/ 21125 h 612618"/>
                <a:gd name="connsiteX29" fmla="*/ 754456 w 1032573"/>
                <a:gd name="connsiteY29" fmla="*/ 30178 h 612618"/>
                <a:gd name="connsiteX30" fmla="*/ 715224 w 1032573"/>
                <a:gd name="connsiteY30" fmla="*/ 30178 h 612618"/>
                <a:gd name="connsiteX31" fmla="*/ 654867 w 1032573"/>
                <a:gd name="connsiteY31" fmla="*/ 36214 h 612618"/>
                <a:gd name="connsiteX32" fmla="*/ 618654 w 1032573"/>
                <a:gd name="connsiteY32" fmla="*/ 18107 h 612618"/>
                <a:gd name="connsiteX33" fmla="*/ 582440 w 1032573"/>
                <a:gd name="connsiteY33" fmla="*/ 6036 h 612618"/>
                <a:gd name="connsiteX34" fmla="*/ 561315 w 1032573"/>
                <a:gd name="connsiteY34" fmla="*/ 27160 h 612618"/>
                <a:gd name="connsiteX35" fmla="*/ 588475 w 1032573"/>
                <a:gd name="connsiteY35" fmla="*/ 60356 h 612618"/>
                <a:gd name="connsiteX36" fmla="*/ 591493 w 1032573"/>
                <a:gd name="connsiteY36" fmla="*/ 84499 h 612618"/>
                <a:gd name="connsiteX37" fmla="*/ 546226 w 1032573"/>
                <a:gd name="connsiteY37" fmla="*/ 96570 h 612618"/>
                <a:gd name="connsiteX38" fmla="*/ 513030 w 1032573"/>
                <a:gd name="connsiteY38" fmla="*/ 108641 h 612618"/>
                <a:gd name="connsiteX39" fmla="*/ 459502 w 1032573"/>
                <a:gd name="connsiteY39" fmla="*/ 112933 h 612618"/>
                <a:gd name="connsiteX40" fmla="*/ 464267 w 1032573"/>
                <a:gd name="connsiteY40" fmla="*/ 181069 h 612618"/>
                <a:gd name="connsiteX41" fmla="*/ 437584 w 1032573"/>
                <a:gd name="connsiteY41" fmla="*/ 214265 h 612618"/>
                <a:gd name="connsiteX42" fmla="*/ 416459 w 1032573"/>
                <a:gd name="connsiteY42" fmla="*/ 247461 h 612618"/>
                <a:gd name="connsiteX43" fmla="*/ 392317 w 1032573"/>
                <a:gd name="connsiteY43" fmla="*/ 259533 h 612618"/>
                <a:gd name="connsiteX44" fmla="*/ 365157 w 1032573"/>
                <a:gd name="connsiteY44" fmla="*/ 235390 h 612618"/>
                <a:gd name="connsiteX45" fmla="*/ 356103 w 1032573"/>
                <a:gd name="connsiteY45" fmla="*/ 253497 h 612618"/>
                <a:gd name="connsiteX46" fmla="*/ 356103 w 1032573"/>
                <a:gd name="connsiteY46" fmla="*/ 277639 h 612618"/>
                <a:gd name="connsiteX47" fmla="*/ 356103 w 1032573"/>
                <a:gd name="connsiteY47" fmla="*/ 298764 h 612618"/>
                <a:gd name="connsiteX48" fmla="*/ 334978 w 1032573"/>
                <a:gd name="connsiteY48" fmla="*/ 286693 h 612618"/>
                <a:gd name="connsiteX49" fmla="*/ 316871 w 1032573"/>
                <a:gd name="connsiteY49" fmla="*/ 283675 h 612618"/>
                <a:gd name="connsiteX50" fmla="*/ 277640 w 1032573"/>
                <a:gd name="connsiteY50" fmla="*/ 316871 h 612618"/>
                <a:gd name="connsiteX51" fmla="*/ 262551 w 1032573"/>
                <a:gd name="connsiteY51" fmla="*/ 328942 h 612618"/>
                <a:gd name="connsiteX52" fmla="*/ 229355 w 1032573"/>
                <a:gd name="connsiteY52" fmla="*/ 334978 h 612618"/>
                <a:gd name="connsiteX53" fmla="*/ 211248 w 1032573"/>
                <a:gd name="connsiteY53" fmla="*/ 316871 h 612618"/>
                <a:gd name="connsiteX54" fmla="*/ 196158 w 1032573"/>
                <a:gd name="connsiteY54" fmla="*/ 310836 h 612618"/>
                <a:gd name="connsiteX55" fmla="*/ 132784 w 1032573"/>
                <a:gd name="connsiteY55" fmla="*/ 350067 h 612618"/>
                <a:gd name="connsiteX0" fmla="*/ 132784 w 1032573"/>
                <a:gd name="connsiteY0" fmla="*/ 350067 h 612618"/>
                <a:gd name="connsiteX1" fmla="*/ 141838 w 1032573"/>
                <a:gd name="connsiteY1" fmla="*/ 425513 h 612618"/>
                <a:gd name="connsiteX2" fmla="*/ 93553 w 1032573"/>
                <a:gd name="connsiteY2" fmla="*/ 452673 h 612618"/>
                <a:gd name="connsiteX3" fmla="*/ 90535 w 1032573"/>
                <a:gd name="connsiteY3" fmla="*/ 488887 h 612618"/>
                <a:gd name="connsiteX4" fmla="*/ 90535 w 1032573"/>
                <a:gd name="connsiteY4" fmla="*/ 503976 h 612618"/>
                <a:gd name="connsiteX5" fmla="*/ 0 w 1032573"/>
                <a:gd name="connsiteY5" fmla="*/ 482851 h 612618"/>
                <a:gd name="connsiteX6" fmla="*/ 0 w 1032573"/>
                <a:gd name="connsiteY6" fmla="*/ 570368 h 612618"/>
                <a:gd name="connsiteX7" fmla="*/ 15089 w 1032573"/>
                <a:gd name="connsiteY7" fmla="*/ 612618 h 612618"/>
                <a:gd name="connsiteX8" fmla="*/ 75446 w 1032573"/>
                <a:gd name="connsiteY8" fmla="*/ 609600 h 612618"/>
                <a:gd name="connsiteX9" fmla="*/ 135802 w 1032573"/>
                <a:gd name="connsiteY9" fmla="*/ 597529 h 612618"/>
                <a:gd name="connsiteX10" fmla="*/ 208230 w 1032573"/>
                <a:gd name="connsiteY10" fmla="*/ 564333 h 612618"/>
                <a:gd name="connsiteX11" fmla="*/ 310836 w 1032573"/>
                <a:gd name="connsiteY11" fmla="*/ 549243 h 612618"/>
                <a:gd name="connsiteX12" fmla="*/ 449656 w 1032573"/>
                <a:gd name="connsiteY12" fmla="*/ 522083 h 612618"/>
                <a:gd name="connsiteX13" fmla="*/ 624689 w 1032573"/>
                <a:gd name="connsiteY13" fmla="*/ 488887 h 612618"/>
                <a:gd name="connsiteX14" fmla="*/ 781616 w 1032573"/>
                <a:gd name="connsiteY14" fmla="*/ 464744 h 612618"/>
                <a:gd name="connsiteX15" fmla="*/ 841972 w 1032573"/>
                <a:gd name="connsiteY15" fmla="*/ 446637 h 612618"/>
                <a:gd name="connsiteX16" fmla="*/ 919330 w 1032573"/>
                <a:gd name="connsiteY16" fmla="*/ 406769 h 612618"/>
                <a:gd name="connsiteX17" fmla="*/ 951092 w 1032573"/>
                <a:gd name="connsiteY17" fmla="*/ 356103 h 612618"/>
                <a:gd name="connsiteX18" fmla="*/ 969834 w 1032573"/>
                <a:gd name="connsiteY18" fmla="*/ 308924 h 612618"/>
                <a:gd name="connsiteX19" fmla="*/ 999378 w 1032573"/>
                <a:gd name="connsiteY19" fmla="*/ 281763 h 612618"/>
                <a:gd name="connsiteX20" fmla="*/ 1032573 w 1032573"/>
                <a:gd name="connsiteY20" fmla="*/ 255709 h 612618"/>
                <a:gd name="connsiteX21" fmla="*/ 1018118 w 1032573"/>
                <a:gd name="connsiteY21" fmla="*/ 180601 h 612618"/>
                <a:gd name="connsiteX22" fmla="*/ 959667 w 1032573"/>
                <a:gd name="connsiteY22" fmla="*/ 156927 h 612618"/>
                <a:gd name="connsiteX23" fmla="*/ 932507 w 1032573"/>
                <a:gd name="connsiteY23" fmla="*/ 57338 h 612618"/>
                <a:gd name="connsiteX24" fmla="*/ 917418 w 1032573"/>
                <a:gd name="connsiteY24" fmla="*/ 54321 h 612618"/>
                <a:gd name="connsiteX25" fmla="*/ 899311 w 1032573"/>
                <a:gd name="connsiteY25" fmla="*/ 33196 h 612618"/>
                <a:gd name="connsiteX26" fmla="*/ 878186 w 1032573"/>
                <a:gd name="connsiteY26" fmla="*/ 27160 h 612618"/>
                <a:gd name="connsiteX27" fmla="*/ 860079 w 1032573"/>
                <a:gd name="connsiteY27" fmla="*/ 0 h 612618"/>
                <a:gd name="connsiteX28" fmla="*/ 817830 w 1032573"/>
                <a:gd name="connsiteY28" fmla="*/ 21125 h 612618"/>
                <a:gd name="connsiteX29" fmla="*/ 754456 w 1032573"/>
                <a:gd name="connsiteY29" fmla="*/ 30178 h 612618"/>
                <a:gd name="connsiteX30" fmla="*/ 715224 w 1032573"/>
                <a:gd name="connsiteY30" fmla="*/ 30178 h 612618"/>
                <a:gd name="connsiteX31" fmla="*/ 654867 w 1032573"/>
                <a:gd name="connsiteY31" fmla="*/ 36214 h 612618"/>
                <a:gd name="connsiteX32" fmla="*/ 618654 w 1032573"/>
                <a:gd name="connsiteY32" fmla="*/ 18107 h 612618"/>
                <a:gd name="connsiteX33" fmla="*/ 582440 w 1032573"/>
                <a:gd name="connsiteY33" fmla="*/ 6036 h 612618"/>
                <a:gd name="connsiteX34" fmla="*/ 561315 w 1032573"/>
                <a:gd name="connsiteY34" fmla="*/ 27160 h 612618"/>
                <a:gd name="connsiteX35" fmla="*/ 588475 w 1032573"/>
                <a:gd name="connsiteY35" fmla="*/ 60356 h 612618"/>
                <a:gd name="connsiteX36" fmla="*/ 591493 w 1032573"/>
                <a:gd name="connsiteY36" fmla="*/ 84499 h 612618"/>
                <a:gd name="connsiteX37" fmla="*/ 546226 w 1032573"/>
                <a:gd name="connsiteY37" fmla="*/ 96570 h 612618"/>
                <a:gd name="connsiteX38" fmla="*/ 513030 w 1032573"/>
                <a:gd name="connsiteY38" fmla="*/ 108641 h 612618"/>
                <a:gd name="connsiteX39" fmla="*/ 459502 w 1032573"/>
                <a:gd name="connsiteY39" fmla="*/ 112933 h 612618"/>
                <a:gd name="connsiteX40" fmla="*/ 464267 w 1032573"/>
                <a:gd name="connsiteY40" fmla="*/ 181069 h 612618"/>
                <a:gd name="connsiteX41" fmla="*/ 437584 w 1032573"/>
                <a:gd name="connsiteY41" fmla="*/ 214265 h 612618"/>
                <a:gd name="connsiteX42" fmla="*/ 416459 w 1032573"/>
                <a:gd name="connsiteY42" fmla="*/ 247461 h 612618"/>
                <a:gd name="connsiteX43" fmla="*/ 392317 w 1032573"/>
                <a:gd name="connsiteY43" fmla="*/ 259533 h 612618"/>
                <a:gd name="connsiteX44" fmla="*/ 365157 w 1032573"/>
                <a:gd name="connsiteY44" fmla="*/ 235390 h 612618"/>
                <a:gd name="connsiteX45" fmla="*/ 356103 w 1032573"/>
                <a:gd name="connsiteY45" fmla="*/ 253497 h 612618"/>
                <a:gd name="connsiteX46" fmla="*/ 356103 w 1032573"/>
                <a:gd name="connsiteY46" fmla="*/ 277639 h 612618"/>
                <a:gd name="connsiteX47" fmla="*/ 356103 w 1032573"/>
                <a:gd name="connsiteY47" fmla="*/ 298764 h 612618"/>
                <a:gd name="connsiteX48" fmla="*/ 334978 w 1032573"/>
                <a:gd name="connsiteY48" fmla="*/ 286693 h 612618"/>
                <a:gd name="connsiteX49" fmla="*/ 316871 w 1032573"/>
                <a:gd name="connsiteY49" fmla="*/ 283675 h 612618"/>
                <a:gd name="connsiteX50" fmla="*/ 277640 w 1032573"/>
                <a:gd name="connsiteY50" fmla="*/ 316871 h 612618"/>
                <a:gd name="connsiteX51" fmla="*/ 262551 w 1032573"/>
                <a:gd name="connsiteY51" fmla="*/ 328942 h 612618"/>
                <a:gd name="connsiteX52" fmla="*/ 229355 w 1032573"/>
                <a:gd name="connsiteY52" fmla="*/ 334978 h 612618"/>
                <a:gd name="connsiteX53" fmla="*/ 211248 w 1032573"/>
                <a:gd name="connsiteY53" fmla="*/ 316871 h 612618"/>
                <a:gd name="connsiteX54" fmla="*/ 196158 w 1032573"/>
                <a:gd name="connsiteY54" fmla="*/ 310836 h 612618"/>
                <a:gd name="connsiteX55" fmla="*/ 132784 w 1032573"/>
                <a:gd name="connsiteY55" fmla="*/ 350067 h 612618"/>
                <a:gd name="connsiteX0" fmla="*/ 132784 w 1032573"/>
                <a:gd name="connsiteY0" fmla="*/ 350067 h 612618"/>
                <a:gd name="connsiteX1" fmla="*/ 141838 w 1032573"/>
                <a:gd name="connsiteY1" fmla="*/ 425513 h 612618"/>
                <a:gd name="connsiteX2" fmla="*/ 93553 w 1032573"/>
                <a:gd name="connsiteY2" fmla="*/ 452673 h 612618"/>
                <a:gd name="connsiteX3" fmla="*/ 90535 w 1032573"/>
                <a:gd name="connsiteY3" fmla="*/ 488887 h 612618"/>
                <a:gd name="connsiteX4" fmla="*/ 90535 w 1032573"/>
                <a:gd name="connsiteY4" fmla="*/ 503976 h 612618"/>
                <a:gd name="connsiteX5" fmla="*/ 0 w 1032573"/>
                <a:gd name="connsiteY5" fmla="*/ 482851 h 612618"/>
                <a:gd name="connsiteX6" fmla="*/ 0 w 1032573"/>
                <a:gd name="connsiteY6" fmla="*/ 570368 h 612618"/>
                <a:gd name="connsiteX7" fmla="*/ 15089 w 1032573"/>
                <a:gd name="connsiteY7" fmla="*/ 612618 h 612618"/>
                <a:gd name="connsiteX8" fmla="*/ 75446 w 1032573"/>
                <a:gd name="connsiteY8" fmla="*/ 609600 h 612618"/>
                <a:gd name="connsiteX9" fmla="*/ 135802 w 1032573"/>
                <a:gd name="connsiteY9" fmla="*/ 597529 h 612618"/>
                <a:gd name="connsiteX10" fmla="*/ 208230 w 1032573"/>
                <a:gd name="connsiteY10" fmla="*/ 564333 h 612618"/>
                <a:gd name="connsiteX11" fmla="*/ 310836 w 1032573"/>
                <a:gd name="connsiteY11" fmla="*/ 549243 h 612618"/>
                <a:gd name="connsiteX12" fmla="*/ 449656 w 1032573"/>
                <a:gd name="connsiteY12" fmla="*/ 522083 h 612618"/>
                <a:gd name="connsiteX13" fmla="*/ 624689 w 1032573"/>
                <a:gd name="connsiteY13" fmla="*/ 488887 h 612618"/>
                <a:gd name="connsiteX14" fmla="*/ 781616 w 1032573"/>
                <a:gd name="connsiteY14" fmla="*/ 464744 h 612618"/>
                <a:gd name="connsiteX15" fmla="*/ 841972 w 1032573"/>
                <a:gd name="connsiteY15" fmla="*/ 446637 h 612618"/>
                <a:gd name="connsiteX16" fmla="*/ 919330 w 1032573"/>
                <a:gd name="connsiteY16" fmla="*/ 406769 h 612618"/>
                <a:gd name="connsiteX17" fmla="*/ 951092 w 1032573"/>
                <a:gd name="connsiteY17" fmla="*/ 356103 h 612618"/>
                <a:gd name="connsiteX18" fmla="*/ 969834 w 1032573"/>
                <a:gd name="connsiteY18" fmla="*/ 308924 h 612618"/>
                <a:gd name="connsiteX19" fmla="*/ 999378 w 1032573"/>
                <a:gd name="connsiteY19" fmla="*/ 281763 h 612618"/>
                <a:gd name="connsiteX20" fmla="*/ 1032573 w 1032573"/>
                <a:gd name="connsiteY20" fmla="*/ 255709 h 612618"/>
                <a:gd name="connsiteX21" fmla="*/ 1018118 w 1032573"/>
                <a:gd name="connsiteY21" fmla="*/ 180601 h 612618"/>
                <a:gd name="connsiteX22" fmla="*/ 959667 w 1032573"/>
                <a:gd name="connsiteY22" fmla="*/ 156927 h 612618"/>
                <a:gd name="connsiteX23" fmla="*/ 932507 w 1032573"/>
                <a:gd name="connsiteY23" fmla="*/ 57338 h 612618"/>
                <a:gd name="connsiteX24" fmla="*/ 917418 w 1032573"/>
                <a:gd name="connsiteY24" fmla="*/ 54321 h 612618"/>
                <a:gd name="connsiteX25" fmla="*/ 899311 w 1032573"/>
                <a:gd name="connsiteY25" fmla="*/ 33196 h 612618"/>
                <a:gd name="connsiteX26" fmla="*/ 878186 w 1032573"/>
                <a:gd name="connsiteY26" fmla="*/ 27160 h 612618"/>
                <a:gd name="connsiteX27" fmla="*/ 860079 w 1032573"/>
                <a:gd name="connsiteY27" fmla="*/ 0 h 612618"/>
                <a:gd name="connsiteX28" fmla="*/ 817830 w 1032573"/>
                <a:gd name="connsiteY28" fmla="*/ 21125 h 612618"/>
                <a:gd name="connsiteX29" fmla="*/ 754456 w 1032573"/>
                <a:gd name="connsiteY29" fmla="*/ 30178 h 612618"/>
                <a:gd name="connsiteX30" fmla="*/ 715224 w 1032573"/>
                <a:gd name="connsiteY30" fmla="*/ 30178 h 612618"/>
                <a:gd name="connsiteX31" fmla="*/ 654867 w 1032573"/>
                <a:gd name="connsiteY31" fmla="*/ 36214 h 612618"/>
                <a:gd name="connsiteX32" fmla="*/ 618654 w 1032573"/>
                <a:gd name="connsiteY32" fmla="*/ 18107 h 612618"/>
                <a:gd name="connsiteX33" fmla="*/ 582440 w 1032573"/>
                <a:gd name="connsiteY33" fmla="*/ 6036 h 612618"/>
                <a:gd name="connsiteX34" fmla="*/ 561315 w 1032573"/>
                <a:gd name="connsiteY34" fmla="*/ 27160 h 612618"/>
                <a:gd name="connsiteX35" fmla="*/ 576561 w 1032573"/>
                <a:gd name="connsiteY35" fmla="*/ 60356 h 612618"/>
                <a:gd name="connsiteX36" fmla="*/ 591493 w 1032573"/>
                <a:gd name="connsiteY36" fmla="*/ 84499 h 612618"/>
                <a:gd name="connsiteX37" fmla="*/ 546226 w 1032573"/>
                <a:gd name="connsiteY37" fmla="*/ 96570 h 612618"/>
                <a:gd name="connsiteX38" fmla="*/ 513030 w 1032573"/>
                <a:gd name="connsiteY38" fmla="*/ 108641 h 612618"/>
                <a:gd name="connsiteX39" fmla="*/ 459502 w 1032573"/>
                <a:gd name="connsiteY39" fmla="*/ 112933 h 612618"/>
                <a:gd name="connsiteX40" fmla="*/ 464267 w 1032573"/>
                <a:gd name="connsiteY40" fmla="*/ 181069 h 612618"/>
                <a:gd name="connsiteX41" fmla="*/ 437584 w 1032573"/>
                <a:gd name="connsiteY41" fmla="*/ 214265 h 612618"/>
                <a:gd name="connsiteX42" fmla="*/ 416459 w 1032573"/>
                <a:gd name="connsiteY42" fmla="*/ 247461 h 612618"/>
                <a:gd name="connsiteX43" fmla="*/ 392317 w 1032573"/>
                <a:gd name="connsiteY43" fmla="*/ 259533 h 612618"/>
                <a:gd name="connsiteX44" fmla="*/ 365157 w 1032573"/>
                <a:gd name="connsiteY44" fmla="*/ 235390 h 612618"/>
                <a:gd name="connsiteX45" fmla="*/ 356103 w 1032573"/>
                <a:gd name="connsiteY45" fmla="*/ 253497 h 612618"/>
                <a:gd name="connsiteX46" fmla="*/ 356103 w 1032573"/>
                <a:gd name="connsiteY46" fmla="*/ 277639 h 612618"/>
                <a:gd name="connsiteX47" fmla="*/ 356103 w 1032573"/>
                <a:gd name="connsiteY47" fmla="*/ 298764 h 612618"/>
                <a:gd name="connsiteX48" fmla="*/ 334978 w 1032573"/>
                <a:gd name="connsiteY48" fmla="*/ 286693 h 612618"/>
                <a:gd name="connsiteX49" fmla="*/ 316871 w 1032573"/>
                <a:gd name="connsiteY49" fmla="*/ 283675 h 612618"/>
                <a:gd name="connsiteX50" fmla="*/ 277640 w 1032573"/>
                <a:gd name="connsiteY50" fmla="*/ 316871 h 612618"/>
                <a:gd name="connsiteX51" fmla="*/ 262551 w 1032573"/>
                <a:gd name="connsiteY51" fmla="*/ 328942 h 612618"/>
                <a:gd name="connsiteX52" fmla="*/ 229355 w 1032573"/>
                <a:gd name="connsiteY52" fmla="*/ 334978 h 612618"/>
                <a:gd name="connsiteX53" fmla="*/ 211248 w 1032573"/>
                <a:gd name="connsiteY53" fmla="*/ 316871 h 612618"/>
                <a:gd name="connsiteX54" fmla="*/ 196158 w 1032573"/>
                <a:gd name="connsiteY54" fmla="*/ 310836 h 612618"/>
                <a:gd name="connsiteX55" fmla="*/ 132784 w 1032573"/>
                <a:gd name="connsiteY55" fmla="*/ 350067 h 612618"/>
                <a:gd name="connsiteX0" fmla="*/ 132784 w 1032573"/>
                <a:gd name="connsiteY0" fmla="*/ 350067 h 612618"/>
                <a:gd name="connsiteX1" fmla="*/ 141838 w 1032573"/>
                <a:gd name="connsiteY1" fmla="*/ 425513 h 612618"/>
                <a:gd name="connsiteX2" fmla="*/ 93553 w 1032573"/>
                <a:gd name="connsiteY2" fmla="*/ 452673 h 612618"/>
                <a:gd name="connsiteX3" fmla="*/ 90535 w 1032573"/>
                <a:gd name="connsiteY3" fmla="*/ 488887 h 612618"/>
                <a:gd name="connsiteX4" fmla="*/ 90535 w 1032573"/>
                <a:gd name="connsiteY4" fmla="*/ 503976 h 612618"/>
                <a:gd name="connsiteX5" fmla="*/ 0 w 1032573"/>
                <a:gd name="connsiteY5" fmla="*/ 482851 h 612618"/>
                <a:gd name="connsiteX6" fmla="*/ 0 w 1032573"/>
                <a:gd name="connsiteY6" fmla="*/ 570368 h 612618"/>
                <a:gd name="connsiteX7" fmla="*/ 15089 w 1032573"/>
                <a:gd name="connsiteY7" fmla="*/ 612618 h 612618"/>
                <a:gd name="connsiteX8" fmla="*/ 75446 w 1032573"/>
                <a:gd name="connsiteY8" fmla="*/ 609600 h 612618"/>
                <a:gd name="connsiteX9" fmla="*/ 135802 w 1032573"/>
                <a:gd name="connsiteY9" fmla="*/ 597529 h 612618"/>
                <a:gd name="connsiteX10" fmla="*/ 208230 w 1032573"/>
                <a:gd name="connsiteY10" fmla="*/ 564333 h 612618"/>
                <a:gd name="connsiteX11" fmla="*/ 310836 w 1032573"/>
                <a:gd name="connsiteY11" fmla="*/ 549243 h 612618"/>
                <a:gd name="connsiteX12" fmla="*/ 449656 w 1032573"/>
                <a:gd name="connsiteY12" fmla="*/ 522083 h 612618"/>
                <a:gd name="connsiteX13" fmla="*/ 624689 w 1032573"/>
                <a:gd name="connsiteY13" fmla="*/ 488887 h 612618"/>
                <a:gd name="connsiteX14" fmla="*/ 781616 w 1032573"/>
                <a:gd name="connsiteY14" fmla="*/ 464744 h 612618"/>
                <a:gd name="connsiteX15" fmla="*/ 841972 w 1032573"/>
                <a:gd name="connsiteY15" fmla="*/ 446637 h 612618"/>
                <a:gd name="connsiteX16" fmla="*/ 919330 w 1032573"/>
                <a:gd name="connsiteY16" fmla="*/ 406769 h 612618"/>
                <a:gd name="connsiteX17" fmla="*/ 951092 w 1032573"/>
                <a:gd name="connsiteY17" fmla="*/ 356103 h 612618"/>
                <a:gd name="connsiteX18" fmla="*/ 969834 w 1032573"/>
                <a:gd name="connsiteY18" fmla="*/ 308924 h 612618"/>
                <a:gd name="connsiteX19" fmla="*/ 999378 w 1032573"/>
                <a:gd name="connsiteY19" fmla="*/ 281763 h 612618"/>
                <a:gd name="connsiteX20" fmla="*/ 1032573 w 1032573"/>
                <a:gd name="connsiteY20" fmla="*/ 255709 h 612618"/>
                <a:gd name="connsiteX21" fmla="*/ 1018118 w 1032573"/>
                <a:gd name="connsiteY21" fmla="*/ 180601 h 612618"/>
                <a:gd name="connsiteX22" fmla="*/ 959667 w 1032573"/>
                <a:gd name="connsiteY22" fmla="*/ 156927 h 612618"/>
                <a:gd name="connsiteX23" fmla="*/ 932507 w 1032573"/>
                <a:gd name="connsiteY23" fmla="*/ 57338 h 612618"/>
                <a:gd name="connsiteX24" fmla="*/ 917418 w 1032573"/>
                <a:gd name="connsiteY24" fmla="*/ 54321 h 612618"/>
                <a:gd name="connsiteX25" fmla="*/ 899311 w 1032573"/>
                <a:gd name="connsiteY25" fmla="*/ 33196 h 612618"/>
                <a:gd name="connsiteX26" fmla="*/ 878186 w 1032573"/>
                <a:gd name="connsiteY26" fmla="*/ 27160 h 612618"/>
                <a:gd name="connsiteX27" fmla="*/ 860079 w 1032573"/>
                <a:gd name="connsiteY27" fmla="*/ 0 h 612618"/>
                <a:gd name="connsiteX28" fmla="*/ 817830 w 1032573"/>
                <a:gd name="connsiteY28" fmla="*/ 21125 h 612618"/>
                <a:gd name="connsiteX29" fmla="*/ 754456 w 1032573"/>
                <a:gd name="connsiteY29" fmla="*/ 30178 h 612618"/>
                <a:gd name="connsiteX30" fmla="*/ 715224 w 1032573"/>
                <a:gd name="connsiteY30" fmla="*/ 30178 h 612618"/>
                <a:gd name="connsiteX31" fmla="*/ 654867 w 1032573"/>
                <a:gd name="connsiteY31" fmla="*/ 36214 h 612618"/>
                <a:gd name="connsiteX32" fmla="*/ 618654 w 1032573"/>
                <a:gd name="connsiteY32" fmla="*/ 18107 h 612618"/>
                <a:gd name="connsiteX33" fmla="*/ 582440 w 1032573"/>
                <a:gd name="connsiteY33" fmla="*/ 6036 h 612618"/>
                <a:gd name="connsiteX34" fmla="*/ 561315 w 1032573"/>
                <a:gd name="connsiteY34" fmla="*/ 27160 h 612618"/>
                <a:gd name="connsiteX35" fmla="*/ 576561 w 1032573"/>
                <a:gd name="connsiteY35" fmla="*/ 60356 h 612618"/>
                <a:gd name="connsiteX36" fmla="*/ 579579 w 1032573"/>
                <a:gd name="connsiteY36" fmla="*/ 79738 h 612618"/>
                <a:gd name="connsiteX37" fmla="*/ 546226 w 1032573"/>
                <a:gd name="connsiteY37" fmla="*/ 96570 h 612618"/>
                <a:gd name="connsiteX38" fmla="*/ 513030 w 1032573"/>
                <a:gd name="connsiteY38" fmla="*/ 108641 h 612618"/>
                <a:gd name="connsiteX39" fmla="*/ 459502 w 1032573"/>
                <a:gd name="connsiteY39" fmla="*/ 112933 h 612618"/>
                <a:gd name="connsiteX40" fmla="*/ 464267 w 1032573"/>
                <a:gd name="connsiteY40" fmla="*/ 181069 h 612618"/>
                <a:gd name="connsiteX41" fmla="*/ 437584 w 1032573"/>
                <a:gd name="connsiteY41" fmla="*/ 214265 h 612618"/>
                <a:gd name="connsiteX42" fmla="*/ 416459 w 1032573"/>
                <a:gd name="connsiteY42" fmla="*/ 247461 h 612618"/>
                <a:gd name="connsiteX43" fmla="*/ 392317 w 1032573"/>
                <a:gd name="connsiteY43" fmla="*/ 259533 h 612618"/>
                <a:gd name="connsiteX44" fmla="*/ 365157 w 1032573"/>
                <a:gd name="connsiteY44" fmla="*/ 235390 h 612618"/>
                <a:gd name="connsiteX45" fmla="*/ 356103 w 1032573"/>
                <a:gd name="connsiteY45" fmla="*/ 253497 h 612618"/>
                <a:gd name="connsiteX46" fmla="*/ 356103 w 1032573"/>
                <a:gd name="connsiteY46" fmla="*/ 277639 h 612618"/>
                <a:gd name="connsiteX47" fmla="*/ 356103 w 1032573"/>
                <a:gd name="connsiteY47" fmla="*/ 298764 h 612618"/>
                <a:gd name="connsiteX48" fmla="*/ 334978 w 1032573"/>
                <a:gd name="connsiteY48" fmla="*/ 286693 h 612618"/>
                <a:gd name="connsiteX49" fmla="*/ 316871 w 1032573"/>
                <a:gd name="connsiteY49" fmla="*/ 283675 h 612618"/>
                <a:gd name="connsiteX50" fmla="*/ 277640 w 1032573"/>
                <a:gd name="connsiteY50" fmla="*/ 316871 h 612618"/>
                <a:gd name="connsiteX51" fmla="*/ 262551 w 1032573"/>
                <a:gd name="connsiteY51" fmla="*/ 328942 h 612618"/>
                <a:gd name="connsiteX52" fmla="*/ 229355 w 1032573"/>
                <a:gd name="connsiteY52" fmla="*/ 334978 h 612618"/>
                <a:gd name="connsiteX53" fmla="*/ 211248 w 1032573"/>
                <a:gd name="connsiteY53" fmla="*/ 316871 h 612618"/>
                <a:gd name="connsiteX54" fmla="*/ 196158 w 1032573"/>
                <a:gd name="connsiteY54" fmla="*/ 310836 h 612618"/>
                <a:gd name="connsiteX55" fmla="*/ 132784 w 1032573"/>
                <a:gd name="connsiteY55" fmla="*/ 350067 h 612618"/>
                <a:gd name="connsiteX0" fmla="*/ 132784 w 1032573"/>
                <a:gd name="connsiteY0" fmla="*/ 350067 h 612618"/>
                <a:gd name="connsiteX1" fmla="*/ 141838 w 1032573"/>
                <a:gd name="connsiteY1" fmla="*/ 425513 h 612618"/>
                <a:gd name="connsiteX2" fmla="*/ 93553 w 1032573"/>
                <a:gd name="connsiteY2" fmla="*/ 452673 h 612618"/>
                <a:gd name="connsiteX3" fmla="*/ 90535 w 1032573"/>
                <a:gd name="connsiteY3" fmla="*/ 488887 h 612618"/>
                <a:gd name="connsiteX4" fmla="*/ 90535 w 1032573"/>
                <a:gd name="connsiteY4" fmla="*/ 503976 h 612618"/>
                <a:gd name="connsiteX5" fmla="*/ 0 w 1032573"/>
                <a:gd name="connsiteY5" fmla="*/ 482851 h 612618"/>
                <a:gd name="connsiteX6" fmla="*/ 0 w 1032573"/>
                <a:gd name="connsiteY6" fmla="*/ 570368 h 612618"/>
                <a:gd name="connsiteX7" fmla="*/ 15089 w 1032573"/>
                <a:gd name="connsiteY7" fmla="*/ 612618 h 612618"/>
                <a:gd name="connsiteX8" fmla="*/ 75446 w 1032573"/>
                <a:gd name="connsiteY8" fmla="*/ 609600 h 612618"/>
                <a:gd name="connsiteX9" fmla="*/ 135802 w 1032573"/>
                <a:gd name="connsiteY9" fmla="*/ 597529 h 612618"/>
                <a:gd name="connsiteX10" fmla="*/ 208230 w 1032573"/>
                <a:gd name="connsiteY10" fmla="*/ 564333 h 612618"/>
                <a:gd name="connsiteX11" fmla="*/ 310836 w 1032573"/>
                <a:gd name="connsiteY11" fmla="*/ 549243 h 612618"/>
                <a:gd name="connsiteX12" fmla="*/ 449656 w 1032573"/>
                <a:gd name="connsiteY12" fmla="*/ 522083 h 612618"/>
                <a:gd name="connsiteX13" fmla="*/ 624689 w 1032573"/>
                <a:gd name="connsiteY13" fmla="*/ 488887 h 612618"/>
                <a:gd name="connsiteX14" fmla="*/ 781616 w 1032573"/>
                <a:gd name="connsiteY14" fmla="*/ 464744 h 612618"/>
                <a:gd name="connsiteX15" fmla="*/ 841972 w 1032573"/>
                <a:gd name="connsiteY15" fmla="*/ 446637 h 612618"/>
                <a:gd name="connsiteX16" fmla="*/ 919330 w 1032573"/>
                <a:gd name="connsiteY16" fmla="*/ 406769 h 612618"/>
                <a:gd name="connsiteX17" fmla="*/ 951092 w 1032573"/>
                <a:gd name="connsiteY17" fmla="*/ 356103 h 612618"/>
                <a:gd name="connsiteX18" fmla="*/ 969834 w 1032573"/>
                <a:gd name="connsiteY18" fmla="*/ 308924 h 612618"/>
                <a:gd name="connsiteX19" fmla="*/ 999378 w 1032573"/>
                <a:gd name="connsiteY19" fmla="*/ 281763 h 612618"/>
                <a:gd name="connsiteX20" fmla="*/ 1032573 w 1032573"/>
                <a:gd name="connsiteY20" fmla="*/ 255709 h 612618"/>
                <a:gd name="connsiteX21" fmla="*/ 1018118 w 1032573"/>
                <a:gd name="connsiteY21" fmla="*/ 180601 h 612618"/>
                <a:gd name="connsiteX22" fmla="*/ 959667 w 1032573"/>
                <a:gd name="connsiteY22" fmla="*/ 156927 h 612618"/>
                <a:gd name="connsiteX23" fmla="*/ 932507 w 1032573"/>
                <a:gd name="connsiteY23" fmla="*/ 57338 h 612618"/>
                <a:gd name="connsiteX24" fmla="*/ 917418 w 1032573"/>
                <a:gd name="connsiteY24" fmla="*/ 54321 h 612618"/>
                <a:gd name="connsiteX25" fmla="*/ 899311 w 1032573"/>
                <a:gd name="connsiteY25" fmla="*/ 33196 h 612618"/>
                <a:gd name="connsiteX26" fmla="*/ 878186 w 1032573"/>
                <a:gd name="connsiteY26" fmla="*/ 27160 h 612618"/>
                <a:gd name="connsiteX27" fmla="*/ 860079 w 1032573"/>
                <a:gd name="connsiteY27" fmla="*/ 0 h 612618"/>
                <a:gd name="connsiteX28" fmla="*/ 817830 w 1032573"/>
                <a:gd name="connsiteY28" fmla="*/ 21125 h 612618"/>
                <a:gd name="connsiteX29" fmla="*/ 754456 w 1032573"/>
                <a:gd name="connsiteY29" fmla="*/ 30178 h 612618"/>
                <a:gd name="connsiteX30" fmla="*/ 715224 w 1032573"/>
                <a:gd name="connsiteY30" fmla="*/ 30178 h 612618"/>
                <a:gd name="connsiteX31" fmla="*/ 654867 w 1032573"/>
                <a:gd name="connsiteY31" fmla="*/ 36214 h 612618"/>
                <a:gd name="connsiteX32" fmla="*/ 618654 w 1032573"/>
                <a:gd name="connsiteY32" fmla="*/ 18107 h 612618"/>
                <a:gd name="connsiteX33" fmla="*/ 582440 w 1032573"/>
                <a:gd name="connsiteY33" fmla="*/ 6036 h 612618"/>
                <a:gd name="connsiteX34" fmla="*/ 561315 w 1032573"/>
                <a:gd name="connsiteY34" fmla="*/ 27160 h 612618"/>
                <a:gd name="connsiteX35" fmla="*/ 576561 w 1032573"/>
                <a:gd name="connsiteY35" fmla="*/ 60356 h 612618"/>
                <a:gd name="connsiteX36" fmla="*/ 579579 w 1032573"/>
                <a:gd name="connsiteY36" fmla="*/ 79738 h 612618"/>
                <a:gd name="connsiteX37" fmla="*/ 546226 w 1032573"/>
                <a:gd name="connsiteY37" fmla="*/ 96570 h 612618"/>
                <a:gd name="connsiteX38" fmla="*/ 513030 w 1032573"/>
                <a:gd name="connsiteY38" fmla="*/ 108641 h 612618"/>
                <a:gd name="connsiteX39" fmla="*/ 459502 w 1032573"/>
                <a:gd name="connsiteY39" fmla="*/ 112933 h 612618"/>
                <a:gd name="connsiteX40" fmla="*/ 464267 w 1032573"/>
                <a:gd name="connsiteY40" fmla="*/ 181069 h 612618"/>
                <a:gd name="connsiteX41" fmla="*/ 437584 w 1032573"/>
                <a:gd name="connsiteY41" fmla="*/ 214265 h 612618"/>
                <a:gd name="connsiteX42" fmla="*/ 416459 w 1032573"/>
                <a:gd name="connsiteY42" fmla="*/ 247461 h 612618"/>
                <a:gd name="connsiteX43" fmla="*/ 392317 w 1032573"/>
                <a:gd name="connsiteY43" fmla="*/ 259533 h 612618"/>
                <a:gd name="connsiteX44" fmla="*/ 362773 w 1032573"/>
                <a:gd name="connsiteY44" fmla="*/ 225867 h 612618"/>
                <a:gd name="connsiteX45" fmla="*/ 356103 w 1032573"/>
                <a:gd name="connsiteY45" fmla="*/ 253497 h 612618"/>
                <a:gd name="connsiteX46" fmla="*/ 356103 w 1032573"/>
                <a:gd name="connsiteY46" fmla="*/ 277639 h 612618"/>
                <a:gd name="connsiteX47" fmla="*/ 356103 w 1032573"/>
                <a:gd name="connsiteY47" fmla="*/ 298764 h 612618"/>
                <a:gd name="connsiteX48" fmla="*/ 334978 w 1032573"/>
                <a:gd name="connsiteY48" fmla="*/ 286693 h 612618"/>
                <a:gd name="connsiteX49" fmla="*/ 316871 w 1032573"/>
                <a:gd name="connsiteY49" fmla="*/ 283675 h 612618"/>
                <a:gd name="connsiteX50" fmla="*/ 277640 w 1032573"/>
                <a:gd name="connsiteY50" fmla="*/ 316871 h 612618"/>
                <a:gd name="connsiteX51" fmla="*/ 262551 w 1032573"/>
                <a:gd name="connsiteY51" fmla="*/ 328942 h 612618"/>
                <a:gd name="connsiteX52" fmla="*/ 229355 w 1032573"/>
                <a:gd name="connsiteY52" fmla="*/ 334978 h 612618"/>
                <a:gd name="connsiteX53" fmla="*/ 211248 w 1032573"/>
                <a:gd name="connsiteY53" fmla="*/ 316871 h 612618"/>
                <a:gd name="connsiteX54" fmla="*/ 196158 w 1032573"/>
                <a:gd name="connsiteY54" fmla="*/ 310836 h 612618"/>
                <a:gd name="connsiteX55" fmla="*/ 132784 w 1032573"/>
                <a:gd name="connsiteY55" fmla="*/ 350067 h 612618"/>
                <a:gd name="connsiteX0" fmla="*/ 132784 w 1032573"/>
                <a:gd name="connsiteY0" fmla="*/ 350067 h 612618"/>
                <a:gd name="connsiteX1" fmla="*/ 141838 w 1032573"/>
                <a:gd name="connsiteY1" fmla="*/ 425513 h 612618"/>
                <a:gd name="connsiteX2" fmla="*/ 93553 w 1032573"/>
                <a:gd name="connsiteY2" fmla="*/ 452673 h 612618"/>
                <a:gd name="connsiteX3" fmla="*/ 90535 w 1032573"/>
                <a:gd name="connsiteY3" fmla="*/ 488887 h 612618"/>
                <a:gd name="connsiteX4" fmla="*/ 90535 w 1032573"/>
                <a:gd name="connsiteY4" fmla="*/ 503976 h 612618"/>
                <a:gd name="connsiteX5" fmla="*/ 0 w 1032573"/>
                <a:gd name="connsiteY5" fmla="*/ 482851 h 612618"/>
                <a:gd name="connsiteX6" fmla="*/ 0 w 1032573"/>
                <a:gd name="connsiteY6" fmla="*/ 570368 h 612618"/>
                <a:gd name="connsiteX7" fmla="*/ 15089 w 1032573"/>
                <a:gd name="connsiteY7" fmla="*/ 612618 h 612618"/>
                <a:gd name="connsiteX8" fmla="*/ 75446 w 1032573"/>
                <a:gd name="connsiteY8" fmla="*/ 609600 h 612618"/>
                <a:gd name="connsiteX9" fmla="*/ 135802 w 1032573"/>
                <a:gd name="connsiteY9" fmla="*/ 597529 h 612618"/>
                <a:gd name="connsiteX10" fmla="*/ 208230 w 1032573"/>
                <a:gd name="connsiteY10" fmla="*/ 564333 h 612618"/>
                <a:gd name="connsiteX11" fmla="*/ 310836 w 1032573"/>
                <a:gd name="connsiteY11" fmla="*/ 549243 h 612618"/>
                <a:gd name="connsiteX12" fmla="*/ 449656 w 1032573"/>
                <a:gd name="connsiteY12" fmla="*/ 522083 h 612618"/>
                <a:gd name="connsiteX13" fmla="*/ 624689 w 1032573"/>
                <a:gd name="connsiteY13" fmla="*/ 488887 h 612618"/>
                <a:gd name="connsiteX14" fmla="*/ 781616 w 1032573"/>
                <a:gd name="connsiteY14" fmla="*/ 464744 h 612618"/>
                <a:gd name="connsiteX15" fmla="*/ 841972 w 1032573"/>
                <a:gd name="connsiteY15" fmla="*/ 446637 h 612618"/>
                <a:gd name="connsiteX16" fmla="*/ 919330 w 1032573"/>
                <a:gd name="connsiteY16" fmla="*/ 406769 h 612618"/>
                <a:gd name="connsiteX17" fmla="*/ 951092 w 1032573"/>
                <a:gd name="connsiteY17" fmla="*/ 356103 h 612618"/>
                <a:gd name="connsiteX18" fmla="*/ 969834 w 1032573"/>
                <a:gd name="connsiteY18" fmla="*/ 308924 h 612618"/>
                <a:gd name="connsiteX19" fmla="*/ 999378 w 1032573"/>
                <a:gd name="connsiteY19" fmla="*/ 281763 h 612618"/>
                <a:gd name="connsiteX20" fmla="*/ 1032573 w 1032573"/>
                <a:gd name="connsiteY20" fmla="*/ 255709 h 612618"/>
                <a:gd name="connsiteX21" fmla="*/ 1018118 w 1032573"/>
                <a:gd name="connsiteY21" fmla="*/ 180601 h 612618"/>
                <a:gd name="connsiteX22" fmla="*/ 959667 w 1032573"/>
                <a:gd name="connsiteY22" fmla="*/ 156927 h 612618"/>
                <a:gd name="connsiteX23" fmla="*/ 932507 w 1032573"/>
                <a:gd name="connsiteY23" fmla="*/ 57338 h 612618"/>
                <a:gd name="connsiteX24" fmla="*/ 917418 w 1032573"/>
                <a:gd name="connsiteY24" fmla="*/ 54321 h 612618"/>
                <a:gd name="connsiteX25" fmla="*/ 899311 w 1032573"/>
                <a:gd name="connsiteY25" fmla="*/ 33196 h 612618"/>
                <a:gd name="connsiteX26" fmla="*/ 878186 w 1032573"/>
                <a:gd name="connsiteY26" fmla="*/ 27160 h 612618"/>
                <a:gd name="connsiteX27" fmla="*/ 860079 w 1032573"/>
                <a:gd name="connsiteY27" fmla="*/ 0 h 612618"/>
                <a:gd name="connsiteX28" fmla="*/ 817830 w 1032573"/>
                <a:gd name="connsiteY28" fmla="*/ 21125 h 612618"/>
                <a:gd name="connsiteX29" fmla="*/ 754456 w 1032573"/>
                <a:gd name="connsiteY29" fmla="*/ 30178 h 612618"/>
                <a:gd name="connsiteX30" fmla="*/ 715224 w 1032573"/>
                <a:gd name="connsiteY30" fmla="*/ 30178 h 612618"/>
                <a:gd name="connsiteX31" fmla="*/ 654867 w 1032573"/>
                <a:gd name="connsiteY31" fmla="*/ 36214 h 612618"/>
                <a:gd name="connsiteX32" fmla="*/ 618654 w 1032573"/>
                <a:gd name="connsiteY32" fmla="*/ 18107 h 612618"/>
                <a:gd name="connsiteX33" fmla="*/ 582440 w 1032573"/>
                <a:gd name="connsiteY33" fmla="*/ 6036 h 612618"/>
                <a:gd name="connsiteX34" fmla="*/ 561315 w 1032573"/>
                <a:gd name="connsiteY34" fmla="*/ 27160 h 612618"/>
                <a:gd name="connsiteX35" fmla="*/ 576561 w 1032573"/>
                <a:gd name="connsiteY35" fmla="*/ 60356 h 612618"/>
                <a:gd name="connsiteX36" fmla="*/ 579579 w 1032573"/>
                <a:gd name="connsiteY36" fmla="*/ 79738 h 612618"/>
                <a:gd name="connsiteX37" fmla="*/ 546226 w 1032573"/>
                <a:gd name="connsiteY37" fmla="*/ 96570 h 612618"/>
                <a:gd name="connsiteX38" fmla="*/ 513030 w 1032573"/>
                <a:gd name="connsiteY38" fmla="*/ 108641 h 612618"/>
                <a:gd name="connsiteX39" fmla="*/ 459502 w 1032573"/>
                <a:gd name="connsiteY39" fmla="*/ 112933 h 612618"/>
                <a:gd name="connsiteX40" fmla="*/ 464267 w 1032573"/>
                <a:gd name="connsiteY40" fmla="*/ 181069 h 612618"/>
                <a:gd name="connsiteX41" fmla="*/ 437584 w 1032573"/>
                <a:gd name="connsiteY41" fmla="*/ 214265 h 612618"/>
                <a:gd name="connsiteX42" fmla="*/ 416459 w 1032573"/>
                <a:gd name="connsiteY42" fmla="*/ 247461 h 612618"/>
                <a:gd name="connsiteX43" fmla="*/ 392317 w 1032573"/>
                <a:gd name="connsiteY43" fmla="*/ 259533 h 612618"/>
                <a:gd name="connsiteX44" fmla="*/ 362773 w 1032573"/>
                <a:gd name="connsiteY44" fmla="*/ 225867 h 612618"/>
                <a:gd name="connsiteX45" fmla="*/ 356103 w 1032573"/>
                <a:gd name="connsiteY45" fmla="*/ 277639 h 612618"/>
                <a:gd name="connsiteX46" fmla="*/ 356103 w 1032573"/>
                <a:gd name="connsiteY46" fmla="*/ 298764 h 612618"/>
                <a:gd name="connsiteX47" fmla="*/ 334978 w 1032573"/>
                <a:gd name="connsiteY47" fmla="*/ 286693 h 612618"/>
                <a:gd name="connsiteX48" fmla="*/ 316871 w 1032573"/>
                <a:gd name="connsiteY48" fmla="*/ 283675 h 612618"/>
                <a:gd name="connsiteX49" fmla="*/ 277640 w 1032573"/>
                <a:gd name="connsiteY49" fmla="*/ 316871 h 612618"/>
                <a:gd name="connsiteX50" fmla="*/ 262551 w 1032573"/>
                <a:gd name="connsiteY50" fmla="*/ 328942 h 612618"/>
                <a:gd name="connsiteX51" fmla="*/ 229355 w 1032573"/>
                <a:gd name="connsiteY51" fmla="*/ 334978 h 612618"/>
                <a:gd name="connsiteX52" fmla="*/ 211248 w 1032573"/>
                <a:gd name="connsiteY52" fmla="*/ 316871 h 612618"/>
                <a:gd name="connsiteX53" fmla="*/ 196158 w 1032573"/>
                <a:gd name="connsiteY53" fmla="*/ 310836 h 612618"/>
                <a:gd name="connsiteX54" fmla="*/ 132784 w 1032573"/>
                <a:gd name="connsiteY54" fmla="*/ 350067 h 612618"/>
                <a:gd name="connsiteX0" fmla="*/ 132784 w 1032573"/>
                <a:gd name="connsiteY0" fmla="*/ 350067 h 612618"/>
                <a:gd name="connsiteX1" fmla="*/ 141838 w 1032573"/>
                <a:gd name="connsiteY1" fmla="*/ 425513 h 612618"/>
                <a:gd name="connsiteX2" fmla="*/ 93553 w 1032573"/>
                <a:gd name="connsiteY2" fmla="*/ 452673 h 612618"/>
                <a:gd name="connsiteX3" fmla="*/ 90535 w 1032573"/>
                <a:gd name="connsiteY3" fmla="*/ 488887 h 612618"/>
                <a:gd name="connsiteX4" fmla="*/ 90535 w 1032573"/>
                <a:gd name="connsiteY4" fmla="*/ 503976 h 612618"/>
                <a:gd name="connsiteX5" fmla="*/ 0 w 1032573"/>
                <a:gd name="connsiteY5" fmla="*/ 482851 h 612618"/>
                <a:gd name="connsiteX6" fmla="*/ 0 w 1032573"/>
                <a:gd name="connsiteY6" fmla="*/ 570368 h 612618"/>
                <a:gd name="connsiteX7" fmla="*/ 15089 w 1032573"/>
                <a:gd name="connsiteY7" fmla="*/ 612618 h 612618"/>
                <a:gd name="connsiteX8" fmla="*/ 75446 w 1032573"/>
                <a:gd name="connsiteY8" fmla="*/ 609600 h 612618"/>
                <a:gd name="connsiteX9" fmla="*/ 135802 w 1032573"/>
                <a:gd name="connsiteY9" fmla="*/ 597529 h 612618"/>
                <a:gd name="connsiteX10" fmla="*/ 208230 w 1032573"/>
                <a:gd name="connsiteY10" fmla="*/ 564333 h 612618"/>
                <a:gd name="connsiteX11" fmla="*/ 310836 w 1032573"/>
                <a:gd name="connsiteY11" fmla="*/ 549243 h 612618"/>
                <a:gd name="connsiteX12" fmla="*/ 449656 w 1032573"/>
                <a:gd name="connsiteY12" fmla="*/ 522083 h 612618"/>
                <a:gd name="connsiteX13" fmla="*/ 624689 w 1032573"/>
                <a:gd name="connsiteY13" fmla="*/ 488887 h 612618"/>
                <a:gd name="connsiteX14" fmla="*/ 781616 w 1032573"/>
                <a:gd name="connsiteY14" fmla="*/ 464744 h 612618"/>
                <a:gd name="connsiteX15" fmla="*/ 841972 w 1032573"/>
                <a:gd name="connsiteY15" fmla="*/ 446637 h 612618"/>
                <a:gd name="connsiteX16" fmla="*/ 919330 w 1032573"/>
                <a:gd name="connsiteY16" fmla="*/ 406769 h 612618"/>
                <a:gd name="connsiteX17" fmla="*/ 951092 w 1032573"/>
                <a:gd name="connsiteY17" fmla="*/ 356103 h 612618"/>
                <a:gd name="connsiteX18" fmla="*/ 969834 w 1032573"/>
                <a:gd name="connsiteY18" fmla="*/ 308924 h 612618"/>
                <a:gd name="connsiteX19" fmla="*/ 999378 w 1032573"/>
                <a:gd name="connsiteY19" fmla="*/ 281763 h 612618"/>
                <a:gd name="connsiteX20" fmla="*/ 1032573 w 1032573"/>
                <a:gd name="connsiteY20" fmla="*/ 255709 h 612618"/>
                <a:gd name="connsiteX21" fmla="*/ 1018118 w 1032573"/>
                <a:gd name="connsiteY21" fmla="*/ 180601 h 612618"/>
                <a:gd name="connsiteX22" fmla="*/ 959667 w 1032573"/>
                <a:gd name="connsiteY22" fmla="*/ 156927 h 612618"/>
                <a:gd name="connsiteX23" fmla="*/ 932507 w 1032573"/>
                <a:gd name="connsiteY23" fmla="*/ 57338 h 612618"/>
                <a:gd name="connsiteX24" fmla="*/ 917418 w 1032573"/>
                <a:gd name="connsiteY24" fmla="*/ 54321 h 612618"/>
                <a:gd name="connsiteX25" fmla="*/ 899311 w 1032573"/>
                <a:gd name="connsiteY25" fmla="*/ 33196 h 612618"/>
                <a:gd name="connsiteX26" fmla="*/ 878186 w 1032573"/>
                <a:gd name="connsiteY26" fmla="*/ 27160 h 612618"/>
                <a:gd name="connsiteX27" fmla="*/ 860079 w 1032573"/>
                <a:gd name="connsiteY27" fmla="*/ 0 h 612618"/>
                <a:gd name="connsiteX28" fmla="*/ 817830 w 1032573"/>
                <a:gd name="connsiteY28" fmla="*/ 21125 h 612618"/>
                <a:gd name="connsiteX29" fmla="*/ 754456 w 1032573"/>
                <a:gd name="connsiteY29" fmla="*/ 30178 h 612618"/>
                <a:gd name="connsiteX30" fmla="*/ 715224 w 1032573"/>
                <a:gd name="connsiteY30" fmla="*/ 30178 h 612618"/>
                <a:gd name="connsiteX31" fmla="*/ 654867 w 1032573"/>
                <a:gd name="connsiteY31" fmla="*/ 36214 h 612618"/>
                <a:gd name="connsiteX32" fmla="*/ 618654 w 1032573"/>
                <a:gd name="connsiteY32" fmla="*/ 18107 h 612618"/>
                <a:gd name="connsiteX33" fmla="*/ 582440 w 1032573"/>
                <a:gd name="connsiteY33" fmla="*/ 6036 h 612618"/>
                <a:gd name="connsiteX34" fmla="*/ 561315 w 1032573"/>
                <a:gd name="connsiteY34" fmla="*/ 27160 h 612618"/>
                <a:gd name="connsiteX35" fmla="*/ 576561 w 1032573"/>
                <a:gd name="connsiteY35" fmla="*/ 60356 h 612618"/>
                <a:gd name="connsiteX36" fmla="*/ 579579 w 1032573"/>
                <a:gd name="connsiteY36" fmla="*/ 79738 h 612618"/>
                <a:gd name="connsiteX37" fmla="*/ 546226 w 1032573"/>
                <a:gd name="connsiteY37" fmla="*/ 96570 h 612618"/>
                <a:gd name="connsiteX38" fmla="*/ 513030 w 1032573"/>
                <a:gd name="connsiteY38" fmla="*/ 108641 h 612618"/>
                <a:gd name="connsiteX39" fmla="*/ 459502 w 1032573"/>
                <a:gd name="connsiteY39" fmla="*/ 112933 h 612618"/>
                <a:gd name="connsiteX40" fmla="*/ 464267 w 1032573"/>
                <a:gd name="connsiteY40" fmla="*/ 181069 h 612618"/>
                <a:gd name="connsiteX41" fmla="*/ 437584 w 1032573"/>
                <a:gd name="connsiteY41" fmla="*/ 214265 h 612618"/>
                <a:gd name="connsiteX42" fmla="*/ 416459 w 1032573"/>
                <a:gd name="connsiteY42" fmla="*/ 247461 h 612618"/>
                <a:gd name="connsiteX43" fmla="*/ 392317 w 1032573"/>
                <a:gd name="connsiteY43" fmla="*/ 259533 h 612618"/>
                <a:gd name="connsiteX44" fmla="*/ 362773 w 1032573"/>
                <a:gd name="connsiteY44" fmla="*/ 225867 h 612618"/>
                <a:gd name="connsiteX45" fmla="*/ 356103 w 1032573"/>
                <a:gd name="connsiteY45" fmla="*/ 298764 h 612618"/>
                <a:gd name="connsiteX46" fmla="*/ 334978 w 1032573"/>
                <a:gd name="connsiteY46" fmla="*/ 286693 h 612618"/>
                <a:gd name="connsiteX47" fmla="*/ 316871 w 1032573"/>
                <a:gd name="connsiteY47" fmla="*/ 283675 h 612618"/>
                <a:gd name="connsiteX48" fmla="*/ 277640 w 1032573"/>
                <a:gd name="connsiteY48" fmla="*/ 316871 h 612618"/>
                <a:gd name="connsiteX49" fmla="*/ 262551 w 1032573"/>
                <a:gd name="connsiteY49" fmla="*/ 328942 h 612618"/>
                <a:gd name="connsiteX50" fmla="*/ 229355 w 1032573"/>
                <a:gd name="connsiteY50" fmla="*/ 334978 h 612618"/>
                <a:gd name="connsiteX51" fmla="*/ 211248 w 1032573"/>
                <a:gd name="connsiteY51" fmla="*/ 316871 h 612618"/>
                <a:gd name="connsiteX52" fmla="*/ 196158 w 1032573"/>
                <a:gd name="connsiteY52" fmla="*/ 310836 h 612618"/>
                <a:gd name="connsiteX53" fmla="*/ 132784 w 1032573"/>
                <a:gd name="connsiteY53" fmla="*/ 350067 h 612618"/>
                <a:gd name="connsiteX0" fmla="*/ 132784 w 1032573"/>
                <a:gd name="connsiteY0" fmla="*/ 350067 h 612618"/>
                <a:gd name="connsiteX1" fmla="*/ 141838 w 1032573"/>
                <a:gd name="connsiteY1" fmla="*/ 425513 h 612618"/>
                <a:gd name="connsiteX2" fmla="*/ 93553 w 1032573"/>
                <a:gd name="connsiteY2" fmla="*/ 452673 h 612618"/>
                <a:gd name="connsiteX3" fmla="*/ 90535 w 1032573"/>
                <a:gd name="connsiteY3" fmla="*/ 488887 h 612618"/>
                <a:gd name="connsiteX4" fmla="*/ 90535 w 1032573"/>
                <a:gd name="connsiteY4" fmla="*/ 503976 h 612618"/>
                <a:gd name="connsiteX5" fmla="*/ 0 w 1032573"/>
                <a:gd name="connsiteY5" fmla="*/ 482851 h 612618"/>
                <a:gd name="connsiteX6" fmla="*/ 0 w 1032573"/>
                <a:gd name="connsiteY6" fmla="*/ 570368 h 612618"/>
                <a:gd name="connsiteX7" fmla="*/ 15089 w 1032573"/>
                <a:gd name="connsiteY7" fmla="*/ 612618 h 612618"/>
                <a:gd name="connsiteX8" fmla="*/ 75446 w 1032573"/>
                <a:gd name="connsiteY8" fmla="*/ 609600 h 612618"/>
                <a:gd name="connsiteX9" fmla="*/ 135802 w 1032573"/>
                <a:gd name="connsiteY9" fmla="*/ 597529 h 612618"/>
                <a:gd name="connsiteX10" fmla="*/ 208230 w 1032573"/>
                <a:gd name="connsiteY10" fmla="*/ 564333 h 612618"/>
                <a:gd name="connsiteX11" fmla="*/ 310836 w 1032573"/>
                <a:gd name="connsiteY11" fmla="*/ 549243 h 612618"/>
                <a:gd name="connsiteX12" fmla="*/ 449656 w 1032573"/>
                <a:gd name="connsiteY12" fmla="*/ 522083 h 612618"/>
                <a:gd name="connsiteX13" fmla="*/ 624689 w 1032573"/>
                <a:gd name="connsiteY13" fmla="*/ 488887 h 612618"/>
                <a:gd name="connsiteX14" fmla="*/ 781616 w 1032573"/>
                <a:gd name="connsiteY14" fmla="*/ 464744 h 612618"/>
                <a:gd name="connsiteX15" fmla="*/ 841972 w 1032573"/>
                <a:gd name="connsiteY15" fmla="*/ 446637 h 612618"/>
                <a:gd name="connsiteX16" fmla="*/ 919330 w 1032573"/>
                <a:gd name="connsiteY16" fmla="*/ 406769 h 612618"/>
                <a:gd name="connsiteX17" fmla="*/ 951092 w 1032573"/>
                <a:gd name="connsiteY17" fmla="*/ 356103 h 612618"/>
                <a:gd name="connsiteX18" fmla="*/ 969834 w 1032573"/>
                <a:gd name="connsiteY18" fmla="*/ 308924 h 612618"/>
                <a:gd name="connsiteX19" fmla="*/ 999378 w 1032573"/>
                <a:gd name="connsiteY19" fmla="*/ 281763 h 612618"/>
                <a:gd name="connsiteX20" fmla="*/ 1032573 w 1032573"/>
                <a:gd name="connsiteY20" fmla="*/ 255709 h 612618"/>
                <a:gd name="connsiteX21" fmla="*/ 1018118 w 1032573"/>
                <a:gd name="connsiteY21" fmla="*/ 180601 h 612618"/>
                <a:gd name="connsiteX22" fmla="*/ 959667 w 1032573"/>
                <a:gd name="connsiteY22" fmla="*/ 156927 h 612618"/>
                <a:gd name="connsiteX23" fmla="*/ 932507 w 1032573"/>
                <a:gd name="connsiteY23" fmla="*/ 57338 h 612618"/>
                <a:gd name="connsiteX24" fmla="*/ 917418 w 1032573"/>
                <a:gd name="connsiteY24" fmla="*/ 54321 h 612618"/>
                <a:gd name="connsiteX25" fmla="*/ 899311 w 1032573"/>
                <a:gd name="connsiteY25" fmla="*/ 33196 h 612618"/>
                <a:gd name="connsiteX26" fmla="*/ 878186 w 1032573"/>
                <a:gd name="connsiteY26" fmla="*/ 27160 h 612618"/>
                <a:gd name="connsiteX27" fmla="*/ 860079 w 1032573"/>
                <a:gd name="connsiteY27" fmla="*/ 0 h 612618"/>
                <a:gd name="connsiteX28" fmla="*/ 817830 w 1032573"/>
                <a:gd name="connsiteY28" fmla="*/ 21125 h 612618"/>
                <a:gd name="connsiteX29" fmla="*/ 754456 w 1032573"/>
                <a:gd name="connsiteY29" fmla="*/ 30178 h 612618"/>
                <a:gd name="connsiteX30" fmla="*/ 715224 w 1032573"/>
                <a:gd name="connsiteY30" fmla="*/ 30178 h 612618"/>
                <a:gd name="connsiteX31" fmla="*/ 654867 w 1032573"/>
                <a:gd name="connsiteY31" fmla="*/ 36214 h 612618"/>
                <a:gd name="connsiteX32" fmla="*/ 618654 w 1032573"/>
                <a:gd name="connsiteY32" fmla="*/ 18107 h 612618"/>
                <a:gd name="connsiteX33" fmla="*/ 582440 w 1032573"/>
                <a:gd name="connsiteY33" fmla="*/ 6036 h 612618"/>
                <a:gd name="connsiteX34" fmla="*/ 561315 w 1032573"/>
                <a:gd name="connsiteY34" fmla="*/ 27160 h 612618"/>
                <a:gd name="connsiteX35" fmla="*/ 576561 w 1032573"/>
                <a:gd name="connsiteY35" fmla="*/ 60356 h 612618"/>
                <a:gd name="connsiteX36" fmla="*/ 579579 w 1032573"/>
                <a:gd name="connsiteY36" fmla="*/ 79738 h 612618"/>
                <a:gd name="connsiteX37" fmla="*/ 546226 w 1032573"/>
                <a:gd name="connsiteY37" fmla="*/ 96570 h 612618"/>
                <a:gd name="connsiteX38" fmla="*/ 513030 w 1032573"/>
                <a:gd name="connsiteY38" fmla="*/ 108641 h 612618"/>
                <a:gd name="connsiteX39" fmla="*/ 459502 w 1032573"/>
                <a:gd name="connsiteY39" fmla="*/ 112933 h 612618"/>
                <a:gd name="connsiteX40" fmla="*/ 464267 w 1032573"/>
                <a:gd name="connsiteY40" fmla="*/ 181069 h 612618"/>
                <a:gd name="connsiteX41" fmla="*/ 437584 w 1032573"/>
                <a:gd name="connsiteY41" fmla="*/ 214265 h 612618"/>
                <a:gd name="connsiteX42" fmla="*/ 416459 w 1032573"/>
                <a:gd name="connsiteY42" fmla="*/ 247461 h 612618"/>
                <a:gd name="connsiteX43" fmla="*/ 392317 w 1032573"/>
                <a:gd name="connsiteY43" fmla="*/ 259533 h 612618"/>
                <a:gd name="connsiteX44" fmla="*/ 353242 w 1032573"/>
                <a:gd name="connsiteY44" fmla="*/ 223486 h 612618"/>
                <a:gd name="connsiteX45" fmla="*/ 356103 w 1032573"/>
                <a:gd name="connsiteY45" fmla="*/ 298764 h 612618"/>
                <a:gd name="connsiteX46" fmla="*/ 334978 w 1032573"/>
                <a:gd name="connsiteY46" fmla="*/ 286693 h 612618"/>
                <a:gd name="connsiteX47" fmla="*/ 316871 w 1032573"/>
                <a:gd name="connsiteY47" fmla="*/ 283675 h 612618"/>
                <a:gd name="connsiteX48" fmla="*/ 277640 w 1032573"/>
                <a:gd name="connsiteY48" fmla="*/ 316871 h 612618"/>
                <a:gd name="connsiteX49" fmla="*/ 262551 w 1032573"/>
                <a:gd name="connsiteY49" fmla="*/ 328942 h 612618"/>
                <a:gd name="connsiteX50" fmla="*/ 229355 w 1032573"/>
                <a:gd name="connsiteY50" fmla="*/ 334978 h 612618"/>
                <a:gd name="connsiteX51" fmla="*/ 211248 w 1032573"/>
                <a:gd name="connsiteY51" fmla="*/ 316871 h 612618"/>
                <a:gd name="connsiteX52" fmla="*/ 196158 w 1032573"/>
                <a:gd name="connsiteY52" fmla="*/ 310836 h 612618"/>
                <a:gd name="connsiteX53" fmla="*/ 132784 w 1032573"/>
                <a:gd name="connsiteY53" fmla="*/ 350067 h 612618"/>
                <a:gd name="connsiteX0" fmla="*/ 132784 w 1032573"/>
                <a:gd name="connsiteY0" fmla="*/ 350067 h 612618"/>
                <a:gd name="connsiteX1" fmla="*/ 141838 w 1032573"/>
                <a:gd name="connsiteY1" fmla="*/ 425513 h 612618"/>
                <a:gd name="connsiteX2" fmla="*/ 93553 w 1032573"/>
                <a:gd name="connsiteY2" fmla="*/ 452673 h 612618"/>
                <a:gd name="connsiteX3" fmla="*/ 90535 w 1032573"/>
                <a:gd name="connsiteY3" fmla="*/ 488887 h 612618"/>
                <a:gd name="connsiteX4" fmla="*/ 90535 w 1032573"/>
                <a:gd name="connsiteY4" fmla="*/ 503976 h 612618"/>
                <a:gd name="connsiteX5" fmla="*/ 0 w 1032573"/>
                <a:gd name="connsiteY5" fmla="*/ 482851 h 612618"/>
                <a:gd name="connsiteX6" fmla="*/ 0 w 1032573"/>
                <a:gd name="connsiteY6" fmla="*/ 570368 h 612618"/>
                <a:gd name="connsiteX7" fmla="*/ 15089 w 1032573"/>
                <a:gd name="connsiteY7" fmla="*/ 612618 h 612618"/>
                <a:gd name="connsiteX8" fmla="*/ 75446 w 1032573"/>
                <a:gd name="connsiteY8" fmla="*/ 609600 h 612618"/>
                <a:gd name="connsiteX9" fmla="*/ 135802 w 1032573"/>
                <a:gd name="connsiteY9" fmla="*/ 597529 h 612618"/>
                <a:gd name="connsiteX10" fmla="*/ 208230 w 1032573"/>
                <a:gd name="connsiteY10" fmla="*/ 564333 h 612618"/>
                <a:gd name="connsiteX11" fmla="*/ 310836 w 1032573"/>
                <a:gd name="connsiteY11" fmla="*/ 549243 h 612618"/>
                <a:gd name="connsiteX12" fmla="*/ 449656 w 1032573"/>
                <a:gd name="connsiteY12" fmla="*/ 522083 h 612618"/>
                <a:gd name="connsiteX13" fmla="*/ 624689 w 1032573"/>
                <a:gd name="connsiteY13" fmla="*/ 488887 h 612618"/>
                <a:gd name="connsiteX14" fmla="*/ 781616 w 1032573"/>
                <a:gd name="connsiteY14" fmla="*/ 464744 h 612618"/>
                <a:gd name="connsiteX15" fmla="*/ 841972 w 1032573"/>
                <a:gd name="connsiteY15" fmla="*/ 446637 h 612618"/>
                <a:gd name="connsiteX16" fmla="*/ 919330 w 1032573"/>
                <a:gd name="connsiteY16" fmla="*/ 406769 h 612618"/>
                <a:gd name="connsiteX17" fmla="*/ 951092 w 1032573"/>
                <a:gd name="connsiteY17" fmla="*/ 356103 h 612618"/>
                <a:gd name="connsiteX18" fmla="*/ 969834 w 1032573"/>
                <a:gd name="connsiteY18" fmla="*/ 308924 h 612618"/>
                <a:gd name="connsiteX19" fmla="*/ 999378 w 1032573"/>
                <a:gd name="connsiteY19" fmla="*/ 281763 h 612618"/>
                <a:gd name="connsiteX20" fmla="*/ 1032573 w 1032573"/>
                <a:gd name="connsiteY20" fmla="*/ 255709 h 612618"/>
                <a:gd name="connsiteX21" fmla="*/ 1018118 w 1032573"/>
                <a:gd name="connsiteY21" fmla="*/ 180601 h 612618"/>
                <a:gd name="connsiteX22" fmla="*/ 959667 w 1032573"/>
                <a:gd name="connsiteY22" fmla="*/ 156927 h 612618"/>
                <a:gd name="connsiteX23" fmla="*/ 932507 w 1032573"/>
                <a:gd name="connsiteY23" fmla="*/ 57338 h 612618"/>
                <a:gd name="connsiteX24" fmla="*/ 917418 w 1032573"/>
                <a:gd name="connsiteY24" fmla="*/ 54321 h 612618"/>
                <a:gd name="connsiteX25" fmla="*/ 899311 w 1032573"/>
                <a:gd name="connsiteY25" fmla="*/ 33196 h 612618"/>
                <a:gd name="connsiteX26" fmla="*/ 878186 w 1032573"/>
                <a:gd name="connsiteY26" fmla="*/ 27160 h 612618"/>
                <a:gd name="connsiteX27" fmla="*/ 860079 w 1032573"/>
                <a:gd name="connsiteY27" fmla="*/ 0 h 612618"/>
                <a:gd name="connsiteX28" fmla="*/ 817830 w 1032573"/>
                <a:gd name="connsiteY28" fmla="*/ 21125 h 612618"/>
                <a:gd name="connsiteX29" fmla="*/ 754456 w 1032573"/>
                <a:gd name="connsiteY29" fmla="*/ 30178 h 612618"/>
                <a:gd name="connsiteX30" fmla="*/ 715224 w 1032573"/>
                <a:gd name="connsiteY30" fmla="*/ 30178 h 612618"/>
                <a:gd name="connsiteX31" fmla="*/ 654867 w 1032573"/>
                <a:gd name="connsiteY31" fmla="*/ 36214 h 612618"/>
                <a:gd name="connsiteX32" fmla="*/ 618654 w 1032573"/>
                <a:gd name="connsiteY32" fmla="*/ 18107 h 612618"/>
                <a:gd name="connsiteX33" fmla="*/ 582440 w 1032573"/>
                <a:gd name="connsiteY33" fmla="*/ 6036 h 612618"/>
                <a:gd name="connsiteX34" fmla="*/ 561315 w 1032573"/>
                <a:gd name="connsiteY34" fmla="*/ 27160 h 612618"/>
                <a:gd name="connsiteX35" fmla="*/ 576561 w 1032573"/>
                <a:gd name="connsiteY35" fmla="*/ 60356 h 612618"/>
                <a:gd name="connsiteX36" fmla="*/ 579579 w 1032573"/>
                <a:gd name="connsiteY36" fmla="*/ 79738 h 612618"/>
                <a:gd name="connsiteX37" fmla="*/ 546226 w 1032573"/>
                <a:gd name="connsiteY37" fmla="*/ 96570 h 612618"/>
                <a:gd name="connsiteX38" fmla="*/ 513030 w 1032573"/>
                <a:gd name="connsiteY38" fmla="*/ 108641 h 612618"/>
                <a:gd name="connsiteX39" fmla="*/ 459502 w 1032573"/>
                <a:gd name="connsiteY39" fmla="*/ 112933 h 612618"/>
                <a:gd name="connsiteX40" fmla="*/ 464267 w 1032573"/>
                <a:gd name="connsiteY40" fmla="*/ 181069 h 612618"/>
                <a:gd name="connsiteX41" fmla="*/ 437584 w 1032573"/>
                <a:gd name="connsiteY41" fmla="*/ 214265 h 612618"/>
                <a:gd name="connsiteX42" fmla="*/ 416459 w 1032573"/>
                <a:gd name="connsiteY42" fmla="*/ 247461 h 612618"/>
                <a:gd name="connsiteX43" fmla="*/ 392317 w 1032573"/>
                <a:gd name="connsiteY43" fmla="*/ 259533 h 612618"/>
                <a:gd name="connsiteX44" fmla="*/ 353242 w 1032573"/>
                <a:gd name="connsiteY44" fmla="*/ 223486 h 612618"/>
                <a:gd name="connsiteX45" fmla="*/ 356103 w 1032573"/>
                <a:gd name="connsiteY45" fmla="*/ 298764 h 612618"/>
                <a:gd name="connsiteX46" fmla="*/ 334978 w 1032573"/>
                <a:gd name="connsiteY46" fmla="*/ 286693 h 612618"/>
                <a:gd name="connsiteX47" fmla="*/ 316871 w 1032573"/>
                <a:gd name="connsiteY47" fmla="*/ 283675 h 612618"/>
                <a:gd name="connsiteX48" fmla="*/ 277640 w 1032573"/>
                <a:gd name="connsiteY48" fmla="*/ 316871 h 612618"/>
                <a:gd name="connsiteX49" fmla="*/ 262551 w 1032573"/>
                <a:gd name="connsiteY49" fmla="*/ 317039 h 612618"/>
                <a:gd name="connsiteX50" fmla="*/ 229355 w 1032573"/>
                <a:gd name="connsiteY50" fmla="*/ 334978 h 612618"/>
                <a:gd name="connsiteX51" fmla="*/ 211248 w 1032573"/>
                <a:gd name="connsiteY51" fmla="*/ 316871 h 612618"/>
                <a:gd name="connsiteX52" fmla="*/ 196158 w 1032573"/>
                <a:gd name="connsiteY52" fmla="*/ 310836 h 612618"/>
                <a:gd name="connsiteX53" fmla="*/ 132784 w 1032573"/>
                <a:gd name="connsiteY53" fmla="*/ 350067 h 612618"/>
                <a:gd name="connsiteX0" fmla="*/ 132784 w 1032573"/>
                <a:gd name="connsiteY0" fmla="*/ 350067 h 612618"/>
                <a:gd name="connsiteX1" fmla="*/ 141838 w 1032573"/>
                <a:gd name="connsiteY1" fmla="*/ 425513 h 612618"/>
                <a:gd name="connsiteX2" fmla="*/ 93553 w 1032573"/>
                <a:gd name="connsiteY2" fmla="*/ 452673 h 612618"/>
                <a:gd name="connsiteX3" fmla="*/ 90535 w 1032573"/>
                <a:gd name="connsiteY3" fmla="*/ 488887 h 612618"/>
                <a:gd name="connsiteX4" fmla="*/ 90535 w 1032573"/>
                <a:gd name="connsiteY4" fmla="*/ 503976 h 612618"/>
                <a:gd name="connsiteX5" fmla="*/ 0 w 1032573"/>
                <a:gd name="connsiteY5" fmla="*/ 482851 h 612618"/>
                <a:gd name="connsiteX6" fmla="*/ 0 w 1032573"/>
                <a:gd name="connsiteY6" fmla="*/ 570368 h 612618"/>
                <a:gd name="connsiteX7" fmla="*/ 15089 w 1032573"/>
                <a:gd name="connsiteY7" fmla="*/ 612618 h 612618"/>
                <a:gd name="connsiteX8" fmla="*/ 75446 w 1032573"/>
                <a:gd name="connsiteY8" fmla="*/ 609600 h 612618"/>
                <a:gd name="connsiteX9" fmla="*/ 135802 w 1032573"/>
                <a:gd name="connsiteY9" fmla="*/ 597529 h 612618"/>
                <a:gd name="connsiteX10" fmla="*/ 208230 w 1032573"/>
                <a:gd name="connsiteY10" fmla="*/ 564333 h 612618"/>
                <a:gd name="connsiteX11" fmla="*/ 310836 w 1032573"/>
                <a:gd name="connsiteY11" fmla="*/ 549243 h 612618"/>
                <a:gd name="connsiteX12" fmla="*/ 449656 w 1032573"/>
                <a:gd name="connsiteY12" fmla="*/ 522083 h 612618"/>
                <a:gd name="connsiteX13" fmla="*/ 624689 w 1032573"/>
                <a:gd name="connsiteY13" fmla="*/ 488887 h 612618"/>
                <a:gd name="connsiteX14" fmla="*/ 781616 w 1032573"/>
                <a:gd name="connsiteY14" fmla="*/ 464744 h 612618"/>
                <a:gd name="connsiteX15" fmla="*/ 841972 w 1032573"/>
                <a:gd name="connsiteY15" fmla="*/ 446637 h 612618"/>
                <a:gd name="connsiteX16" fmla="*/ 919330 w 1032573"/>
                <a:gd name="connsiteY16" fmla="*/ 406769 h 612618"/>
                <a:gd name="connsiteX17" fmla="*/ 951092 w 1032573"/>
                <a:gd name="connsiteY17" fmla="*/ 356103 h 612618"/>
                <a:gd name="connsiteX18" fmla="*/ 969834 w 1032573"/>
                <a:gd name="connsiteY18" fmla="*/ 308924 h 612618"/>
                <a:gd name="connsiteX19" fmla="*/ 999378 w 1032573"/>
                <a:gd name="connsiteY19" fmla="*/ 281763 h 612618"/>
                <a:gd name="connsiteX20" fmla="*/ 1032573 w 1032573"/>
                <a:gd name="connsiteY20" fmla="*/ 255709 h 612618"/>
                <a:gd name="connsiteX21" fmla="*/ 1018118 w 1032573"/>
                <a:gd name="connsiteY21" fmla="*/ 180601 h 612618"/>
                <a:gd name="connsiteX22" fmla="*/ 959667 w 1032573"/>
                <a:gd name="connsiteY22" fmla="*/ 156927 h 612618"/>
                <a:gd name="connsiteX23" fmla="*/ 932507 w 1032573"/>
                <a:gd name="connsiteY23" fmla="*/ 57338 h 612618"/>
                <a:gd name="connsiteX24" fmla="*/ 917418 w 1032573"/>
                <a:gd name="connsiteY24" fmla="*/ 54321 h 612618"/>
                <a:gd name="connsiteX25" fmla="*/ 899311 w 1032573"/>
                <a:gd name="connsiteY25" fmla="*/ 33196 h 612618"/>
                <a:gd name="connsiteX26" fmla="*/ 878186 w 1032573"/>
                <a:gd name="connsiteY26" fmla="*/ 27160 h 612618"/>
                <a:gd name="connsiteX27" fmla="*/ 860079 w 1032573"/>
                <a:gd name="connsiteY27" fmla="*/ 0 h 612618"/>
                <a:gd name="connsiteX28" fmla="*/ 817830 w 1032573"/>
                <a:gd name="connsiteY28" fmla="*/ 21125 h 612618"/>
                <a:gd name="connsiteX29" fmla="*/ 754456 w 1032573"/>
                <a:gd name="connsiteY29" fmla="*/ 30178 h 612618"/>
                <a:gd name="connsiteX30" fmla="*/ 715224 w 1032573"/>
                <a:gd name="connsiteY30" fmla="*/ 30178 h 612618"/>
                <a:gd name="connsiteX31" fmla="*/ 654867 w 1032573"/>
                <a:gd name="connsiteY31" fmla="*/ 36214 h 612618"/>
                <a:gd name="connsiteX32" fmla="*/ 618654 w 1032573"/>
                <a:gd name="connsiteY32" fmla="*/ 18107 h 612618"/>
                <a:gd name="connsiteX33" fmla="*/ 582440 w 1032573"/>
                <a:gd name="connsiteY33" fmla="*/ 6036 h 612618"/>
                <a:gd name="connsiteX34" fmla="*/ 561315 w 1032573"/>
                <a:gd name="connsiteY34" fmla="*/ 27160 h 612618"/>
                <a:gd name="connsiteX35" fmla="*/ 576561 w 1032573"/>
                <a:gd name="connsiteY35" fmla="*/ 60356 h 612618"/>
                <a:gd name="connsiteX36" fmla="*/ 579579 w 1032573"/>
                <a:gd name="connsiteY36" fmla="*/ 79738 h 612618"/>
                <a:gd name="connsiteX37" fmla="*/ 546226 w 1032573"/>
                <a:gd name="connsiteY37" fmla="*/ 96570 h 612618"/>
                <a:gd name="connsiteX38" fmla="*/ 513030 w 1032573"/>
                <a:gd name="connsiteY38" fmla="*/ 108641 h 612618"/>
                <a:gd name="connsiteX39" fmla="*/ 459502 w 1032573"/>
                <a:gd name="connsiteY39" fmla="*/ 112933 h 612618"/>
                <a:gd name="connsiteX40" fmla="*/ 464267 w 1032573"/>
                <a:gd name="connsiteY40" fmla="*/ 181069 h 612618"/>
                <a:gd name="connsiteX41" fmla="*/ 437584 w 1032573"/>
                <a:gd name="connsiteY41" fmla="*/ 214265 h 612618"/>
                <a:gd name="connsiteX42" fmla="*/ 416459 w 1032573"/>
                <a:gd name="connsiteY42" fmla="*/ 247461 h 612618"/>
                <a:gd name="connsiteX43" fmla="*/ 392317 w 1032573"/>
                <a:gd name="connsiteY43" fmla="*/ 259533 h 612618"/>
                <a:gd name="connsiteX44" fmla="*/ 353242 w 1032573"/>
                <a:gd name="connsiteY44" fmla="*/ 223486 h 612618"/>
                <a:gd name="connsiteX45" fmla="*/ 356103 w 1032573"/>
                <a:gd name="connsiteY45" fmla="*/ 298764 h 612618"/>
                <a:gd name="connsiteX46" fmla="*/ 334978 w 1032573"/>
                <a:gd name="connsiteY46" fmla="*/ 286693 h 612618"/>
                <a:gd name="connsiteX47" fmla="*/ 316871 w 1032573"/>
                <a:gd name="connsiteY47" fmla="*/ 283675 h 612618"/>
                <a:gd name="connsiteX48" fmla="*/ 277640 w 1032573"/>
                <a:gd name="connsiteY48" fmla="*/ 302586 h 612618"/>
                <a:gd name="connsiteX49" fmla="*/ 262551 w 1032573"/>
                <a:gd name="connsiteY49" fmla="*/ 317039 h 612618"/>
                <a:gd name="connsiteX50" fmla="*/ 229355 w 1032573"/>
                <a:gd name="connsiteY50" fmla="*/ 334978 h 612618"/>
                <a:gd name="connsiteX51" fmla="*/ 211248 w 1032573"/>
                <a:gd name="connsiteY51" fmla="*/ 316871 h 612618"/>
                <a:gd name="connsiteX52" fmla="*/ 196158 w 1032573"/>
                <a:gd name="connsiteY52" fmla="*/ 310836 h 612618"/>
                <a:gd name="connsiteX53" fmla="*/ 132784 w 1032573"/>
                <a:gd name="connsiteY53" fmla="*/ 350067 h 612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032573" h="612618">
                  <a:moveTo>
                    <a:pt x="132784" y="350067"/>
                  </a:moveTo>
                  <a:lnTo>
                    <a:pt x="141838" y="425513"/>
                  </a:lnTo>
                  <a:lnTo>
                    <a:pt x="93553" y="452673"/>
                  </a:lnTo>
                  <a:lnTo>
                    <a:pt x="90535" y="488887"/>
                  </a:lnTo>
                  <a:lnTo>
                    <a:pt x="90535" y="503976"/>
                  </a:lnTo>
                  <a:lnTo>
                    <a:pt x="0" y="482851"/>
                  </a:lnTo>
                  <a:lnTo>
                    <a:pt x="0" y="570368"/>
                  </a:lnTo>
                  <a:lnTo>
                    <a:pt x="15089" y="612618"/>
                  </a:lnTo>
                  <a:lnTo>
                    <a:pt x="75446" y="609600"/>
                  </a:lnTo>
                  <a:lnTo>
                    <a:pt x="135802" y="597529"/>
                  </a:lnTo>
                  <a:lnTo>
                    <a:pt x="208230" y="564333"/>
                  </a:lnTo>
                  <a:lnTo>
                    <a:pt x="310836" y="549243"/>
                  </a:lnTo>
                  <a:lnTo>
                    <a:pt x="449656" y="522083"/>
                  </a:lnTo>
                  <a:lnTo>
                    <a:pt x="624689" y="488887"/>
                  </a:lnTo>
                  <a:lnTo>
                    <a:pt x="781616" y="464744"/>
                  </a:lnTo>
                  <a:lnTo>
                    <a:pt x="841972" y="446637"/>
                  </a:lnTo>
                  <a:lnTo>
                    <a:pt x="919330" y="406769"/>
                  </a:lnTo>
                  <a:lnTo>
                    <a:pt x="951092" y="356103"/>
                  </a:lnTo>
                  <a:lnTo>
                    <a:pt x="969834" y="308924"/>
                  </a:lnTo>
                  <a:lnTo>
                    <a:pt x="999378" y="281763"/>
                  </a:lnTo>
                  <a:lnTo>
                    <a:pt x="1032573" y="255709"/>
                  </a:lnTo>
                  <a:lnTo>
                    <a:pt x="1018118" y="180601"/>
                  </a:lnTo>
                  <a:lnTo>
                    <a:pt x="959667" y="156927"/>
                  </a:lnTo>
                  <a:lnTo>
                    <a:pt x="932507" y="57338"/>
                  </a:lnTo>
                  <a:lnTo>
                    <a:pt x="917418" y="54321"/>
                  </a:lnTo>
                  <a:lnTo>
                    <a:pt x="899311" y="33196"/>
                  </a:lnTo>
                  <a:lnTo>
                    <a:pt x="878186" y="27160"/>
                  </a:lnTo>
                  <a:lnTo>
                    <a:pt x="860079" y="0"/>
                  </a:lnTo>
                  <a:lnTo>
                    <a:pt x="817830" y="21125"/>
                  </a:lnTo>
                  <a:lnTo>
                    <a:pt x="754456" y="30178"/>
                  </a:lnTo>
                  <a:lnTo>
                    <a:pt x="715224" y="30178"/>
                  </a:lnTo>
                  <a:lnTo>
                    <a:pt x="654867" y="36214"/>
                  </a:lnTo>
                  <a:lnTo>
                    <a:pt x="618654" y="18107"/>
                  </a:lnTo>
                  <a:lnTo>
                    <a:pt x="582440" y="6036"/>
                  </a:lnTo>
                  <a:lnTo>
                    <a:pt x="561315" y="27160"/>
                  </a:lnTo>
                  <a:lnTo>
                    <a:pt x="576561" y="60356"/>
                  </a:lnTo>
                  <a:lnTo>
                    <a:pt x="579579" y="79738"/>
                  </a:lnTo>
                  <a:lnTo>
                    <a:pt x="546226" y="96570"/>
                  </a:lnTo>
                  <a:lnTo>
                    <a:pt x="513030" y="108641"/>
                  </a:lnTo>
                  <a:lnTo>
                    <a:pt x="459502" y="112933"/>
                  </a:lnTo>
                  <a:lnTo>
                    <a:pt x="464267" y="181069"/>
                  </a:lnTo>
                  <a:lnTo>
                    <a:pt x="437584" y="214265"/>
                  </a:lnTo>
                  <a:lnTo>
                    <a:pt x="416459" y="247461"/>
                  </a:lnTo>
                  <a:lnTo>
                    <a:pt x="392317" y="259533"/>
                  </a:lnTo>
                  <a:lnTo>
                    <a:pt x="353242" y="223486"/>
                  </a:lnTo>
                  <a:lnTo>
                    <a:pt x="356103" y="298764"/>
                  </a:lnTo>
                  <a:lnTo>
                    <a:pt x="334978" y="286693"/>
                  </a:lnTo>
                  <a:lnTo>
                    <a:pt x="316871" y="283675"/>
                  </a:lnTo>
                  <a:lnTo>
                    <a:pt x="277640" y="302586"/>
                  </a:lnTo>
                  <a:lnTo>
                    <a:pt x="262551" y="317039"/>
                  </a:lnTo>
                  <a:lnTo>
                    <a:pt x="229355" y="334978"/>
                  </a:lnTo>
                  <a:lnTo>
                    <a:pt x="211248" y="316871"/>
                  </a:lnTo>
                  <a:lnTo>
                    <a:pt x="196158" y="310836"/>
                  </a:lnTo>
                  <a:lnTo>
                    <a:pt x="132784" y="350067"/>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sp>
          <p:nvSpPr>
            <p:cNvPr id="31" name="Freeform 30"/>
            <p:cNvSpPr/>
            <p:nvPr/>
          </p:nvSpPr>
          <p:spPr>
            <a:xfrm>
              <a:off x="5756277" y="3594105"/>
              <a:ext cx="1308101" cy="612775"/>
            </a:xfrm>
            <a:custGeom>
              <a:avLst/>
              <a:gdLst>
                <a:gd name="connsiteX0" fmla="*/ 129766 w 1273521"/>
                <a:gd name="connsiteY0" fmla="*/ 238408 h 585458"/>
                <a:gd name="connsiteX1" fmla="*/ 63374 w 1273521"/>
                <a:gd name="connsiteY1" fmla="*/ 331961 h 585458"/>
                <a:gd name="connsiteX2" fmla="*/ 63374 w 1273521"/>
                <a:gd name="connsiteY2" fmla="*/ 368174 h 585458"/>
                <a:gd name="connsiteX3" fmla="*/ 33196 w 1273521"/>
                <a:gd name="connsiteY3" fmla="*/ 452673 h 585458"/>
                <a:gd name="connsiteX4" fmla="*/ 33196 w 1273521"/>
                <a:gd name="connsiteY4" fmla="*/ 488887 h 585458"/>
                <a:gd name="connsiteX5" fmla="*/ 6036 w 1273521"/>
                <a:gd name="connsiteY5" fmla="*/ 525101 h 585458"/>
                <a:gd name="connsiteX6" fmla="*/ 6036 w 1273521"/>
                <a:gd name="connsiteY6" fmla="*/ 555279 h 585458"/>
                <a:gd name="connsiteX7" fmla="*/ 0 w 1273521"/>
                <a:gd name="connsiteY7" fmla="*/ 585458 h 585458"/>
                <a:gd name="connsiteX8" fmla="*/ 283675 w 1273521"/>
                <a:gd name="connsiteY8" fmla="*/ 540190 h 585458"/>
                <a:gd name="connsiteX9" fmla="*/ 328942 w 1273521"/>
                <a:gd name="connsiteY9" fmla="*/ 549244 h 585458"/>
                <a:gd name="connsiteX10" fmla="*/ 334978 w 1273521"/>
                <a:gd name="connsiteY10" fmla="*/ 531137 h 585458"/>
                <a:gd name="connsiteX11" fmla="*/ 365156 w 1273521"/>
                <a:gd name="connsiteY11" fmla="*/ 525101 h 585458"/>
                <a:gd name="connsiteX12" fmla="*/ 419477 w 1273521"/>
                <a:gd name="connsiteY12" fmla="*/ 497941 h 585458"/>
                <a:gd name="connsiteX13" fmla="*/ 452673 w 1273521"/>
                <a:gd name="connsiteY13" fmla="*/ 516048 h 585458"/>
                <a:gd name="connsiteX14" fmla="*/ 932507 w 1273521"/>
                <a:gd name="connsiteY14" fmla="*/ 413442 h 585458"/>
                <a:gd name="connsiteX15" fmla="*/ 905346 w 1273521"/>
                <a:gd name="connsiteY15" fmla="*/ 371192 h 585458"/>
                <a:gd name="connsiteX16" fmla="*/ 941560 w 1273521"/>
                <a:gd name="connsiteY16" fmla="*/ 344032 h 585458"/>
                <a:gd name="connsiteX17" fmla="*/ 956649 w 1273521"/>
                <a:gd name="connsiteY17" fmla="*/ 307818 h 585458"/>
                <a:gd name="connsiteX18" fmla="*/ 1017006 w 1273521"/>
                <a:gd name="connsiteY18" fmla="*/ 250479 h 585458"/>
                <a:gd name="connsiteX19" fmla="*/ 1068309 w 1273521"/>
                <a:gd name="connsiteY19" fmla="*/ 220301 h 585458"/>
                <a:gd name="connsiteX20" fmla="*/ 1101505 w 1273521"/>
                <a:gd name="connsiteY20" fmla="*/ 187105 h 585458"/>
                <a:gd name="connsiteX21" fmla="*/ 1122630 w 1273521"/>
                <a:gd name="connsiteY21" fmla="*/ 144856 h 585458"/>
                <a:gd name="connsiteX22" fmla="*/ 1167897 w 1273521"/>
                <a:gd name="connsiteY22" fmla="*/ 141838 h 585458"/>
                <a:gd name="connsiteX23" fmla="*/ 1192040 w 1273521"/>
                <a:gd name="connsiteY23" fmla="*/ 108642 h 585458"/>
                <a:gd name="connsiteX24" fmla="*/ 1207129 w 1273521"/>
                <a:gd name="connsiteY24" fmla="*/ 90535 h 585458"/>
                <a:gd name="connsiteX25" fmla="*/ 1240325 w 1273521"/>
                <a:gd name="connsiteY25" fmla="*/ 96570 h 585458"/>
                <a:gd name="connsiteX26" fmla="*/ 1270503 w 1273521"/>
                <a:gd name="connsiteY26" fmla="*/ 57339 h 585458"/>
                <a:gd name="connsiteX27" fmla="*/ 1273521 w 1273521"/>
                <a:gd name="connsiteY27" fmla="*/ 0 h 585458"/>
                <a:gd name="connsiteX28" fmla="*/ 980792 w 1273521"/>
                <a:gd name="connsiteY28" fmla="*/ 78463 h 585458"/>
                <a:gd name="connsiteX29" fmla="*/ 334978 w 1273521"/>
                <a:gd name="connsiteY29" fmla="*/ 199176 h 585458"/>
                <a:gd name="connsiteX30" fmla="*/ 274622 w 1273521"/>
                <a:gd name="connsiteY30" fmla="*/ 235390 h 585458"/>
                <a:gd name="connsiteX31" fmla="*/ 235390 w 1273521"/>
                <a:gd name="connsiteY31" fmla="*/ 238408 h 585458"/>
                <a:gd name="connsiteX32" fmla="*/ 129766 w 1273521"/>
                <a:gd name="connsiteY32" fmla="*/ 238408 h 585458"/>
                <a:gd name="connsiteX0" fmla="*/ 129766 w 1278631"/>
                <a:gd name="connsiteY0" fmla="*/ 252687 h 599737"/>
                <a:gd name="connsiteX1" fmla="*/ 63374 w 1278631"/>
                <a:gd name="connsiteY1" fmla="*/ 346240 h 599737"/>
                <a:gd name="connsiteX2" fmla="*/ 63374 w 1278631"/>
                <a:gd name="connsiteY2" fmla="*/ 382453 h 599737"/>
                <a:gd name="connsiteX3" fmla="*/ 33196 w 1278631"/>
                <a:gd name="connsiteY3" fmla="*/ 466952 h 599737"/>
                <a:gd name="connsiteX4" fmla="*/ 33196 w 1278631"/>
                <a:gd name="connsiteY4" fmla="*/ 503166 h 599737"/>
                <a:gd name="connsiteX5" fmla="*/ 6036 w 1278631"/>
                <a:gd name="connsiteY5" fmla="*/ 539380 h 599737"/>
                <a:gd name="connsiteX6" fmla="*/ 6036 w 1278631"/>
                <a:gd name="connsiteY6" fmla="*/ 569558 h 599737"/>
                <a:gd name="connsiteX7" fmla="*/ 0 w 1278631"/>
                <a:gd name="connsiteY7" fmla="*/ 599737 h 599737"/>
                <a:gd name="connsiteX8" fmla="*/ 283675 w 1278631"/>
                <a:gd name="connsiteY8" fmla="*/ 554469 h 599737"/>
                <a:gd name="connsiteX9" fmla="*/ 328942 w 1278631"/>
                <a:gd name="connsiteY9" fmla="*/ 563523 h 599737"/>
                <a:gd name="connsiteX10" fmla="*/ 334978 w 1278631"/>
                <a:gd name="connsiteY10" fmla="*/ 545416 h 599737"/>
                <a:gd name="connsiteX11" fmla="*/ 365156 w 1278631"/>
                <a:gd name="connsiteY11" fmla="*/ 539380 h 599737"/>
                <a:gd name="connsiteX12" fmla="*/ 419477 w 1278631"/>
                <a:gd name="connsiteY12" fmla="*/ 512220 h 599737"/>
                <a:gd name="connsiteX13" fmla="*/ 452673 w 1278631"/>
                <a:gd name="connsiteY13" fmla="*/ 530327 h 599737"/>
                <a:gd name="connsiteX14" fmla="*/ 932507 w 1278631"/>
                <a:gd name="connsiteY14" fmla="*/ 427721 h 599737"/>
                <a:gd name="connsiteX15" fmla="*/ 905346 w 1278631"/>
                <a:gd name="connsiteY15" fmla="*/ 385471 h 599737"/>
                <a:gd name="connsiteX16" fmla="*/ 941560 w 1278631"/>
                <a:gd name="connsiteY16" fmla="*/ 358311 h 599737"/>
                <a:gd name="connsiteX17" fmla="*/ 956649 w 1278631"/>
                <a:gd name="connsiteY17" fmla="*/ 322097 h 599737"/>
                <a:gd name="connsiteX18" fmla="*/ 1017006 w 1278631"/>
                <a:gd name="connsiteY18" fmla="*/ 264758 h 599737"/>
                <a:gd name="connsiteX19" fmla="*/ 1068309 w 1278631"/>
                <a:gd name="connsiteY19" fmla="*/ 234580 h 599737"/>
                <a:gd name="connsiteX20" fmla="*/ 1101505 w 1278631"/>
                <a:gd name="connsiteY20" fmla="*/ 201384 h 599737"/>
                <a:gd name="connsiteX21" fmla="*/ 1122630 w 1278631"/>
                <a:gd name="connsiteY21" fmla="*/ 159135 h 599737"/>
                <a:gd name="connsiteX22" fmla="*/ 1167897 w 1278631"/>
                <a:gd name="connsiteY22" fmla="*/ 156117 h 599737"/>
                <a:gd name="connsiteX23" fmla="*/ 1192040 w 1278631"/>
                <a:gd name="connsiteY23" fmla="*/ 122921 h 599737"/>
                <a:gd name="connsiteX24" fmla="*/ 1207129 w 1278631"/>
                <a:gd name="connsiteY24" fmla="*/ 104814 h 599737"/>
                <a:gd name="connsiteX25" fmla="*/ 1240325 w 1278631"/>
                <a:gd name="connsiteY25" fmla="*/ 110849 h 599737"/>
                <a:gd name="connsiteX26" fmla="*/ 1270503 w 1278631"/>
                <a:gd name="connsiteY26" fmla="*/ 71618 h 599737"/>
                <a:gd name="connsiteX27" fmla="*/ 1278631 w 1278631"/>
                <a:gd name="connsiteY27" fmla="*/ 0 h 599737"/>
                <a:gd name="connsiteX28" fmla="*/ 980792 w 1278631"/>
                <a:gd name="connsiteY28" fmla="*/ 92742 h 599737"/>
                <a:gd name="connsiteX29" fmla="*/ 334978 w 1278631"/>
                <a:gd name="connsiteY29" fmla="*/ 213455 h 599737"/>
                <a:gd name="connsiteX30" fmla="*/ 274622 w 1278631"/>
                <a:gd name="connsiteY30" fmla="*/ 249669 h 599737"/>
                <a:gd name="connsiteX31" fmla="*/ 235390 w 1278631"/>
                <a:gd name="connsiteY31" fmla="*/ 252687 h 599737"/>
                <a:gd name="connsiteX32" fmla="*/ 129766 w 1278631"/>
                <a:gd name="connsiteY32" fmla="*/ 252687 h 599737"/>
                <a:gd name="connsiteX0" fmla="*/ 98837 w 1278631"/>
                <a:gd name="connsiteY0" fmla="*/ 262065 h 599737"/>
                <a:gd name="connsiteX1" fmla="*/ 63374 w 1278631"/>
                <a:gd name="connsiteY1" fmla="*/ 346240 h 599737"/>
                <a:gd name="connsiteX2" fmla="*/ 63374 w 1278631"/>
                <a:gd name="connsiteY2" fmla="*/ 382453 h 599737"/>
                <a:gd name="connsiteX3" fmla="*/ 33196 w 1278631"/>
                <a:gd name="connsiteY3" fmla="*/ 466952 h 599737"/>
                <a:gd name="connsiteX4" fmla="*/ 33196 w 1278631"/>
                <a:gd name="connsiteY4" fmla="*/ 503166 h 599737"/>
                <a:gd name="connsiteX5" fmla="*/ 6036 w 1278631"/>
                <a:gd name="connsiteY5" fmla="*/ 539380 h 599737"/>
                <a:gd name="connsiteX6" fmla="*/ 6036 w 1278631"/>
                <a:gd name="connsiteY6" fmla="*/ 569558 h 599737"/>
                <a:gd name="connsiteX7" fmla="*/ 0 w 1278631"/>
                <a:gd name="connsiteY7" fmla="*/ 599737 h 599737"/>
                <a:gd name="connsiteX8" fmla="*/ 283675 w 1278631"/>
                <a:gd name="connsiteY8" fmla="*/ 554469 h 599737"/>
                <a:gd name="connsiteX9" fmla="*/ 328942 w 1278631"/>
                <a:gd name="connsiteY9" fmla="*/ 563523 h 599737"/>
                <a:gd name="connsiteX10" fmla="*/ 334978 w 1278631"/>
                <a:gd name="connsiteY10" fmla="*/ 545416 h 599737"/>
                <a:gd name="connsiteX11" fmla="*/ 365156 w 1278631"/>
                <a:gd name="connsiteY11" fmla="*/ 539380 h 599737"/>
                <a:gd name="connsiteX12" fmla="*/ 419477 w 1278631"/>
                <a:gd name="connsiteY12" fmla="*/ 512220 h 599737"/>
                <a:gd name="connsiteX13" fmla="*/ 452673 w 1278631"/>
                <a:gd name="connsiteY13" fmla="*/ 530327 h 599737"/>
                <a:gd name="connsiteX14" fmla="*/ 932507 w 1278631"/>
                <a:gd name="connsiteY14" fmla="*/ 427721 h 599737"/>
                <a:gd name="connsiteX15" fmla="*/ 905346 w 1278631"/>
                <a:gd name="connsiteY15" fmla="*/ 385471 h 599737"/>
                <a:gd name="connsiteX16" fmla="*/ 941560 w 1278631"/>
                <a:gd name="connsiteY16" fmla="*/ 358311 h 599737"/>
                <a:gd name="connsiteX17" fmla="*/ 956649 w 1278631"/>
                <a:gd name="connsiteY17" fmla="*/ 322097 h 599737"/>
                <a:gd name="connsiteX18" fmla="*/ 1017006 w 1278631"/>
                <a:gd name="connsiteY18" fmla="*/ 264758 h 599737"/>
                <a:gd name="connsiteX19" fmla="*/ 1068309 w 1278631"/>
                <a:gd name="connsiteY19" fmla="*/ 234580 h 599737"/>
                <a:gd name="connsiteX20" fmla="*/ 1101505 w 1278631"/>
                <a:gd name="connsiteY20" fmla="*/ 201384 h 599737"/>
                <a:gd name="connsiteX21" fmla="*/ 1122630 w 1278631"/>
                <a:gd name="connsiteY21" fmla="*/ 159135 h 599737"/>
                <a:gd name="connsiteX22" fmla="*/ 1167897 w 1278631"/>
                <a:gd name="connsiteY22" fmla="*/ 156117 h 599737"/>
                <a:gd name="connsiteX23" fmla="*/ 1192040 w 1278631"/>
                <a:gd name="connsiteY23" fmla="*/ 122921 h 599737"/>
                <a:gd name="connsiteX24" fmla="*/ 1207129 w 1278631"/>
                <a:gd name="connsiteY24" fmla="*/ 104814 h 599737"/>
                <a:gd name="connsiteX25" fmla="*/ 1240325 w 1278631"/>
                <a:gd name="connsiteY25" fmla="*/ 110849 h 599737"/>
                <a:gd name="connsiteX26" fmla="*/ 1270503 w 1278631"/>
                <a:gd name="connsiteY26" fmla="*/ 71618 h 599737"/>
                <a:gd name="connsiteX27" fmla="*/ 1278631 w 1278631"/>
                <a:gd name="connsiteY27" fmla="*/ 0 h 599737"/>
                <a:gd name="connsiteX28" fmla="*/ 980792 w 1278631"/>
                <a:gd name="connsiteY28" fmla="*/ 92742 h 599737"/>
                <a:gd name="connsiteX29" fmla="*/ 334978 w 1278631"/>
                <a:gd name="connsiteY29" fmla="*/ 213455 h 599737"/>
                <a:gd name="connsiteX30" fmla="*/ 274622 w 1278631"/>
                <a:gd name="connsiteY30" fmla="*/ 249669 h 599737"/>
                <a:gd name="connsiteX31" fmla="*/ 235390 w 1278631"/>
                <a:gd name="connsiteY31" fmla="*/ 252687 h 599737"/>
                <a:gd name="connsiteX32" fmla="*/ 98837 w 1278631"/>
                <a:gd name="connsiteY32" fmla="*/ 262065 h 599737"/>
                <a:gd name="connsiteX0" fmla="*/ 98837 w 1278631"/>
                <a:gd name="connsiteY0" fmla="*/ 262065 h 599737"/>
                <a:gd name="connsiteX1" fmla="*/ 63374 w 1278631"/>
                <a:gd name="connsiteY1" fmla="*/ 346240 h 599737"/>
                <a:gd name="connsiteX2" fmla="*/ 63374 w 1278631"/>
                <a:gd name="connsiteY2" fmla="*/ 382453 h 599737"/>
                <a:gd name="connsiteX3" fmla="*/ 33196 w 1278631"/>
                <a:gd name="connsiteY3" fmla="*/ 466952 h 599737"/>
                <a:gd name="connsiteX4" fmla="*/ 33196 w 1278631"/>
                <a:gd name="connsiteY4" fmla="*/ 503166 h 599737"/>
                <a:gd name="connsiteX5" fmla="*/ 6036 w 1278631"/>
                <a:gd name="connsiteY5" fmla="*/ 539380 h 599737"/>
                <a:gd name="connsiteX6" fmla="*/ 6036 w 1278631"/>
                <a:gd name="connsiteY6" fmla="*/ 569558 h 599737"/>
                <a:gd name="connsiteX7" fmla="*/ 0 w 1278631"/>
                <a:gd name="connsiteY7" fmla="*/ 599737 h 599737"/>
                <a:gd name="connsiteX8" fmla="*/ 283675 w 1278631"/>
                <a:gd name="connsiteY8" fmla="*/ 554469 h 599737"/>
                <a:gd name="connsiteX9" fmla="*/ 328942 w 1278631"/>
                <a:gd name="connsiteY9" fmla="*/ 563523 h 599737"/>
                <a:gd name="connsiteX10" fmla="*/ 334978 w 1278631"/>
                <a:gd name="connsiteY10" fmla="*/ 545416 h 599737"/>
                <a:gd name="connsiteX11" fmla="*/ 365156 w 1278631"/>
                <a:gd name="connsiteY11" fmla="*/ 539380 h 599737"/>
                <a:gd name="connsiteX12" fmla="*/ 419477 w 1278631"/>
                <a:gd name="connsiteY12" fmla="*/ 512220 h 599737"/>
                <a:gd name="connsiteX13" fmla="*/ 443268 w 1278631"/>
                <a:gd name="connsiteY13" fmla="*/ 539549 h 599737"/>
                <a:gd name="connsiteX14" fmla="*/ 932507 w 1278631"/>
                <a:gd name="connsiteY14" fmla="*/ 427721 h 599737"/>
                <a:gd name="connsiteX15" fmla="*/ 905346 w 1278631"/>
                <a:gd name="connsiteY15" fmla="*/ 385471 h 599737"/>
                <a:gd name="connsiteX16" fmla="*/ 941560 w 1278631"/>
                <a:gd name="connsiteY16" fmla="*/ 358311 h 599737"/>
                <a:gd name="connsiteX17" fmla="*/ 956649 w 1278631"/>
                <a:gd name="connsiteY17" fmla="*/ 322097 h 599737"/>
                <a:gd name="connsiteX18" fmla="*/ 1017006 w 1278631"/>
                <a:gd name="connsiteY18" fmla="*/ 264758 h 599737"/>
                <a:gd name="connsiteX19" fmla="*/ 1068309 w 1278631"/>
                <a:gd name="connsiteY19" fmla="*/ 234580 h 599737"/>
                <a:gd name="connsiteX20" fmla="*/ 1101505 w 1278631"/>
                <a:gd name="connsiteY20" fmla="*/ 201384 h 599737"/>
                <a:gd name="connsiteX21" fmla="*/ 1122630 w 1278631"/>
                <a:gd name="connsiteY21" fmla="*/ 159135 h 599737"/>
                <a:gd name="connsiteX22" fmla="*/ 1167897 w 1278631"/>
                <a:gd name="connsiteY22" fmla="*/ 156117 h 599737"/>
                <a:gd name="connsiteX23" fmla="*/ 1192040 w 1278631"/>
                <a:gd name="connsiteY23" fmla="*/ 122921 h 599737"/>
                <a:gd name="connsiteX24" fmla="*/ 1207129 w 1278631"/>
                <a:gd name="connsiteY24" fmla="*/ 104814 h 599737"/>
                <a:gd name="connsiteX25" fmla="*/ 1240325 w 1278631"/>
                <a:gd name="connsiteY25" fmla="*/ 110849 h 599737"/>
                <a:gd name="connsiteX26" fmla="*/ 1270503 w 1278631"/>
                <a:gd name="connsiteY26" fmla="*/ 71618 h 599737"/>
                <a:gd name="connsiteX27" fmla="*/ 1278631 w 1278631"/>
                <a:gd name="connsiteY27" fmla="*/ 0 h 599737"/>
                <a:gd name="connsiteX28" fmla="*/ 980792 w 1278631"/>
                <a:gd name="connsiteY28" fmla="*/ 92742 h 599737"/>
                <a:gd name="connsiteX29" fmla="*/ 334978 w 1278631"/>
                <a:gd name="connsiteY29" fmla="*/ 213455 h 599737"/>
                <a:gd name="connsiteX30" fmla="*/ 274622 w 1278631"/>
                <a:gd name="connsiteY30" fmla="*/ 249669 h 599737"/>
                <a:gd name="connsiteX31" fmla="*/ 235390 w 1278631"/>
                <a:gd name="connsiteY31" fmla="*/ 252687 h 599737"/>
                <a:gd name="connsiteX32" fmla="*/ 98837 w 1278631"/>
                <a:gd name="connsiteY32" fmla="*/ 262065 h 599737"/>
                <a:gd name="connsiteX0" fmla="*/ 98837 w 1278631"/>
                <a:gd name="connsiteY0" fmla="*/ 262065 h 599737"/>
                <a:gd name="connsiteX1" fmla="*/ 63374 w 1278631"/>
                <a:gd name="connsiteY1" fmla="*/ 346240 h 599737"/>
                <a:gd name="connsiteX2" fmla="*/ 63374 w 1278631"/>
                <a:gd name="connsiteY2" fmla="*/ 382453 h 599737"/>
                <a:gd name="connsiteX3" fmla="*/ 33196 w 1278631"/>
                <a:gd name="connsiteY3" fmla="*/ 466952 h 599737"/>
                <a:gd name="connsiteX4" fmla="*/ 33196 w 1278631"/>
                <a:gd name="connsiteY4" fmla="*/ 503166 h 599737"/>
                <a:gd name="connsiteX5" fmla="*/ 6036 w 1278631"/>
                <a:gd name="connsiteY5" fmla="*/ 539380 h 599737"/>
                <a:gd name="connsiteX6" fmla="*/ 6036 w 1278631"/>
                <a:gd name="connsiteY6" fmla="*/ 569558 h 599737"/>
                <a:gd name="connsiteX7" fmla="*/ 0 w 1278631"/>
                <a:gd name="connsiteY7" fmla="*/ 599737 h 599737"/>
                <a:gd name="connsiteX8" fmla="*/ 283675 w 1278631"/>
                <a:gd name="connsiteY8" fmla="*/ 554469 h 599737"/>
                <a:gd name="connsiteX9" fmla="*/ 328942 w 1278631"/>
                <a:gd name="connsiteY9" fmla="*/ 563523 h 599737"/>
                <a:gd name="connsiteX10" fmla="*/ 334978 w 1278631"/>
                <a:gd name="connsiteY10" fmla="*/ 545416 h 599737"/>
                <a:gd name="connsiteX11" fmla="*/ 365156 w 1278631"/>
                <a:gd name="connsiteY11" fmla="*/ 539380 h 599737"/>
                <a:gd name="connsiteX12" fmla="*/ 412445 w 1278631"/>
                <a:gd name="connsiteY12" fmla="*/ 511932 h 599737"/>
                <a:gd name="connsiteX13" fmla="*/ 443268 w 1278631"/>
                <a:gd name="connsiteY13" fmla="*/ 539549 h 599737"/>
                <a:gd name="connsiteX14" fmla="*/ 932507 w 1278631"/>
                <a:gd name="connsiteY14" fmla="*/ 427721 h 599737"/>
                <a:gd name="connsiteX15" fmla="*/ 905346 w 1278631"/>
                <a:gd name="connsiteY15" fmla="*/ 385471 h 599737"/>
                <a:gd name="connsiteX16" fmla="*/ 941560 w 1278631"/>
                <a:gd name="connsiteY16" fmla="*/ 358311 h 599737"/>
                <a:gd name="connsiteX17" fmla="*/ 956649 w 1278631"/>
                <a:gd name="connsiteY17" fmla="*/ 322097 h 599737"/>
                <a:gd name="connsiteX18" fmla="*/ 1017006 w 1278631"/>
                <a:gd name="connsiteY18" fmla="*/ 264758 h 599737"/>
                <a:gd name="connsiteX19" fmla="*/ 1068309 w 1278631"/>
                <a:gd name="connsiteY19" fmla="*/ 234580 h 599737"/>
                <a:gd name="connsiteX20" fmla="*/ 1101505 w 1278631"/>
                <a:gd name="connsiteY20" fmla="*/ 201384 h 599737"/>
                <a:gd name="connsiteX21" fmla="*/ 1122630 w 1278631"/>
                <a:gd name="connsiteY21" fmla="*/ 159135 h 599737"/>
                <a:gd name="connsiteX22" fmla="*/ 1167897 w 1278631"/>
                <a:gd name="connsiteY22" fmla="*/ 156117 h 599737"/>
                <a:gd name="connsiteX23" fmla="*/ 1192040 w 1278631"/>
                <a:gd name="connsiteY23" fmla="*/ 122921 h 599737"/>
                <a:gd name="connsiteX24" fmla="*/ 1207129 w 1278631"/>
                <a:gd name="connsiteY24" fmla="*/ 104814 h 599737"/>
                <a:gd name="connsiteX25" fmla="*/ 1240325 w 1278631"/>
                <a:gd name="connsiteY25" fmla="*/ 110849 h 599737"/>
                <a:gd name="connsiteX26" fmla="*/ 1270503 w 1278631"/>
                <a:gd name="connsiteY26" fmla="*/ 71618 h 599737"/>
                <a:gd name="connsiteX27" fmla="*/ 1278631 w 1278631"/>
                <a:gd name="connsiteY27" fmla="*/ 0 h 599737"/>
                <a:gd name="connsiteX28" fmla="*/ 980792 w 1278631"/>
                <a:gd name="connsiteY28" fmla="*/ 92742 h 599737"/>
                <a:gd name="connsiteX29" fmla="*/ 334978 w 1278631"/>
                <a:gd name="connsiteY29" fmla="*/ 213455 h 599737"/>
                <a:gd name="connsiteX30" fmla="*/ 274622 w 1278631"/>
                <a:gd name="connsiteY30" fmla="*/ 249669 h 599737"/>
                <a:gd name="connsiteX31" fmla="*/ 235390 w 1278631"/>
                <a:gd name="connsiteY31" fmla="*/ 252687 h 599737"/>
                <a:gd name="connsiteX32" fmla="*/ 98837 w 1278631"/>
                <a:gd name="connsiteY32" fmla="*/ 262065 h 599737"/>
                <a:gd name="connsiteX0" fmla="*/ 98837 w 1278631"/>
                <a:gd name="connsiteY0" fmla="*/ 262065 h 599737"/>
                <a:gd name="connsiteX1" fmla="*/ 63374 w 1278631"/>
                <a:gd name="connsiteY1" fmla="*/ 346240 h 599737"/>
                <a:gd name="connsiteX2" fmla="*/ 63374 w 1278631"/>
                <a:gd name="connsiteY2" fmla="*/ 382453 h 599737"/>
                <a:gd name="connsiteX3" fmla="*/ 33196 w 1278631"/>
                <a:gd name="connsiteY3" fmla="*/ 466952 h 599737"/>
                <a:gd name="connsiteX4" fmla="*/ 33196 w 1278631"/>
                <a:gd name="connsiteY4" fmla="*/ 503166 h 599737"/>
                <a:gd name="connsiteX5" fmla="*/ 6036 w 1278631"/>
                <a:gd name="connsiteY5" fmla="*/ 539380 h 599737"/>
                <a:gd name="connsiteX6" fmla="*/ 6036 w 1278631"/>
                <a:gd name="connsiteY6" fmla="*/ 569558 h 599737"/>
                <a:gd name="connsiteX7" fmla="*/ 0 w 1278631"/>
                <a:gd name="connsiteY7" fmla="*/ 599737 h 599737"/>
                <a:gd name="connsiteX8" fmla="*/ 283675 w 1278631"/>
                <a:gd name="connsiteY8" fmla="*/ 554469 h 599737"/>
                <a:gd name="connsiteX9" fmla="*/ 328942 w 1278631"/>
                <a:gd name="connsiteY9" fmla="*/ 563523 h 599737"/>
                <a:gd name="connsiteX10" fmla="*/ 334978 w 1278631"/>
                <a:gd name="connsiteY10" fmla="*/ 545416 h 599737"/>
                <a:gd name="connsiteX11" fmla="*/ 365156 w 1278631"/>
                <a:gd name="connsiteY11" fmla="*/ 539380 h 599737"/>
                <a:gd name="connsiteX12" fmla="*/ 414939 w 1278631"/>
                <a:gd name="connsiteY12" fmla="*/ 521164 h 599737"/>
                <a:gd name="connsiteX13" fmla="*/ 443268 w 1278631"/>
                <a:gd name="connsiteY13" fmla="*/ 539549 h 599737"/>
                <a:gd name="connsiteX14" fmla="*/ 932507 w 1278631"/>
                <a:gd name="connsiteY14" fmla="*/ 427721 h 599737"/>
                <a:gd name="connsiteX15" fmla="*/ 905346 w 1278631"/>
                <a:gd name="connsiteY15" fmla="*/ 385471 h 599737"/>
                <a:gd name="connsiteX16" fmla="*/ 941560 w 1278631"/>
                <a:gd name="connsiteY16" fmla="*/ 358311 h 599737"/>
                <a:gd name="connsiteX17" fmla="*/ 956649 w 1278631"/>
                <a:gd name="connsiteY17" fmla="*/ 322097 h 599737"/>
                <a:gd name="connsiteX18" fmla="*/ 1017006 w 1278631"/>
                <a:gd name="connsiteY18" fmla="*/ 264758 h 599737"/>
                <a:gd name="connsiteX19" fmla="*/ 1068309 w 1278631"/>
                <a:gd name="connsiteY19" fmla="*/ 234580 h 599737"/>
                <a:gd name="connsiteX20" fmla="*/ 1101505 w 1278631"/>
                <a:gd name="connsiteY20" fmla="*/ 201384 h 599737"/>
                <a:gd name="connsiteX21" fmla="*/ 1122630 w 1278631"/>
                <a:gd name="connsiteY21" fmla="*/ 159135 h 599737"/>
                <a:gd name="connsiteX22" fmla="*/ 1167897 w 1278631"/>
                <a:gd name="connsiteY22" fmla="*/ 156117 h 599737"/>
                <a:gd name="connsiteX23" fmla="*/ 1192040 w 1278631"/>
                <a:gd name="connsiteY23" fmla="*/ 122921 h 599737"/>
                <a:gd name="connsiteX24" fmla="*/ 1207129 w 1278631"/>
                <a:gd name="connsiteY24" fmla="*/ 104814 h 599737"/>
                <a:gd name="connsiteX25" fmla="*/ 1240325 w 1278631"/>
                <a:gd name="connsiteY25" fmla="*/ 110849 h 599737"/>
                <a:gd name="connsiteX26" fmla="*/ 1270503 w 1278631"/>
                <a:gd name="connsiteY26" fmla="*/ 71618 h 599737"/>
                <a:gd name="connsiteX27" fmla="*/ 1278631 w 1278631"/>
                <a:gd name="connsiteY27" fmla="*/ 0 h 599737"/>
                <a:gd name="connsiteX28" fmla="*/ 980792 w 1278631"/>
                <a:gd name="connsiteY28" fmla="*/ 92742 h 599737"/>
                <a:gd name="connsiteX29" fmla="*/ 334978 w 1278631"/>
                <a:gd name="connsiteY29" fmla="*/ 213455 h 599737"/>
                <a:gd name="connsiteX30" fmla="*/ 274622 w 1278631"/>
                <a:gd name="connsiteY30" fmla="*/ 249669 h 599737"/>
                <a:gd name="connsiteX31" fmla="*/ 235390 w 1278631"/>
                <a:gd name="connsiteY31" fmla="*/ 252687 h 599737"/>
                <a:gd name="connsiteX32" fmla="*/ 98837 w 1278631"/>
                <a:gd name="connsiteY32" fmla="*/ 262065 h 599737"/>
                <a:gd name="connsiteX0" fmla="*/ 98837 w 1278631"/>
                <a:gd name="connsiteY0" fmla="*/ 262065 h 599737"/>
                <a:gd name="connsiteX1" fmla="*/ 63374 w 1278631"/>
                <a:gd name="connsiteY1" fmla="*/ 346240 h 599737"/>
                <a:gd name="connsiteX2" fmla="*/ 63374 w 1278631"/>
                <a:gd name="connsiteY2" fmla="*/ 382453 h 599737"/>
                <a:gd name="connsiteX3" fmla="*/ 33196 w 1278631"/>
                <a:gd name="connsiteY3" fmla="*/ 466952 h 599737"/>
                <a:gd name="connsiteX4" fmla="*/ 33196 w 1278631"/>
                <a:gd name="connsiteY4" fmla="*/ 503166 h 599737"/>
                <a:gd name="connsiteX5" fmla="*/ 6036 w 1278631"/>
                <a:gd name="connsiteY5" fmla="*/ 539380 h 599737"/>
                <a:gd name="connsiteX6" fmla="*/ 6036 w 1278631"/>
                <a:gd name="connsiteY6" fmla="*/ 569558 h 599737"/>
                <a:gd name="connsiteX7" fmla="*/ 0 w 1278631"/>
                <a:gd name="connsiteY7" fmla="*/ 599737 h 599737"/>
                <a:gd name="connsiteX8" fmla="*/ 283675 w 1278631"/>
                <a:gd name="connsiteY8" fmla="*/ 554469 h 599737"/>
                <a:gd name="connsiteX9" fmla="*/ 328942 w 1278631"/>
                <a:gd name="connsiteY9" fmla="*/ 563523 h 599737"/>
                <a:gd name="connsiteX10" fmla="*/ 334978 w 1278631"/>
                <a:gd name="connsiteY10" fmla="*/ 545416 h 599737"/>
                <a:gd name="connsiteX11" fmla="*/ 365156 w 1278631"/>
                <a:gd name="connsiteY11" fmla="*/ 539380 h 599737"/>
                <a:gd name="connsiteX12" fmla="*/ 414939 w 1278631"/>
                <a:gd name="connsiteY12" fmla="*/ 521164 h 599737"/>
                <a:gd name="connsiteX13" fmla="*/ 443268 w 1278631"/>
                <a:gd name="connsiteY13" fmla="*/ 539549 h 599737"/>
                <a:gd name="connsiteX14" fmla="*/ 932507 w 1278631"/>
                <a:gd name="connsiteY14" fmla="*/ 427721 h 599737"/>
                <a:gd name="connsiteX15" fmla="*/ 905346 w 1278631"/>
                <a:gd name="connsiteY15" fmla="*/ 385471 h 599737"/>
                <a:gd name="connsiteX16" fmla="*/ 941560 w 1278631"/>
                <a:gd name="connsiteY16" fmla="*/ 358311 h 599737"/>
                <a:gd name="connsiteX17" fmla="*/ 956649 w 1278631"/>
                <a:gd name="connsiteY17" fmla="*/ 322097 h 599737"/>
                <a:gd name="connsiteX18" fmla="*/ 1017006 w 1278631"/>
                <a:gd name="connsiteY18" fmla="*/ 264758 h 599737"/>
                <a:gd name="connsiteX19" fmla="*/ 1068309 w 1278631"/>
                <a:gd name="connsiteY19" fmla="*/ 234580 h 599737"/>
                <a:gd name="connsiteX20" fmla="*/ 1101505 w 1278631"/>
                <a:gd name="connsiteY20" fmla="*/ 201384 h 599737"/>
                <a:gd name="connsiteX21" fmla="*/ 1141254 w 1278631"/>
                <a:gd name="connsiteY21" fmla="*/ 170765 h 599737"/>
                <a:gd name="connsiteX22" fmla="*/ 1167897 w 1278631"/>
                <a:gd name="connsiteY22" fmla="*/ 156117 h 599737"/>
                <a:gd name="connsiteX23" fmla="*/ 1192040 w 1278631"/>
                <a:gd name="connsiteY23" fmla="*/ 122921 h 599737"/>
                <a:gd name="connsiteX24" fmla="*/ 1207129 w 1278631"/>
                <a:gd name="connsiteY24" fmla="*/ 104814 h 599737"/>
                <a:gd name="connsiteX25" fmla="*/ 1240325 w 1278631"/>
                <a:gd name="connsiteY25" fmla="*/ 110849 h 599737"/>
                <a:gd name="connsiteX26" fmla="*/ 1270503 w 1278631"/>
                <a:gd name="connsiteY26" fmla="*/ 71618 h 599737"/>
                <a:gd name="connsiteX27" fmla="*/ 1278631 w 1278631"/>
                <a:gd name="connsiteY27" fmla="*/ 0 h 599737"/>
                <a:gd name="connsiteX28" fmla="*/ 980792 w 1278631"/>
                <a:gd name="connsiteY28" fmla="*/ 92742 h 599737"/>
                <a:gd name="connsiteX29" fmla="*/ 334978 w 1278631"/>
                <a:gd name="connsiteY29" fmla="*/ 213455 h 599737"/>
                <a:gd name="connsiteX30" fmla="*/ 274622 w 1278631"/>
                <a:gd name="connsiteY30" fmla="*/ 249669 h 599737"/>
                <a:gd name="connsiteX31" fmla="*/ 235390 w 1278631"/>
                <a:gd name="connsiteY31" fmla="*/ 252687 h 599737"/>
                <a:gd name="connsiteX32" fmla="*/ 98837 w 1278631"/>
                <a:gd name="connsiteY32" fmla="*/ 262065 h 599737"/>
                <a:gd name="connsiteX0" fmla="*/ 98837 w 1278631"/>
                <a:gd name="connsiteY0" fmla="*/ 262065 h 599737"/>
                <a:gd name="connsiteX1" fmla="*/ 63374 w 1278631"/>
                <a:gd name="connsiteY1" fmla="*/ 346240 h 599737"/>
                <a:gd name="connsiteX2" fmla="*/ 63374 w 1278631"/>
                <a:gd name="connsiteY2" fmla="*/ 382453 h 599737"/>
                <a:gd name="connsiteX3" fmla="*/ 33196 w 1278631"/>
                <a:gd name="connsiteY3" fmla="*/ 466952 h 599737"/>
                <a:gd name="connsiteX4" fmla="*/ 33196 w 1278631"/>
                <a:gd name="connsiteY4" fmla="*/ 503166 h 599737"/>
                <a:gd name="connsiteX5" fmla="*/ 6036 w 1278631"/>
                <a:gd name="connsiteY5" fmla="*/ 539380 h 599737"/>
                <a:gd name="connsiteX6" fmla="*/ 6036 w 1278631"/>
                <a:gd name="connsiteY6" fmla="*/ 569558 h 599737"/>
                <a:gd name="connsiteX7" fmla="*/ 0 w 1278631"/>
                <a:gd name="connsiteY7" fmla="*/ 599737 h 599737"/>
                <a:gd name="connsiteX8" fmla="*/ 283675 w 1278631"/>
                <a:gd name="connsiteY8" fmla="*/ 554469 h 599737"/>
                <a:gd name="connsiteX9" fmla="*/ 328942 w 1278631"/>
                <a:gd name="connsiteY9" fmla="*/ 563523 h 599737"/>
                <a:gd name="connsiteX10" fmla="*/ 334978 w 1278631"/>
                <a:gd name="connsiteY10" fmla="*/ 545416 h 599737"/>
                <a:gd name="connsiteX11" fmla="*/ 365156 w 1278631"/>
                <a:gd name="connsiteY11" fmla="*/ 539380 h 599737"/>
                <a:gd name="connsiteX12" fmla="*/ 414939 w 1278631"/>
                <a:gd name="connsiteY12" fmla="*/ 521164 h 599737"/>
                <a:gd name="connsiteX13" fmla="*/ 443268 w 1278631"/>
                <a:gd name="connsiteY13" fmla="*/ 539549 h 599737"/>
                <a:gd name="connsiteX14" fmla="*/ 932507 w 1278631"/>
                <a:gd name="connsiteY14" fmla="*/ 427721 h 599737"/>
                <a:gd name="connsiteX15" fmla="*/ 905346 w 1278631"/>
                <a:gd name="connsiteY15" fmla="*/ 385471 h 599737"/>
                <a:gd name="connsiteX16" fmla="*/ 941560 w 1278631"/>
                <a:gd name="connsiteY16" fmla="*/ 358311 h 599737"/>
                <a:gd name="connsiteX17" fmla="*/ 956649 w 1278631"/>
                <a:gd name="connsiteY17" fmla="*/ 322097 h 599737"/>
                <a:gd name="connsiteX18" fmla="*/ 1017006 w 1278631"/>
                <a:gd name="connsiteY18" fmla="*/ 264758 h 599737"/>
                <a:gd name="connsiteX19" fmla="*/ 1068309 w 1278631"/>
                <a:gd name="connsiteY19" fmla="*/ 234580 h 599737"/>
                <a:gd name="connsiteX20" fmla="*/ 1099176 w 1278631"/>
                <a:gd name="connsiteY20" fmla="*/ 173472 h 599737"/>
                <a:gd name="connsiteX21" fmla="*/ 1141254 w 1278631"/>
                <a:gd name="connsiteY21" fmla="*/ 170765 h 599737"/>
                <a:gd name="connsiteX22" fmla="*/ 1167897 w 1278631"/>
                <a:gd name="connsiteY22" fmla="*/ 156117 h 599737"/>
                <a:gd name="connsiteX23" fmla="*/ 1192040 w 1278631"/>
                <a:gd name="connsiteY23" fmla="*/ 122921 h 599737"/>
                <a:gd name="connsiteX24" fmla="*/ 1207129 w 1278631"/>
                <a:gd name="connsiteY24" fmla="*/ 104814 h 599737"/>
                <a:gd name="connsiteX25" fmla="*/ 1240325 w 1278631"/>
                <a:gd name="connsiteY25" fmla="*/ 110849 h 599737"/>
                <a:gd name="connsiteX26" fmla="*/ 1270503 w 1278631"/>
                <a:gd name="connsiteY26" fmla="*/ 71618 h 599737"/>
                <a:gd name="connsiteX27" fmla="*/ 1278631 w 1278631"/>
                <a:gd name="connsiteY27" fmla="*/ 0 h 599737"/>
                <a:gd name="connsiteX28" fmla="*/ 980792 w 1278631"/>
                <a:gd name="connsiteY28" fmla="*/ 92742 h 599737"/>
                <a:gd name="connsiteX29" fmla="*/ 334978 w 1278631"/>
                <a:gd name="connsiteY29" fmla="*/ 213455 h 599737"/>
                <a:gd name="connsiteX30" fmla="*/ 274622 w 1278631"/>
                <a:gd name="connsiteY30" fmla="*/ 249669 h 599737"/>
                <a:gd name="connsiteX31" fmla="*/ 235390 w 1278631"/>
                <a:gd name="connsiteY31" fmla="*/ 252687 h 599737"/>
                <a:gd name="connsiteX32" fmla="*/ 98837 w 1278631"/>
                <a:gd name="connsiteY32" fmla="*/ 262065 h 599737"/>
                <a:gd name="connsiteX0" fmla="*/ 98837 w 1278631"/>
                <a:gd name="connsiteY0" fmla="*/ 262065 h 599737"/>
                <a:gd name="connsiteX1" fmla="*/ 63374 w 1278631"/>
                <a:gd name="connsiteY1" fmla="*/ 346240 h 599737"/>
                <a:gd name="connsiteX2" fmla="*/ 63374 w 1278631"/>
                <a:gd name="connsiteY2" fmla="*/ 382453 h 599737"/>
                <a:gd name="connsiteX3" fmla="*/ 33196 w 1278631"/>
                <a:gd name="connsiteY3" fmla="*/ 466952 h 599737"/>
                <a:gd name="connsiteX4" fmla="*/ 33196 w 1278631"/>
                <a:gd name="connsiteY4" fmla="*/ 503166 h 599737"/>
                <a:gd name="connsiteX5" fmla="*/ 6036 w 1278631"/>
                <a:gd name="connsiteY5" fmla="*/ 539380 h 599737"/>
                <a:gd name="connsiteX6" fmla="*/ 6036 w 1278631"/>
                <a:gd name="connsiteY6" fmla="*/ 569558 h 599737"/>
                <a:gd name="connsiteX7" fmla="*/ 0 w 1278631"/>
                <a:gd name="connsiteY7" fmla="*/ 599737 h 599737"/>
                <a:gd name="connsiteX8" fmla="*/ 283675 w 1278631"/>
                <a:gd name="connsiteY8" fmla="*/ 554469 h 599737"/>
                <a:gd name="connsiteX9" fmla="*/ 328942 w 1278631"/>
                <a:gd name="connsiteY9" fmla="*/ 563523 h 599737"/>
                <a:gd name="connsiteX10" fmla="*/ 334978 w 1278631"/>
                <a:gd name="connsiteY10" fmla="*/ 545416 h 599737"/>
                <a:gd name="connsiteX11" fmla="*/ 365156 w 1278631"/>
                <a:gd name="connsiteY11" fmla="*/ 539380 h 599737"/>
                <a:gd name="connsiteX12" fmla="*/ 414939 w 1278631"/>
                <a:gd name="connsiteY12" fmla="*/ 521164 h 599737"/>
                <a:gd name="connsiteX13" fmla="*/ 443268 w 1278631"/>
                <a:gd name="connsiteY13" fmla="*/ 539549 h 599737"/>
                <a:gd name="connsiteX14" fmla="*/ 932507 w 1278631"/>
                <a:gd name="connsiteY14" fmla="*/ 427721 h 599737"/>
                <a:gd name="connsiteX15" fmla="*/ 905346 w 1278631"/>
                <a:gd name="connsiteY15" fmla="*/ 385471 h 599737"/>
                <a:gd name="connsiteX16" fmla="*/ 941560 w 1278631"/>
                <a:gd name="connsiteY16" fmla="*/ 358311 h 599737"/>
                <a:gd name="connsiteX17" fmla="*/ 956649 w 1278631"/>
                <a:gd name="connsiteY17" fmla="*/ 322097 h 599737"/>
                <a:gd name="connsiteX18" fmla="*/ 1017006 w 1278631"/>
                <a:gd name="connsiteY18" fmla="*/ 264758 h 599737"/>
                <a:gd name="connsiteX19" fmla="*/ 1068309 w 1278631"/>
                <a:gd name="connsiteY19" fmla="*/ 234580 h 599737"/>
                <a:gd name="connsiteX20" fmla="*/ 1099176 w 1278631"/>
                <a:gd name="connsiteY20" fmla="*/ 173472 h 599737"/>
                <a:gd name="connsiteX21" fmla="*/ 1141254 w 1278631"/>
                <a:gd name="connsiteY21" fmla="*/ 170765 h 599737"/>
                <a:gd name="connsiteX22" fmla="*/ 1167897 w 1278631"/>
                <a:gd name="connsiteY22" fmla="*/ 156117 h 599737"/>
                <a:gd name="connsiteX23" fmla="*/ 1192040 w 1278631"/>
                <a:gd name="connsiteY23" fmla="*/ 122921 h 599737"/>
                <a:gd name="connsiteX24" fmla="*/ 1211785 w 1278631"/>
                <a:gd name="connsiteY24" fmla="*/ 123423 h 599737"/>
                <a:gd name="connsiteX25" fmla="*/ 1240325 w 1278631"/>
                <a:gd name="connsiteY25" fmla="*/ 110849 h 599737"/>
                <a:gd name="connsiteX26" fmla="*/ 1270503 w 1278631"/>
                <a:gd name="connsiteY26" fmla="*/ 71618 h 599737"/>
                <a:gd name="connsiteX27" fmla="*/ 1278631 w 1278631"/>
                <a:gd name="connsiteY27" fmla="*/ 0 h 599737"/>
                <a:gd name="connsiteX28" fmla="*/ 980792 w 1278631"/>
                <a:gd name="connsiteY28" fmla="*/ 92742 h 599737"/>
                <a:gd name="connsiteX29" fmla="*/ 334978 w 1278631"/>
                <a:gd name="connsiteY29" fmla="*/ 213455 h 599737"/>
                <a:gd name="connsiteX30" fmla="*/ 274622 w 1278631"/>
                <a:gd name="connsiteY30" fmla="*/ 249669 h 599737"/>
                <a:gd name="connsiteX31" fmla="*/ 235390 w 1278631"/>
                <a:gd name="connsiteY31" fmla="*/ 252687 h 599737"/>
                <a:gd name="connsiteX32" fmla="*/ 98837 w 1278631"/>
                <a:gd name="connsiteY32" fmla="*/ 262065 h 599737"/>
                <a:gd name="connsiteX0" fmla="*/ 98837 w 1278631"/>
                <a:gd name="connsiteY0" fmla="*/ 262065 h 599737"/>
                <a:gd name="connsiteX1" fmla="*/ 63374 w 1278631"/>
                <a:gd name="connsiteY1" fmla="*/ 346240 h 599737"/>
                <a:gd name="connsiteX2" fmla="*/ 63374 w 1278631"/>
                <a:gd name="connsiteY2" fmla="*/ 382453 h 599737"/>
                <a:gd name="connsiteX3" fmla="*/ 33196 w 1278631"/>
                <a:gd name="connsiteY3" fmla="*/ 466952 h 599737"/>
                <a:gd name="connsiteX4" fmla="*/ 33196 w 1278631"/>
                <a:gd name="connsiteY4" fmla="*/ 503166 h 599737"/>
                <a:gd name="connsiteX5" fmla="*/ 6036 w 1278631"/>
                <a:gd name="connsiteY5" fmla="*/ 539380 h 599737"/>
                <a:gd name="connsiteX6" fmla="*/ 6036 w 1278631"/>
                <a:gd name="connsiteY6" fmla="*/ 569558 h 599737"/>
                <a:gd name="connsiteX7" fmla="*/ 0 w 1278631"/>
                <a:gd name="connsiteY7" fmla="*/ 599737 h 599737"/>
                <a:gd name="connsiteX8" fmla="*/ 283675 w 1278631"/>
                <a:gd name="connsiteY8" fmla="*/ 554469 h 599737"/>
                <a:gd name="connsiteX9" fmla="*/ 328942 w 1278631"/>
                <a:gd name="connsiteY9" fmla="*/ 563523 h 599737"/>
                <a:gd name="connsiteX10" fmla="*/ 334978 w 1278631"/>
                <a:gd name="connsiteY10" fmla="*/ 545416 h 599737"/>
                <a:gd name="connsiteX11" fmla="*/ 365156 w 1278631"/>
                <a:gd name="connsiteY11" fmla="*/ 539380 h 599737"/>
                <a:gd name="connsiteX12" fmla="*/ 414939 w 1278631"/>
                <a:gd name="connsiteY12" fmla="*/ 521164 h 599737"/>
                <a:gd name="connsiteX13" fmla="*/ 443268 w 1278631"/>
                <a:gd name="connsiteY13" fmla="*/ 539549 h 599737"/>
                <a:gd name="connsiteX14" fmla="*/ 932507 w 1278631"/>
                <a:gd name="connsiteY14" fmla="*/ 427721 h 599737"/>
                <a:gd name="connsiteX15" fmla="*/ 905346 w 1278631"/>
                <a:gd name="connsiteY15" fmla="*/ 385471 h 599737"/>
                <a:gd name="connsiteX16" fmla="*/ 941560 w 1278631"/>
                <a:gd name="connsiteY16" fmla="*/ 358311 h 599737"/>
                <a:gd name="connsiteX17" fmla="*/ 956649 w 1278631"/>
                <a:gd name="connsiteY17" fmla="*/ 322097 h 599737"/>
                <a:gd name="connsiteX18" fmla="*/ 1017006 w 1278631"/>
                <a:gd name="connsiteY18" fmla="*/ 264758 h 599737"/>
                <a:gd name="connsiteX19" fmla="*/ 1068309 w 1278631"/>
                <a:gd name="connsiteY19" fmla="*/ 234580 h 599737"/>
                <a:gd name="connsiteX20" fmla="*/ 1099176 w 1278631"/>
                <a:gd name="connsiteY20" fmla="*/ 173472 h 599737"/>
                <a:gd name="connsiteX21" fmla="*/ 1141254 w 1278631"/>
                <a:gd name="connsiteY21" fmla="*/ 170765 h 599737"/>
                <a:gd name="connsiteX22" fmla="*/ 1177209 w 1278631"/>
                <a:gd name="connsiteY22" fmla="*/ 135183 h 599737"/>
                <a:gd name="connsiteX23" fmla="*/ 1192040 w 1278631"/>
                <a:gd name="connsiteY23" fmla="*/ 122921 h 599737"/>
                <a:gd name="connsiteX24" fmla="*/ 1211785 w 1278631"/>
                <a:gd name="connsiteY24" fmla="*/ 123423 h 599737"/>
                <a:gd name="connsiteX25" fmla="*/ 1240325 w 1278631"/>
                <a:gd name="connsiteY25" fmla="*/ 110849 h 599737"/>
                <a:gd name="connsiteX26" fmla="*/ 1270503 w 1278631"/>
                <a:gd name="connsiteY26" fmla="*/ 71618 h 599737"/>
                <a:gd name="connsiteX27" fmla="*/ 1278631 w 1278631"/>
                <a:gd name="connsiteY27" fmla="*/ 0 h 599737"/>
                <a:gd name="connsiteX28" fmla="*/ 980792 w 1278631"/>
                <a:gd name="connsiteY28" fmla="*/ 92742 h 599737"/>
                <a:gd name="connsiteX29" fmla="*/ 334978 w 1278631"/>
                <a:gd name="connsiteY29" fmla="*/ 213455 h 599737"/>
                <a:gd name="connsiteX30" fmla="*/ 274622 w 1278631"/>
                <a:gd name="connsiteY30" fmla="*/ 249669 h 599737"/>
                <a:gd name="connsiteX31" fmla="*/ 235390 w 1278631"/>
                <a:gd name="connsiteY31" fmla="*/ 252687 h 599737"/>
                <a:gd name="connsiteX32" fmla="*/ 98837 w 1278631"/>
                <a:gd name="connsiteY32" fmla="*/ 262065 h 599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78631" h="599737">
                  <a:moveTo>
                    <a:pt x="98837" y="262065"/>
                  </a:moveTo>
                  <a:lnTo>
                    <a:pt x="63374" y="346240"/>
                  </a:lnTo>
                  <a:lnTo>
                    <a:pt x="63374" y="382453"/>
                  </a:lnTo>
                  <a:lnTo>
                    <a:pt x="33196" y="466952"/>
                  </a:lnTo>
                  <a:lnTo>
                    <a:pt x="33196" y="503166"/>
                  </a:lnTo>
                  <a:lnTo>
                    <a:pt x="6036" y="539380"/>
                  </a:lnTo>
                  <a:lnTo>
                    <a:pt x="6036" y="569558"/>
                  </a:lnTo>
                  <a:lnTo>
                    <a:pt x="0" y="599737"/>
                  </a:lnTo>
                  <a:lnTo>
                    <a:pt x="283675" y="554469"/>
                  </a:lnTo>
                  <a:lnTo>
                    <a:pt x="328942" y="563523"/>
                  </a:lnTo>
                  <a:lnTo>
                    <a:pt x="334978" y="545416"/>
                  </a:lnTo>
                  <a:lnTo>
                    <a:pt x="365156" y="539380"/>
                  </a:lnTo>
                  <a:lnTo>
                    <a:pt x="414939" y="521164"/>
                  </a:lnTo>
                  <a:lnTo>
                    <a:pt x="443268" y="539549"/>
                  </a:lnTo>
                  <a:lnTo>
                    <a:pt x="932507" y="427721"/>
                  </a:lnTo>
                  <a:lnTo>
                    <a:pt x="905346" y="385471"/>
                  </a:lnTo>
                  <a:lnTo>
                    <a:pt x="941560" y="358311"/>
                  </a:lnTo>
                  <a:lnTo>
                    <a:pt x="956649" y="322097"/>
                  </a:lnTo>
                  <a:lnTo>
                    <a:pt x="1017006" y="264758"/>
                  </a:lnTo>
                  <a:lnTo>
                    <a:pt x="1068309" y="234580"/>
                  </a:lnTo>
                  <a:lnTo>
                    <a:pt x="1099176" y="173472"/>
                  </a:lnTo>
                  <a:lnTo>
                    <a:pt x="1141254" y="170765"/>
                  </a:lnTo>
                  <a:lnTo>
                    <a:pt x="1177209" y="135183"/>
                  </a:lnTo>
                  <a:lnTo>
                    <a:pt x="1192040" y="122921"/>
                  </a:lnTo>
                  <a:lnTo>
                    <a:pt x="1211785" y="123423"/>
                  </a:lnTo>
                  <a:lnTo>
                    <a:pt x="1240325" y="110849"/>
                  </a:lnTo>
                  <a:lnTo>
                    <a:pt x="1270503" y="71618"/>
                  </a:lnTo>
                  <a:lnTo>
                    <a:pt x="1278631" y="0"/>
                  </a:lnTo>
                  <a:lnTo>
                    <a:pt x="980792" y="92742"/>
                  </a:lnTo>
                  <a:lnTo>
                    <a:pt x="334978" y="213455"/>
                  </a:lnTo>
                  <a:lnTo>
                    <a:pt x="274622" y="249669"/>
                  </a:lnTo>
                  <a:lnTo>
                    <a:pt x="235390" y="252687"/>
                  </a:lnTo>
                  <a:lnTo>
                    <a:pt x="98837" y="262065"/>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sp>
          <p:nvSpPr>
            <p:cNvPr id="32" name="Freeform 31"/>
            <p:cNvSpPr/>
            <p:nvPr/>
          </p:nvSpPr>
          <p:spPr>
            <a:xfrm>
              <a:off x="5984877" y="2760667"/>
              <a:ext cx="496889" cy="833438"/>
            </a:xfrm>
            <a:custGeom>
              <a:avLst/>
              <a:gdLst>
                <a:gd name="connsiteX0" fmla="*/ 0 w 497940"/>
                <a:gd name="connsiteY0" fmla="*/ 102606 h 832919"/>
                <a:gd name="connsiteX1" fmla="*/ 84499 w 497940"/>
                <a:gd name="connsiteY1" fmla="*/ 482851 h 832919"/>
                <a:gd name="connsiteX2" fmla="*/ 78463 w 497940"/>
                <a:gd name="connsiteY2" fmla="*/ 522083 h 832919"/>
                <a:gd name="connsiteX3" fmla="*/ 66392 w 497940"/>
                <a:gd name="connsiteY3" fmla="*/ 567350 h 832919"/>
                <a:gd name="connsiteX4" fmla="*/ 84499 w 497940"/>
                <a:gd name="connsiteY4" fmla="*/ 633742 h 832919"/>
                <a:gd name="connsiteX5" fmla="*/ 87516 w 497940"/>
                <a:gd name="connsiteY5" fmla="*/ 672974 h 832919"/>
                <a:gd name="connsiteX6" fmla="*/ 87516 w 497940"/>
                <a:gd name="connsiteY6" fmla="*/ 672974 h 832919"/>
                <a:gd name="connsiteX7" fmla="*/ 75445 w 497940"/>
                <a:gd name="connsiteY7" fmla="*/ 715224 h 832919"/>
                <a:gd name="connsiteX8" fmla="*/ 42249 w 497940"/>
                <a:gd name="connsiteY8" fmla="*/ 751438 h 832919"/>
                <a:gd name="connsiteX9" fmla="*/ 60356 w 497940"/>
                <a:gd name="connsiteY9" fmla="*/ 763509 h 832919"/>
                <a:gd name="connsiteX10" fmla="*/ 51303 w 497940"/>
                <a:gd name="connsiteY10" fmla="*/ 820847 h 832919"/>
                <a:gd name="connsiteX11" fmla="*/ 48285 w 497940"/>
                <a:gd name="connsiteY11" fmla="*/ 832919 h 832919"/>
                <a:gd name="connsiteX12" fmla="*/ 108641 w 497940"/>
                <a:gd name="connsiteY12" fmla="*/ 808776 h 832919"/>
                <a:gd name="connsiteX13" fmla="*/ 135802 w 497940"/>
                <a:gd name="connsiteY13" fmla="*/ 826883 h 832919"/>
                <a:gd name="connsiteX14" fmla="*/ 214265 w 497940"/>
                <a:gd name="connsiteY14" fmla="*/ 790669 h 832919"/>
                <a:gd name="connsiteX15" fmla="*/ 229354 w 497940"/>
                <a:gd name="connsiteY15" fmla="*/ 772562 h 832919"/>
                <a:gd name="connsiteX16" fmla="*/ 262550 w 497940"/>
                <a:gd name="connsiteY16" fmla="*/ 790669 h 832919"/>
                <a:gd name="connsiteX17" fmla="*/ 262550 w 497940"/>
                <a:gd name="connsiteY17" fmla="*/ 736348 h 832919"/>
                <a:gd name="connsiteX18" fmla="*/ 265568 w 497940"/>
                <a:gd name="connsiteY18" fmla="*/ 727295 h 832919"/>
                <a:gd name="connsiteX19" fmla="*/ 298764 w 497940"/>
                <a:gd name="connsiteY19" fmla="*/ 748420 h 832919"/>
                <a:gd name="connsiteX20" fmla="*/ 310835 w 497940"/>
                <a:gd name="connsiteY20" fmla="*/ 748420 h 832919"/>
                <a:gd name="connsiteX21" fmla="*/ 322906 w 497940"/>
                <a:gd name="connsiteY21" fmla="*/ 736348 h 832919"/>
                <a:gd name="connsiteX22" fmla="*/ 368174 w 497940"/>
                <a:gd name="connsiteY22" fmla="*/ 679010 h 832919"/>
                <a:gd name="connsiteX23" fmla="*/ 377227 w 497940"/>
                <a:gd name="connsiteY23" fmla="*/ 603564 h 832919"/>
                <a:gd name="connsiteX24" fmla="*/ 497940 w 497940"/>
                <a:gd name="connsiteY24" fmla="*/ 573386 h 832919"/>
                <a:gd name="connsiteX25" fmla="*/ 476815 w 497940"/>
                <a:gd name="connsiteY25" fmla="*/ 525101 h 832919"/>
                <a:gd name="connsiteX26" fmla="*/ 494922 w 497940"/>
                <a:gd name="connsiteY26" fmla="*/ 494923 h 832919"/>
                <a:gd name="connsiteX27" fmla="*/ 380245 w 497940"/>
                <a:gd name="connsiteY27" fmla="*/ 12071 h 832919"/>
                <a:gd name="connsiteX28" fmla="*/ 368174 w 497940"/>
                <a:gd name="connsiteY28" fmla="*/ 0 h 832919"/>
                <a:gd name="connsiteX29" fmla="*/ 184087 w 497940"/>
                <a:gd name="connsiteY29" fmla="*/ 45267 h 832919"/>
                <a:gd name="connsiteX30" fmla="*/ 126748 w 497940"/>
                <a:gd name="connsiteY30" fmla="*/ 54321 h 832919"/>
                <a:gd name="connsiteX31" fmla="*/ 105623 w 497940"/>
                <a:gd name="connsiteY31" fmla="*/ 51303 h 832919"/>
                <a:gd name="connsiteX32" fmla="*/ 57338 w 497940"/>
                <a:gd name="connsiteY32" fmla="*/ 87517 h 832919"/>
                <a:gd name="connsiteX33" fmla="*/ 0 w 497940"/>
                <a:gd name="connsiteY33" fmla="*/ 102606 h 832919"/>
                <a:gd name="connsiteX0" fmla="*/ 0 w 497940"/>
                <a:gd name="connsiteY0" fmla="*/ 102606 h 832919"/>
                <a:gd name="connsiteX1" fmla="*/ 84499 w 497940"/>
                <a:gd name="connsiteY1" fmla="*/ 482851 h 832919"/>
                <a:gd name="connsiteX2" fmla="*/ 78463 w 497940"/>
                <a:gd name="connsiteY2" fmla="*/ 522083 h 832919"/>
                <a:gd name="connsiteX3" fmla="*/ 66392 w 497940"/>
                <a:gd name="connsiteY3" fmla="*/ 567350 h 832919"/>
                <a:gd name="connsiteX4" fmla="*/ 84499 w 497940"/>
                <a:gd name="connsiteY4" fmla="*/ 633742 h 832919"/>
                <a:gd name="connsiteX5" fmla="*/ 87516 w 497940"/>
                <a:gd name="connsiteY5" fmla="*/ 672974 h 832919"/>
                <a:gd name="connsiteX6" fmla="*/ 87516 w 497940"/>
                <a:gd name="connsiteY6" fmla="*/ 672974 h 832919"/>
                <a:gd name="connsiteX7" fmla="*/ 75445 w 497940"/>
                <a:gd name="connsiteY7" fmla="*/ 715224 h 832919"/>
                <a:gd name="connsiteX8" fmla="*/ 42249 w 497940"/>
                <a:gd name="connsiteY8" fmla="*/ 751438 h 832919"/>
                <a:gd name="connsiteX9" fmla="*/ 60356 w 497940"/>
                <a:gd name="connsiteY9" fmla="*/ 763509 h 832919"/>
                <a:gd name="connsiteX10" fmla="*/ 51303 w 497940"/>
                <a:gd name="connsiteY10" fmla="*/ 820847 h 832919"/>
                <a:gd name="connsiteX11" fmla="*/ 48285 w 497940"/>
                <a:gd name="connsiteY11" fmla="*/ 832919 h 832919"/>
                <a:gd name="connsiteX12" fmla="*/ 108641 w 497940"/>
                <a:gd name="connsiteY12" fmla="*/ 808776 h 832919"/>
                <a:gd name="connsiteX13" fmla="*/ 135802 w 497940"/>
                <a:gd name="connsiteY13" fmla="*/ 826883 h 832919"/>
                <a:gd name="connsiteX14" fmla="*/ 214265 w 497940"/>
                <a:gd name="connsiteY14" fmla="*/ 790669 h 832919"/>
                <a:gd name="connsiteX15" fmla="*/ 229354 w 497940"/>
                <a:gd name="connsiteY15" fmla="*/ 772562 h 832919"/>
                <a:gd name="connsiteX16" fmla="*/ 262550 w 497940"/>
                <a:gd name="connsiteY16" fmla="*/ 790669 h 832919"/>
                <a:gd name="connsiteX17" fmla="*/ 262550 w 497940"/>
                <a:gd name="connsiteY17" fmla="*/ 736348 h 832919"/>
                <a:gd name="connsiteX18" fmla="*/ 265568 w 497940"/>
                <a:gd name="connsiteY18" fmla="*/ 727295 h 832919"/>
                <a:gd name="connsiteX19" fmla="*/ 298764 w 497940"/>
                <a:gd name="connsiteY19" fmla="*/ 748420 h 832919"/>
                <a:gd name="connsiteX20" fmla="*/ 310835 w 497940"/>
                <a:gd name="connsiteY20" fmla="*/ 748420 h 832919"/>
                <a:gd name="connsiteX21" fmla="*/ 322906 w 497940"/>
                <a:gd name="connsiteY21" fmla="*/ 736348 h 832919"/>
                <a:gd name="connsiteX22" fmla="*/ 368174 w 497940"/>
                <a:gd name="connsiteY22" fmla="*/ 679010 h 832919"/>
                <a:gd name="connsiteX23" fmla="*/ 377227 w 497940"/>
                <a:gd name="connsiteY23" fmla="*/ 603564 h 832919"/>
                <a:gd name="connsiteX24" fmla="*/ 393738 w 497940"/>
                <a:gd name="connsiteY24" fmla="*/ 619533 h 832919"/>
                <a:gd name="connsiteX25" fmla="*/ 497940 w 497940"/>
                <a:gd name="connsiteY25" fmla="*/ 573386 h 832919"/>
                <a:gd name="connsiteX26" fmla="*/ 476815 w 497940"/>
                <a:gd name="connsiteY26" fmla="*/ 525101 h 832919"/>
                <a:gd name="connsiteX27" fmla="*/ 494922 w 497940"/>
                <a:gd name="connsiteY27" fmla="*/ 494923 h 832919"/>
                <a:gd name="connsiteX28" fmla="*/ 380245 w 497940"/>
                <a:gd name="connsiteY28" fmla="*/ 12071 h 832919"/>
                <a:gd name="connsiteX29" fmla="*/ 368174 w 497940"/>
                <a:gd name="connsiteY29" fmla="*/ 0 h 832919"/>
                <a:gd name="connsiteX30" fmla="*/ 184087 w 497940"/>
                <a:gd name="connsiteY30" fmla="*/ 45267 h 832919"/>
                <a:gd name="connsiteX31" fmla="*/ 126748 w 497940"/>
                <a:gd name="connsiteY31" fmla="*/ 54321 h 832919"/>
                <a:gd name="connsiteX32" fmla="*/ 105623 w 497940"/>
                <a:gd name="connsiteY32" fmla="*/ 51303 h 832919"/>
                <a:gd name="connsiteX33" fmla="*/ 57338 w 497940"/>
                <a:gd name="connsiteY33" fmla="*/ 87517 h 832919"/>
                <a:gd name="connsiteX34" fmla="*/ 0 w 497940"/>
                <a:gd name="connsiteY34" fmla="*/ 102606 h 832919"/>
                <a:gd name="connsiteX0" fmla="*/ 0 w 497940"/>
                <a:gd name="connsiteY0" fmla="*/ 102606 h 832919"/>
                <a:gd name="connsiteX1" fmla="*/ 84499 w 497940"/>
                <a:gd name="connsiteY1" fmla="*/ 482851 h 832919"/>
                <a:gd name="connsiteX2" fmla="*/ 78463 w 497940"/>
                <a:gd name="connsiteY2" fmla="*/ 522083 h 832919"/>
                <a:gd name="connsiteX3" fmla="*/ 66392 w 497940"/>
                <a:gd name="connsiteY3" fmla="*/ 567350 h 832919"/>
                <a:gd name="connsiteX4" fmla="*/ 84499 w 497940"/>
                <a:gd name="connsiteY4" fmla="*/ 633742 h 832919"/>
                <a:gd name="connsiteX5" fmla="*/ 87516 w 497940"/>
                <a:gd name="connsiteY5" fmla="*/ 672974 h 832919"/>
                <a:gd name="connsiteX6" fmla="*/ 87516 w 497940"/>
                <a:gd name="connsiteY6" fmla="*/ 672974 h 832919"/>
                <a:gd name="connsiteX7" fmla="*/ 63514 w 497940"/>
                <a:gd name="connsiteY7" fmla="*/ 712845 h 832919"/>
                <a:gd name="connsiteX8" fmla="*/ 42249 w 497940"/>
                <a:gd name="connsiteY8" fmla="*/ 751438 h 832919"/>
                <a:gd name="connsiteX9" fmla="*/ 60356 w 497940"/>
                <a:gd name="connsiteY9" fmla="*/ 763509 h 832919"/>
                <a:gd name="connsiteX10" fmla="*/ 51303 w 497940"/>
                <a:gd name="connsiteY10" fmla="*/ 820847 h 832919"/>
                <a:gd name="connsiteX11" fmla="*/ 48285 w 497940"/>
                <a:gd name="connsiteY11" fmla="*/ 832919 h 832919"/>
                <a:gd name="connsiteX12" fmla="*/ 108641 w 497940"/>
                <a:gd name="connsiteY12" fmla="*/ 808776 h 832919"/>
                <a:gd name="connsiteX13" fmla="*/ 135802 w 497940"/>
                <a:gd name="connsiteY13" fmla="*/ 826883 h 832919"/>
                <a:gd name="connsiteX14" fmla="*/ 214265 w 497940"/>
                <a:gd name="connsiteY14" fmla="*/ 790669 h 832919"/>
                <a:gd name="connsiteX15" fmla="*/ 229354 w 497940"/>
                <a:gd name="connsiteY15" fmla="*/ 772562 h 832919"/>
                <a:gd name="connsiteX16" fmla="*/ 262550 w 497940"/>
                <a:gd name="connsiteY16" fmla="*/ 790669 h 832919"/>
                <a:gd name="connsiteX17" fmla="*/ 262550 w 497940"/>
                <a:gd name="connsiteY17" fmla="*/ 736348 h 832919"/>
                <a:gd name="connsiteX18" fmla="*/ 265568 w 497940"/>
                <a:gd name="connsiteY18" fmla="*/ 727295 h 832919"/>
                <a:gd name="connsiteX19" fmla="*/ 298764 w 497940"/>
                <a:gd name="connsiteY19" fmla="*/ 748420 h 832919"/>
                <a:gd name="connsiteX20" fmla="*/ 310835 w 497940"/>
                <a:gd name="connsiteY20" fmla="*/ 748420 h 832919"/>
                <a:gd name="connsiteX21" fmla="*/ 322906 w 497940"/>
                <a:gd name="connsiteY21" fmla="*/ 736348 h 832919"/>
                <a:gd name="connsiteX22" fmla="*/ 368174 w 497940"/>
                <a:gd name="connsiteY22" fmla="*/ 679010 h 832919"/>
                <a:gd name="connsiteX23" fmla="*/ 377227 w 497940"/>
                <a:gd name="connsiteY23" fmla="*/ 603564 h 832919"/>
                <a:gd name="connsiteX24" fmla="*/ 393738 w 497940"/>
                <a:gd name="connsiteY24" fmla="*/ 619533 h 832919"/>
                <a:gd name="connsiteX25" fmla="*/ 497940 w 497940"/>
                <a:gd name="connsiteY25" fmla="*/ 573386 h 832919"/>
                <a:gd name="connsiteX26" fmla="*/ 476815 w 497940"/>
                <a:gd name="connsiteY26" fmla="*/ 525101 h 832919"/>
                <a:gd name="connsiteX27" fmla="*/ 494922 w 497940"/>
                <a:gd name="connsiteY27" fmla="*/ 494923 h 832919"/>
                <a:gd name="connsiteX28" fmla="*/ 380245 w 497940"/>
                <a:gd name="connsiteY28" fmla="*/ 12071 h 832919"/>
                <a:gd name="connsiteX29" fmla="*/ 368174 w 497940"/>
                <a:gd name="connsiteY29" fmla="*/ 0 h 832919"/>
                <a:gd name="connsiteX30" fmla="*/ 184087 w 497940"/>
                <a:gd name="connsiteY30" fmla="*/ 45267 h 832919"/>
                <a:gd name="connsiteX31" fmla="*/ 126748 w 497940"/>
                <a:gd name="connsiteY31" fmla="*/ 54321 h 832919"/>
                <a:gd name="connsiteX32" fmla="*/ 105623 w 497940"/>
                <a:gd name="connsiteY32" fmla="*/ 51303 h 832919"/>
                <a:gd name="connsiteX33" fmla="*/ 57338 w 497940"/>
                <a:gd name="connsiteY33" fmla="*/ 87517 h 832919"/>
                <a:gd name="connsiteX34" fmla="*/ 0 w 497940"/>
                <a:gd name="connsiteY34" fmla="*/ 102606 h 832919"/>
                <a:gd name="connsiteX0" fmla="*/ 0 w 497940"/>
                <a:gd name="connsiteY0" fmla="*/ 102606 h 832919"/>
                <a:gd name="connsiteX1" fmla="*/ 84499 w 497940"/>
                <a:gd name="connsiteY1" fmla="*/ 482851 h 832919"/>
                <a:gd name="connsiteX2" fmla="*/ 78463 w 497940"/>
                <a:gd name="connsiteY2" fmla="*/ 522083 h 832919"/>
                <a:gd name="connsiteX3" fmla="*/ 66392 w 497940"/>
                <a:gd name="connsiteY3" fmla="*/ 567350 h 832919"/>
                <a:gd name="connsiteX4" fmla="*/ 84499 w 497940"/>
                <a:gd name="connsiteY4" fmla="*/ 633742 h 832919"/>
                <a:gd name="connsiteX5" fmla="*/ 87516 w 497940"/>
                <a:gd name="connsiteY5" fmla="*/ 672974 h 832919"/>
                <a:gd name="connsiteX6" fmla="*/ 80358 w 497940"/>
                <a:gd name="connsiteY6" fmla="*/ 672974 h 832919"/>
                <a:gd name="connsiteX7" fmla="*/ 63514 w 497940"/>
                <a:gd name="connsiteY7" fmla="*/ 712845 h 832919"/>
                <a:gd name="connsiteX8" fmla="*/ 42249 w 497940"/>
                <a:gd name="connsiteY8" fmla="*/ 751438 h 832919"/>
                <a:gd name="connsiteX9" fmla="*/ 60356 w 497940"/>
                <a:gd name="connsiteY9" fmla="*/ 763509 h 832919"/>
                <a:gd name="connsiteX10" fmla="*/ 51303 w 497940"/>
                <a:gd name="connsiteY10" fmla="*/ 820847 h 832919"/>
                <a:gd name="connsiteX11" fmla="*/ 48285 w 497940"/>
                <a:gd name="connsiteY11" fmla="*/ 832919 h 832919"/>
                <a:gd name="connsiteX12" fmla="*/ 108641 w 497940"/>
                <a:gd name="connsiteY12" fmla="*/ 808776 h 832919"/>
                <a:gd name="connsiteX13" fmla="*/ 135802 w 497940"/>
                <a:gd name="connsiteY13" fmla="*/ 826883 h 832919"/>
                <a:gd name="connsiteX14" fmla="*/ 214265 w 497940"/>
                <a:gd name="connsiteY14" fmla="*/ 790669 h 832919"/>
                <a:gd name="connsiteX15" fmla="*/ 229354 w 497940"/>
                <a:gd name="connsiteY15" fmla="*/ 772562 h 832919"/>
                <a:gd name="connsiteX16" fmla="*/ 262550 w 497940"/>
                <a:gd name="connsiteY16" fmla="*/ 790669 h 832919"/>
                <a:gd name="connsiteX17" fmla="*/ 262550 w 497940"/>
                <a:gd name="connsiteY17" fmla="*/ 736348 h 832919"/>
                <a:gd name="connsiteX18" fmla="*/ 265568 w 497940"/>
                <a:gd name="connsiteY18" fmla="*/ 727295 h 832919"/>
                <a:gd name="connsiteX19" fmla="*/ 298764 w 497940"/>
                <a:gd name="connsiteY19" fmla="*/ 748420 h 832919"/>
                <a:gd name="connsiteX20" fmla="*/ 310835 w 497940"/>
                <a:gd name="connsiteY20" fmla="*/ 748420 h 832919"/>
                <a:gd name="connsiteX21" fmla="*/ 322906 w 497940"/>
                <a:gd name="connsiteY21" fmla="*/ 736348 h 832919"/>
                <a:gd name="connsiteX22" fmla="*/ 368174 w 497940"/>
                <a:gd name="connsiteY22" fmla="*/ 679010 h 832919"/>
                <a:gd name="connsiteX23" fmla="*/ 377227 w 497940"/>
                <a:gd name="connsiteY23" fmla="*/ 603564 h 832919"/>
                <a:gd name="connsiteX24" fmla="*/ 393738 w 497940"/>
                <a:gd name="connsiteY24" fmla="*/ 619533 h 832919"/>
                <a:gd name="connsiteX25" fmla="*/ 497940 w 497940"/>
                <a:gd name="connsiteY25" fmla="*/ 573386 h 832919"/>
                <a:gd name="connsiteX26" fmla="*/ 476815 w 497940"/>
                <a:gd name="connsiteY26" fmla="*/ 525101 h 832919"/>
                <a:gd name="connsiteX27" fmla="*/ 494922 w 497940"/>
                <a:gd name="connsiteY27" fmla="*/ 494923 h 832919"/>
                <a:gd name="connsiteX28" fmla="*/ 380245 w 497940"/>
                <a:gd name="connsiteY28" fmla="*/ 12071 h 832919"/>
                <a:gd name="connsiteX29" fmla="*/ 368174 w 497940"/>
                <a:gd name="connsiteY29" fmla="*/ 0 h 832919"/>
                <a:gd name="connsiteX30" fmla="*/ 184087 w 497940"/>
                <a:gd name="connsiteY30" fmla="*/ 45267 h 832919"/>
                <a:gd name="connsiteX31" fmla="*/ 126748 w 497940"/>
                <a:gd name="connsiteY31" fmla="*/ 54321 h 832919"/>
                <a:gd name="connsiteX32" fmla="*/ 105623 w 497940"/>
                <a:gd name="connsiteY32" fmla="*/ 51303 h 832919"/>
                <a:gd name="connsiteX33" fmla="*/ 57338 w 497940"/>
                <a:gd name="connsiteY33" fmla="*/ 87517 h 832919"/>
                <a:gd name="connsiteX34" fmla="*/ 0 w 497940"/>
                <a:gd name="connsiteY34" fmla="*/ 102606 h 832919"/>
                <a:gd name="connsiteX0" fmla="*/ 0 w 497940"/>
                <a:gd name="connsiteY0" fmla="*/ 102606 h 832919"/>
                <a:gd name="connsiteX1" fmla="*/ 84499 w 497940"/>
                <a:gd name="connsiteY1" fmla="*/ 482851 h 832919"/>
                <a:gd name="connsiteX2" fmla="*/ 78463 w 497940"/>
                <a:gd name="connsiteY2" fmla="*/ 522083 h 832919"/>
                <a:gd name="connsiteX3" fmla="*/ 66392 w 497940"/>
                <a:gd name="connsiteY3" fmla="*/ 567350 h 832919"/>
                <a:gd name="connsiteX4" fmla="*/ 77340 w 497940"/>
                <a:gd name="connsiteY4" fmla="*/ 633742 h 832919"/>
                <a:gd name="connsiteX5" fmla="*/ 87516 w 497940"/>
                <a:gd name="connsiteY5" fmla="*/ 672974 h 832919"/>
                <a:gd name="connsiteX6" fmla="*/ 80358 w 497940"/>
                <a:gd name="connsiteY6" fmla="*/ 672974 h 832919"/>
                <a:gd name="connsiteX7" fmla="*/ 63514 w 497940"/>
                <a:gd name="connsiteY7" fmla="*/ 712845 h 832919"/>
                <a:gd name="connsiteX8" fmla="*/ 42249 w 497940"/>
                <a:gd name="connsiteY8" fmla="*/ 751438 h 832919"/>
                <a:gd name="connsiteX9" fmla="*/ 60356 w 497940"/>
                <a:gd name="connsiteY9" fmla="*/ 763509 h 832919"/>
                <a:gd name="connsiteX10" fmla="*/ 51303 w 497940"/>
                <a:gd name="connsiteY10" fmla="*/ 820847 h 832919"/>
                <a:gd name="connsiteX11" fmla="*/ 48285 w 497940"/>
                <a:gd name="connsiteY11" fmla="*/ 832919 h 832919"/>
                <a:gd name="connsiteX12" fmla="*/ 108641 w 497940"/>
                <a:gd name="connsiteY12" fmla="*/ 808776 h 832919"/>
                <a:gd name="connsiteX13" fmla="*/ 135802 w 497940"/>
                <a:gd name="connsiteY13" fmla="*/ 826883 h 832919"/>
                <a:gd name="connsiteX14" fmla="*/ 214265 w 497940"/>
                <a:gd name="connsiteY14" fmla="*/ 790669 h 832919"/>
                <a:gd name="connsiteX15" fmla="*/ 229354 w 497940"/>
                <a:gd name="connsiteY15" fmla="*/ 772562 h 832919"/>
                <a:gd name="connsiteX16" fmla="*/ 262550 w 497940"/>
                <a:gd name="connsiteY16" fmla="*/ 790669 h 832919"/>
                <a:gd name="connsiteX17" fmla="*/ 262550 w 497940"/>
                <a:gd name="connsiteY17" fmla="*/ 736348 h 832919"/>
                <a:gd name="connsiteX18" fmla="*/ 265568 w 497940"/>
                <a:gd name="connsiteY18" fmla="*/ 727295 h 832919"/>
                <a:gd name="connsiteX19" fmla="*/ 298764 w 497940"/>
                <a:gd name="connsiteY19" fmla="*/ 748420 h 832919"/>
                <a:gd name="connsiteX20" fmla="*/ 310835 w 497940"/>
                <a:gd name="connsiteY20" fmla="*/ 748420 h 832919"/>
                <a:gd name="connsiteX21" fmla="*/ 322906 w 497940"/>
                <a:gd name="connsiteY21" fmla="*/ 736348 h 832919"/>
                <a:gd name="connsiteX22" fmla="*/ 368174 w 497940"/>
                <a:gd name="connsiteY22" fmla="*/ 679010 h 832919"/>
                <a:gd name="connsiteX23" fmla="*/ 377227 w 497940"/>
                <a:gd name="connsiteY23" fmla="*/ 603564 h 832919"/>
                <a:gd name="connsiteX24" fmla="*/ 393738 w 497940"/>
                <a:gd name="connsiteY24" fmla="*/ 619533 h 832919"/>
                <a:gd name="connsiteX25" fmla="*/ 497940 w 497940"/>
                <a:gd name="connsiteY25" fmla="*/ 573386 h 832919"/>
                <a:gd name="connsiteX26" fmla="*/ 476815 w 497940"/>
                <a:gd name="connsiteY26" fmla="*/ 525101 h 832919"/>
                <a:gd name="connsiteX27" fmla="*/ 494922 w 497940"/>
                <a:gd name="connsiteY27" fmla="*/ 494923 h 832919"/>
                <a:gd name="connsiteX28" fmla="*/ 380245 w 497940"/>
                <a:gd name="connsiteY28" fmla="*/ 12071 h 832919"/>
                <a:gd name="connsiteX29" fmla="*/ 368174 w 497940"/>
                <a:gd name="connsiteY29" fmla="*/ 0 h 832919"/>
                <a:gd name="connsiteX30" fmla="*/ 184087 w 497940"/>
                <a:gd name="connsiteY30" fmla="*/ 45267 h 832919"/>
                <a:gd name="connsiteX31" fmla="*/ 126748 w 497940"/>
                <a:gd name="connsiteY31" fmla="*/ 54321 h 832919"/>
                <a:gd name="connsiteX32" fmla="*/ 105623 w 497940"/>
                <a:gd name="connsiteY32" fmla="*/ 51303 h 832919"/>
                <a:gd name="connsiteX33" fmla="*/ 57338 w 497940"/>
                <a:gd name="connsiteY33" fmla="*/ 87517 h 832919"/>
                <a:gd name="connsiteX34" fmla="*/ 0 w 497940"/>
                <a:gd name="connsiteY34" fmla="*/ 102606 h 832919"/>
                <a:gd name="connsiteX0" fmla="*/ 0 w 497940"/>
                <a:gd name="connsiteY0" fmla="*/ 102606 h 832919"/>
                <a:gd name="connsiteX1" fmla="*/ 84499 w 497940"/>
                <a:gd name="connsiteY1" fmla="*/ 482851 h 832919"/>
                <a:gd name="connsiteX2" fmla="*/ 78463 w 497940"/>
                <a:gd name="connsiteY2" fmla="*/ 522083 h 832919"/>
                <a:gd name="connsiteX3" fmla="*/ 66392 w 497940"/>
                <a:gd name="connsiteY3" fmla="*/ 567350 h 832919"/>
                <a:gd name="connsiteX4" fmla="*/ 77340 w 497940"/>
                <a:gd name="connsiteY4" fmla="*/ 633742 h 832919"/>
                <a:gd name="connsiteX5" fmla="*/ 87516 w 497940"/>
                <a:gd name="connsiteY5" fmla="*/ 672974 h 832919"/>
                <a:gd name="connsiteX6" fmla="*/ 80358 w 497940"/>
                <a:gd name="connsiteY6" fmla="*/ 672974 h 832919"/>
                <a:gd name="connsiteX7" fmla="*/ 63514 w 497940"/>
                <a:gd name="connsiteY7" fmla="*/ 712845 h 832919"/>
                <a:gd name="connsiteX8" fmla="*/ 42249 w 497940"/>
                <a:gd name="connsiteY8" fmla="*/ 751438 h 832919"/>
                <a:gd name="connsiteX9" fmla="*/ 46037 w 497940"/>
                <a:gd name="connsiteY9" fmla="*/ 773028 h 832919"/>
                <a:gd name="connsiteX10" fmla="*/ 51303 w 497940"/>
                <a:gd name="connsiteY10" fmla="*/ 820847 h 832919"/>
                <a:gd name="connsiteX11" fmla="*/ 48285 w 497940"/>
                <a:gd name="connsiteY11" fmla="*/ 832919 h 832919"/>
                <a:gd name="connsiteX12" fmla="*/ 108641 w 497940"/>
                <a:gd name="connsiteY12" fmla="*/ 808776 h 832919"/>
                <a:gd name="connsiteX13" fmla="*/ 135802 w 497940"/>
                <a:gd name="connsiteY13" fmla="*/ 826883 h 832919"/>
                <a:gd name="connsiteX14" fmla="*/ 214265 w 497940"/>
                <a:gd name="connsiteY14" fmla="*/ 790669 h 832919"/>
                <a:gd name="connsiteX15" fmla="*/ 229354 w 497940"/>
                <a:gd name="connsiteY15" fmla="*/ 772562 h 832919"/>
                <a:gd name="connsiteX16" fmla="*/ 262550 w 497940"/>
                <a:gd name="connsiteY16" fmla="*/ 790669 h 832919"/>
                <a:gd name="connsiteX17" fmla="*/ 262550 w 497940"/>
                <a:gd name="connsiteY17" fmla="*/ 736348 h 832919"/>
                <a:gd name="connsiteX18" fmla="*/ 265568 w 497940"/>
                <a:gd name="connsiteY18" fmla="*/ 727295 h 832919"/>
                <a:gd name="connsiteX19" fmla="*/ 298764 w 497940"/>
                <a:gd name="connsiteY19" fmla="*/ 748420 h 832919"/>
                <a:gd name="connsiteX20" fmla="*/ 310835 w 497940"/>
                <a:gd name="connsiteY20" fmla="*/ 748420 h 832919"/>
                <a:gd name="connsiteX21" fmla="*/ 322906 w 497940"/>
                <a:gd name="connsiteY21" fmla="*/ 736348 h 832919"/>
                <a:gd name="connsiteX22" fmla="*/ 368174 w 497940"/>
                <a:gd name="connsiteY22" fmla="*/ 679010 h 832919"/>
                <a:gd name="connsiteX23" fmla="*/ 377227 w 497940"/>
                <a:gd name="connsiteY23" fmla="*/ 603564 h 832919"/>
                <a:gd name="connsiteX24" fmla="*/ 393738 w 497940"/>
                <a:gd name="connsiteY24" fmla="*/ 619533 h 832919"/>
                <a:gd name="connsiteX25" fmla="*/ 497940 w 497940"/>
                <a:gd name="connsiteY25" fmla="*/ 573386 h 832919"/>
                <a:gd name="connsiteX26" fmla="*/ 476815 w 497940"/>
                <a:gd name="connsiteY26" fmla="*/ 525101 h 832919"/>
                <a:gd name="connsiteX27" fmla="*/ 494922 w 497940"/>
                <a:gd name="connsiteY27" fmla="*/ 494923 h 832919"/>
                <a:gd name="connsiteX28" fmla="*/ 380245 w 497940"/>
                <a:gd name="connsiteY28" fmla="*/ 12071 h 832919"/>
                <a:gd name="connsiteX29" fmla="*/ 368174 w 497940"/>
                <a:gd name="connsiteY29" fmla="*/ 0 h 832919"/>
                <a:gd name="connsiteX30" fmla="*/ 184087 w 497940"/>
                <a:gd name="connsiteY30" fmla="*/ 45267 h 832919"/>
                <a:gd name="connsiteX31" fmla="*/ 126748 w 497940"/>
                <a:gd name="connsiteY31" fmla="*/ 54321 h 832919"/>
                <a:gd name="connsiteX32" fmla="*/ 105623 w 497940"/>
                <a:gd name="connsiteY32" fmla="*/ 51303 h 832919"/>
                <a:gd name="connsiteX33" fmla="*/ 57338 w 497940"/>
                <a:gd name="connsiteY33" fmla="*/ 87517 h 832919"/>
                <a:gd name="connsiteX34" fmla="*/ 0 w 497940"/>
                <a:gd name="connsiteY34" fmla="*/ 102606 h 832919"/>
                <a:gd name="connsiteX0" fmla="*/ 0 w 497940"/>
                <a:gd name="connsiteY0" fmla="*/ 102606 h 832919"/>
                <a:gd name="connsiteX1" fmla="*/ 84499 w 497940"/>
                <a:gd name="connsiteY1" fmla="*/ 482851 h 832919"/>
                <a:gd name="connsiteX2" fmla="*/ 78463 w 497940"/>
                <a:gd name="connsiteY2" fmla="*/ 522083 h 832919"/>
                <a:gd name="connsiteX3" fmla="*/ 66392 w 497940"/>
                <a:gd name="connsiteY3" fmla="*/ 567350 h 832919"/>
                <a:gd name="connsiteX4" fmla="*/ 77340 w 497940"/>
                <a:gd name="connsiteY4" fmla="*/ 633742 h 832919"/>
                <a:gd name="connsiteX5" fmla="*/ 87516 w 497940"/>
                <a:gd name="connsiteY5" fmla="*/ 672974 h 832919"/>
                <a:gd name="connsiteX6" fmla="*/ 80358 w 497940"/>
                <a:gd name="connsiteY6" fmla="*/ 672974 h 832919"/>
                <a:gd name="connsiteX7" fmla="*/ 63514 w 497940"/>
                <a:gd name="connsiteY7" fmla="*/ 712845 h 832919"/>
                <a:gd name="connsiteX8" fmla="*/ 42249 w 497940"/>
                <a:gd name="connsiteY8" fmla="*/ 751438 h 832919"/>
                <a:gd name="connsiteX9" fmla="*/ 46037 w 497940"/>
                <a:gd name="connsiteY9" fmla="*/ 773028 h 832919"/>
                <a:gd name="connsiteX10" fmla="*/ 48285 w 497940"/>
                <a:gd name="connsiteY10" fmla="*/ 832919 h 832919"/>
                <a:gd name="connsiteX11" fmla="*/ 108641 w 497940"/>
                <a:gd name="connsiteY11" fmla="*/ 808776 h 832919"/>
                <a:gd name="connsiteX12" fmla="*/ 135802 w 497940"/>
                <a:gd name="connsiteY12" fmla="*/ 826883 h 832919"/>
                <a:gd name="connsiteX13" fmla="*/ 214265 w 497940"/>
                <a:gd name="connsiteY13" fmla="*/ 790669 h 832919"/>
                <a:gd name="connsiteX14" fmla="*/ 229354 w 497940"/>
                <a:gd name="connsiteY14" fmla="*/ 772562 h 832919"/>
                <a:gd name="connsiteX15" fmla="*/ 262550 w 497940"/>
                <a:gd name="connsiteY15" fmla="*/ 790669 h 832919"/>
                <a:gd name="connsiteX16" fmla="*/ 262550 w 497940"/>
                <a:gd name="connsiteY16" fmla="*/ 736348 h 832919"/>
                <a:gd name="connsiteX17" fmla="*/ 265568 w 497940"/>
                <a:gd name="connsiteY17" fmla="*/ 727295 h 832919"/>
                <a:gd name="connsiteX18" fmla="*/ 298764 w 497940"/>
                <a:gd name="connsiteY18" fmla="*/ 748420 h 832919"/>
                <a:gd name="connsiteX19" fmla="*/ 310835 w 497940"/>
                <a:gd name="connsiteY19" fmla="*/ 748420 h 832919"/>
                <a:gd name="connsiteX20" fmla="*/ 322906 w 497940"/>
                <a:gd name="connsiteY20" fmla="*/ 736348 h 832919"/>
                <a:gd name="connsiteX21" fmla="*/ 368174 w 497940"/>
                <a:gd name="connsiteY21" fmla="*/ 679010 h 832919"/>
                <a:gd name="connsiteX22" fmla="*/ 377227 w 497940"/>
                <a:gd name="connsiteY22" fmla="*/ 603564 h 832919"/>
                <a:gd name="connsiteX23" fmla="*/ 393738 w 497940"/>
                <a:gd name="connsiteY23" fmla="*/ 619533 h 832919"/>
                <a:gd name="connsiteX24" fmla="*/ 497940 w 497940"/>
                <a:gd name="connsiteY24" fmla="*/ 573386 h 832919"/>
                <a:gd name="connsiteX25" fmla="*/ 476815 w 497940"/>
                <a:gd name="connsiteY25" fmla="*/ 525101 h 832919"/>
                <a:gd name="connsiteX26" fmla="*/ 494922 w 497940"/>
                <a:gd name="connsiteY26" fmla="*/ 494923 h 832919"/>
                <a:gd name="connsiteX27" fmla="*/ 380245 w 497940"/>
                <a:gd name="connsiteY27" fmla="*/ 12071 h 832919"/>
                <a:gd name="connsiteX28" fmla="*/ 368174 w 497940"/>
                <a:gd name="connsiteY28" fmla="*/ 0 h 832919"/>
                <a:gd name="connsiteX29" fmla="*/ 184087 w 497940"/>
                <a:gd name="connsiteY29" fmla="*/ 45267 h 832919"/>
                <a:gd name="connsiteX30" fmla="*/ 126748 w 497940"/>
                <a:gd name="connsiteY30" fmla="*/ 54321 h 832919"/>
                <a:gd name="connsiteX31" fmla="*/ 105623 w 497940"/>
                <a:gd name="connsiteY31" fmla="*/ 51303 h 832919"/>
                <a:gd name="connsiteX32" fmla="*/ 57338 w 497940"/>
                <a:gd name="connsiteY32" fmla="*/ 87517 h 832919"/>
                <a:gd name="connsiteX33" fmla="*/ 0 w 497940"/>
                <a:gd name="connsiteY33" fmla="*/ 102606 h 832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97940" h="832919">
                  <a:moveTo>
                    <a:pt x="0" y="102606"/>
                  </a:moveTo>
                  <a:lnTo>
                    <a:pt x="84499" y="482851"/>
                  </a:lnTo>
                  <a:lnTo>
                    <a:pt x="78463" y="522083"/>
                  </a:lnTo>
                  <a:lnTo>
                    <a:pt x="66392" y="567350"/>
                  </a:lnTo>
                  <a:lnTo>
                    <a:pt x="77340" y="633742"/>
                  </a:lnTo>
                  <a:lnTo>
                    <a:pt x="87516" y="672974"/>
                  </a:lnTo>
                  <a:lnTo>
                    <a:pt x="80358" y="672974"/>
                  </a:lnTo>
                  <a:lnTo>
                    <a:pt x="63514" y="712845"/>
                  </a:lnTo>
                  <a:lnTo>
                    <a:pt x="42249" y="751438"/>
                  </a:lnTo>
                  <a:lnTo>
                    <a:pt x="46037" y="773028"/>
                  </a:lnTo>
                  <a:cubicBezTo>
                    <a:pt x="46786" y="792992"/>
                    <a:pt x="47536" y="812955"/>
                    <a:pt x="48285" y="832919"/>
                  </a:cubicBezTo>
                  <a:lnTo>
                    <a:pt x="108641" y="808776"/>
                  </a:lnTo>
                  <a:lnTo>
                    <a:pt x="135802" y="826883"/>
                  </a:lnTo>
                  <a:lnTo>
                    <a:pt x="214265" y="790669"/>
                  </a:lnTo>
                  <a:lnTo>
                    <a:pt x="229354" y="772562"/>
                  </a:lnTo>
                  <a:lnTo>
                    <a:pt x="262550" y="790669"/>
                  </a:lnTo>
                  <a:lnTo>
                    <a:pt x="262550" y="736348"/>
                  </a:lnTo>
                  <a:lnTo>
                    <a:pt x="265568" y="727295"/>
                  </a:lnTo>
                  <a:lnTo>
                    <a:pt x="298764" y="748420"/>
                  </a:lnTo>
                  <a:lnTo>
                    <a:pt x="310835" y="748420"/>
                  </a:lnTo>
                  <a:lnTo>
                    <a:pt x="322906" y="736348"/>
                  </a:lnTo>
                  <a:lnTo>
                    <a:pt x="368174" y="679010"/>
                  </a:lnTo>
                  <a:lnTo>
                    <a:pt x="377227" y="603564"/>
                  </a:lnTo>
                  <a:cubicBezTo>
                    <a:pt x="380345" y="603334"/>
                    <a:pt x="390620" y="619763"/>
                    <a:pt x="393738" y="619533"/>
                  </a:cubicBezTo>
                  <a:lnTo>
                    <a:pt x="497940" y="573386"/>
                  </a:lnTo>
                  <a:lnTo>
                    <a:pt x="476815" y="525101"/>
                  </a:lnTo>
                  <a:lnTo>
                    <a:pt x="494922" y="494923"/>
                  </a:lnTo>
                  <a:lnTo>
                    <a:pt x="380245" y="12071"/>
                  </a:lnTo>
                  <a:lnTo>
                    <a:pt x="368174" y="0"/>
                  </a:lnTo>
                  <a:lnTo>
                    <a:pt x="184087" y="45267"/>
                  </a:lnTo>
                  <a:lnTo>
                    <a:pt x="126748" y="54321"/>
                  </a:lnTo>
                  <a:lnTo>
                    <a:pt x="105623" y="51303"/>
                  </a:lnTo>
                  <a:lnTo>
                    <a:pt x="57338" y="87517"/>
                  </a:lnTo>
                  <a:lnTo>
                    <a:pt x="0" y="102606"/>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sp>
          <p:nvSpPr>
            <p:cNvPr id="33" name="Freeform 32"/>
            <p:cNvSpPr/>
            <p:nvPr/>
          </p:nvSpPr>
          <p:spPr>
            <a:xfrm>
              <a:off x="3122614" y="4049719"/>
              <a:ext cx="2178051" cy="2039940"/>
            </a:xfrm>
            <a:custGeom>
              <a:avLst/>
              <a:gdLst>
                <a:gd name="connsiteX0" fmla="*/ 586946 w 2168610"/>
                <a:gd name="connsiteY0" fmla="*/ 0 h 2032687"/>
                <a:gd name="connsiteX1" fmla="*/ 580767 w 2168610"/>
                <a:gd name="connsiteY1" fmla="*/ 864973 h 2032687"/>
                <a:gd name="connsiteX2" fmla="*/ 6178 w 2168610"/>
                <a:gd name="connsiteY2" fmla="*/ 846438 h 2032687"/>
                <a:gd name="connsiteX3" fmla="*/ 0 w 2168610"/>
                <a:gd name="connsiteY3" fmla="*/ 883509 h 2032687"/>
                <a:gd name="connsiteX4" fmla="*/ 49427 w 2168610"/>
                <a:gd name="connsiteY4" fmla="*/ 914400 h 2032687"/>
                <a:gd name="connsiteX5" fmla="*/ 105032 w 2168610"/>
                <a:gd name="connsiteY5" fmla="*/ 982363 h 2032687"/>
                <a:gd name="connsiteX6" fmla="*/ 154459 w 2168610"/>
                <a:gd name="connsiteY6" fmla="*/ 1056503 h 2032687"/>
                <a:gd name="connsiteX7" fmla="*/ 203886 w 2168610"/>
                <a:gd name="connsiteY7" fmla="*/ 1068860 h 2032687"/>
                <a:gd name="connsiteX8" fmla="*/ 240956 w 2168610"/>
                <a:gd name="connsiteY8" fmla="*/ 1118287 h 2032687"/>
                <a:gd name="connsiteX9" fmla="*/ 271848 w 2168610"/>
                <a:gd name="connsiteY9" fmla="*/ 1167714 h 2032687"/>
                <a:gd name="connsiteX10" fmla="*/ 296562 w 2168610"/>
                <a:gd name="connsiteY10" fmla="*/ 1223319 h 2032687"/>
                <a:gd name="connsiteX11" fmla="*/ 308919 w 2168610"/>
                <a:gd name="connsiteY11" fmla="*/ 1297460 h 2032687"/>
                <a:gd name="connsiteX12" fmla="*/ 327454 w 2168610"/>
                <a:gd name="connsiteY12" fmla="*/ 1322173 h 2032687"/>
                <a:gd name="connsiteX13" fmla="*/ 432486 w 2168610"/>
                <a:gd name="connsiteY13" fmla="*/ 1402492 h 2032687"/>
                <a:gd name="connsiteX14" fmla="*/ 438665 w 2168610"/>
                <a:gd name="connsiteY14" fmla="*/ 1377779 h 2032687"/>
                <a:gd name="connsiteX15" fmla="*/ 574589 w 2168610"/>
                <a:gd name="connsiteY15" fmla="*/ 1445741 h 2032687"/>
                <a:gd name="connsiteX16" fmla="*/ 574589 w 2168610"/>
                <a:gd name="connsiteY16" fmla="*/ 1445741 h 2032687"/>
                <a:gd name="connsiteX17" fmla="*/ 605481 w 2168610"/>
                <a:gd name="connsiteY17" fmla="*/ 1390136 h 2032687"/>
                <a:gd name="connsiteX18" fmla="*/ 661086 w 2168610"/>
                <a:gd name="connsiteY18" fmla="*/ 1322173 h 2032687"/>
                <a:gd name="connsiteX19" fmla="*/ 729048 w 2168610"/>
                <a:gd name="connsiteY19" fmla="*/ 1303638 h 2032687"/>
                <a:gd name="connsiteX20" fmla="*/ 821724 w 2168610"/>
                <a:gd name="connsiteY20" fmla="*/ 1315995 h 2032687"/>
                <a:gd name="connsiteX21" fmla="*/ 902043 w 2168610"/>
                <a:gd name="connsiteY21" fmla="*/ 1377779 h 2032687"/>
                <a:gd name="connsiteX22" fmla="*/ 957648 w 2168610"/>
                <a:gd name="connsiteY22" fmla="*/ 1458098 h 2032687"/>
                <a:gd name="connsiteX23" fmla="*/ 1013254 w 2168610"/>
                <a:gd name="connsiteY23" fmla="*/ 1538417 h 2032687"/>
                <a:gd name="connsiteX24" fmla="*/ 1062681 w 2168610"/>
                <a:gd name="connsiteY24" fmla="*/ 1624914 h 2032687"/>
                <a:gd name="connsiteX25" fmla="*/ 1118286 w 2168610"/>
                <a:gd name="connsiteY25" fmla="*/ 1692876 h 2032687"/>
                <a:gd name="connsiteX26" fmla="*/ 1167713 w 2168610"/>
                <a:gd name="connsiteY26" fmla="*/ 1729946 h 2032687"/>
                <a:gd name="connsiteX27" fmla="*/ 1198605 w 2168610"/>
                <a:gd name="connsiteY27" fmla="*/ 1810265 h 2032687"/>
                <a:gd name="connsiteX28" fmla="*/ 1223319 w 2168610"/>
                <a:gd name="connsiteY28" fmla="*/ 1872049 h 2032687"/>
                <a:gd name="connsiteX29" fmla="*/ 1248032 w 2168610"/>
                <a:gd name="connsiteY29" fmla="*/ 1933833 h 2032687"/>
                <a:gd name="connsiteX30" fmla="*/ 1278924 w 2168610"/>
                <a:gd name="connsiteY30" fmla="*/ 1977082 h 2032687"/>
                <a:gd name="connsiteX31" fmla="*/ 1340708 w 2168610"/>
                <a:gd name="connsiteY31" fmla="*/ 2001795 h 2032687"/>
                <a:gd name="connsiteX32" fmla="*/ 1439562 w 2168610"/>
                <a:gd name="connsiteY32" fmla="*/ 2020330 h 2032687"/>
                <a:gd name="connsiteX33" fmla="*/ 1513702 w 2168610"/>
                <a:gd name="connsiteY33" fmla="*/ 2032687 h 2032687"/>
                <a:gd name="connsiteX34" fmla="*/ 1606378 w 2168610"/>
                <a:gd name="connsiteY34" fmla="*/ 2032687 h 2032687"/>
                <a:gd name="connsiteX35" fmla="*/ 1587843 w 2168610"/>
                <a:gd name="connsiteY35" fmla="*/ 2020330 h 2032687"/>
                <a:gd name="connsiteX36" fmla="*/ 1587843 w 2168610"/>
                <a:gd name="connsiteY36" fmla="*/ 2020330 h 2032687"/>
                <a:gd name="connsiteX37" fmla="*/ 1575486 w 2168610"/>
                <a:gd name="connsiteY37" fmla="*/ 1952368 h 2032687"/>
                <a:gd name="connsiteX38" fmla="*/ 1550773 w 2168610"/>
                <a:gd name="connsiteY38" fmla="*/ 1921476 h 2032687"/>
                <a:gd name="connsiteX39" fmla="*/ 1544594 w 2168610"/>
                <a:gd name="connsiteY39" fmla="*/ 1884406 h 2032687"/>
                <a:gd name="connsiteX40" fmla="*/ 1526059 w 2168610"/>
                <a:gd name="connsiteY40" fmla="*/ 1841157 h 2032687"/>
                <a:gd name="connsiteX41" fmla="*/ 1538416 w 2168610"/>
                <a:gd name="connsiteY41" fmla="*/ 1810265 h 2032687"/>
                <a:gd name="connsiteX42" fmla="*/ 1532237 w 2168610"/>
                <a:gd name="connsiteY42" fmla="*/ 1791730 h 2032687"/>
                <a:gd name="connsiteX43" fmla="*/ 1488989 w 2168610"/>
                <a:gd name="connsiteY43" fmla="*/ 1767017 h 2032687"/>
                <a:gd name="connsiteX44" fmla="*/ 1538416 w 2168610"/>
                <a:gd name="connsiteY44" fmla="*/ 1736125 h 2032687"/>
                <a:gd name="connsiteX45" fmla="*/ 1544594 w 2168610"/>
                <a:gd name="connsiteY45" fmla="*/ 1723768 h 2032687"/>
                <a:gd name="connsiteX46" fmla="*/ 1550773 w 2168610"/>
                <a:gd name="connsiteY46" fmla="*/ 1692876 h 2032687"/>
                <a:gd name="connsiteX47" fmla="*/ 1526059 w 2168610"/>
                <a:gd name="connsiteY47" fmla="*/ 1661984 h 2032687"/>
                <a:gd name="connsiteX48" fmla="*/ 1550773 w 2168610"/>
                <a:gd name="connsiteY48" fmla="*/ 1661984 h 2032687"/>
                <a:gd name="connsiteX49" fmla="*/ 1575486 w 2168610"/>
                <a:gd name="connsiteY49" fmla="*/ 1643449 h 2032687"/>
                <a:gd name="connsiteX50" fmla="*/ 1550773 w 2168610"/>
                <a:gd name="connsiteY50" fmla="*/ 1587844 h 2032687"/>
                <a:gd name="connsiteX51" fmla="*/ 1550773 w 2168610"/>
                <a:gd name="connsiteY51" fmla="*/ 1587844 h 2032687"/>
                <a:gd name="connsiteX52" fmla="*/ 1618735 w 2168610"/>
                <a:gd name="connsiteY52" fmla="*/ 1587844 h 2032687"/>
                <a:gd name="connsiteX53" fmla="*/ 1631092 w 2168610"/>
                <a:gd name="connsiteY53" fmla="*/ 1575487 h 2032687"/>
                <a:gd name="connsiteX54" fmla="*/ 1649627 w 2168610"/>
                <a:gd name="connsiteY54" fmla="*/ 1526060 h 2032687"/>
                <a:gd name="connsiteX55" fmla="*/ 1686697 w 2168610"/>
                <a:gd name="connsiteY55" fmla="*/ 1526060 h 2032687"/>
                <a:gd name="connsiteX56" fmla="*/ 1705232 w 2168610"/>
                <a:gd name="connsiteY56" fmla="*/ 1526060 h 2032687"/>
                <a:gd name="connsiteX57" fmla="*/ 1705232 w 2168610"/>
                <a:gd name="connsiteY57" fmla="*/ 1495168 h 2032687"/>
                <a:gd name="connsiteX58" fmla="*/ 1699054 w 2168610"/>
                <a:gd name="connsiteY58" fmla="*/ 1476633 h 2032687"/>
                <a:gd name="connsiteX59" fmla="*/ 1699054 w 2168610"/>
                <a:gd name="connsiteY59" fmla="*/ 1476633 h 2032687"/>
                <a:gd name="connsiteX60" fmla="*/ 1773194 w 2168610"/>
                <a:gd name="connsiteY60" fmla="*/ 1482811 h 2032687"/>
                <a:gd name="connsiteX61" fmla="*/ 1834978 w 2168610"/>
                <a:gd name="connsiteY61" fmla="*/ 1470455 h 2032687"/>
                <a:gd name="connsiteX62" fmla="*/ 1896762 w 2168610"/>
                <a:gd name="connsiteY62" fmla="*/ 1414849 h 2032687"/>
                <a:gd name="connsiteX63" fmla="*/ 1896762 w 2168610"/>
                <a:gd name="connsiteY63" fmla="*/ 1371600 h 2032687"/>
                <a:gd name="connsiteX64" fmla="*/ 1946189 w 2168610"/>
                <a:gd name="connsiteY64" fmla="*/ 1340709 h 2032687"/>
                <a:gd name="connsiteX65" fmla="*/ 1940010 w 2168610"/>
                <a:gd name="connsiteY65" fmla="*/ 1278925 h 2032687"/>
                <a:gd name="connsiteX66" fmla="*/ 1983259 w 2168610"/>
                <a:gd name="connsiteY66" fmla="*/ 1260390 h 2032687"/>
                <a:gd name="connsiteX67" fmla="*/ 2007973 w 2168610"/>
                <a:gd name="connsiteY67" fmla="*/ 1322173 h 2032687"/>
                <a:gd name="connsiteX68" fmla="*/ 2143897 w 2168610"/>
                <a:gd name="connsiteY68" fmla="*/ 1248033 h 2032687"/>
                <a:gd name="connsiteX69" fmla="*/ 2156254 w 2168610"/>
                <a:gd name="connsiteY69" fmla="*/ 1161536 h 2032687"/>
                <a:gd name="connsiteX70" fmla="*/ 2143897 w 2168610"/>
                <a:gd name="connsiteY70" fmla="*/ 1124465 h 2032687"/>
                <a:gd name="connsiteX71" fmla="*/ 2137719 w 2168610"/>
                <a:gd name="connsiteY71" fmla="*/ 1087395 h 2032687"/>
                <a:gd name="connsiteX72" fmla="*/ 2150075 w 2168610"/>
                <a:gd name="connsiteY72" fmla="*/ 1044146 h 2032687"/>
                <a:gd name="connsiteX73" fmla="*/ 2168610 w 2168610"/>
                <a:gd name="connsiteY73" fmla="*/ 1007076 h 2032687"/>
                <a:gd name="connsiteX74" fmla="*/ 2131540 w 2168610"/>
                <a:gd name="connsiteY74" fmla="*/ 895865 h 2032687"/>
                <a:gd name="connsiteX75" fmla="*/ 2100648 w 2168610"/>
                <a:gd name="connsiteY75" fmla="*/ 864973 h 2032687"/>
                <a:gd name="connsiteX76" fmla="*/ 2075935 w 2168610"/>
                <a:gd name="connsiteY76" fmla="*/ 784655 h 2032687"/>
                <a:gd name="connsiteX77" fmla="*/ 2063578 w 2168610"/>
                <a:gd name="connsiteY77" fmla="*/ 611660 h 2032687"/>
                <a:gd name="connsiteX78" fmla="*/ 2051221 w 2168610"/>
                <a:gd name="connsiteY78" fmla="*/ 512806 h 2032687"/>
                <a:gd name="connsiteX79" fmla="*/ 2032686 w 2168610"/>
                <a:gd name="connsiteY79" fmla="*/ 494271 h 2032687"/>
                <a:gd name="connsiteX80" fmla="*/ 1983259 w 2168610"/>
                <a:gd name="connsiteY80" fmla="*/ 518984 h 2032687"/>
                <a:gd name="connsiteX81" fmla="*/ 1872048 w 2168610"/>
                <a:gd name="connsiteY81" fmla="*/ 463379 h 2032687"/>
                <a:gd name="connsiteX82" fmla="*/ 1834978 w 2168610"/>
                <a:gd name="connsiteY82" fmla="*/ 463379 h 2032687"/>
                <a:gd name="connsiteX83" fmla="*/ 1767016 w 2168610"/>
                <a:gd name="connsiteY83" fmla="*/ 457200 h 2032687"/>
                <a:gd name="connsiteX84" fmla="*/ 1692875 w 2168610"/>
                <a:gd name="connsiteY84" fmla="*/ 512806 h 2032687"/>
                <a:gd name="connsiteX85" fmla="*/ 1631092 w 2168610"/>
                <a:gd name="connsiteY85" fmla="*/ 481914 h 2032687"/>
                <a:gd name="connsiteX86" fmla="*/ 1594021 w 2168610"/>
                <a:gd name="connsiteY86" fmla="*/ 494271 h 2032687"/>
                <a:gd name="connsiteX87" fmla="*/ 1594021 w 2168610"/>
                <a:gd name="connsiteY87" fmla="*/ 494271 h 2032687"/>
                <a:gd name="connsiteX88" fmla="*/ 1519881 w 2168610"/>
                <a:gd name="connsiteY88" fmla="*/ 488092 h 2032687"/>
                <a:gd name="connsiteX89" fmla="*/ 1488989 w 2168610"/>
                <a:gd name="connsiteY89" fmla="*/ 463379 h 2032687"/>
                <a:gd name="connsiteX90" fmla="*/ 1439562 w 2168610"/>
                <a:gd name="connsiteY90" fmla="*/ 481914 h 2032687"/>
                <a:gd name="connsiteX91" fmla="*/ 1353065 w 2168610"/>
                <a:gd name="connsiteY91" fmla="*/ 438665 h 2032687"/>
                <a:gd name="connsiteX92" fmla="*/ 1291281 w 2168610"/>
                <a:gd name="connsiteY92" fmla="*/ 444844 h 2032687"/>
                <a:gd name="connsiteX93" fmla="*/ 1260389 w 2168610"/>
                <a:gd name="connsiteY93" fmla="*/ 432487 h 2032687"/>
                <a:gd name="connsiteX94" fmla="*/ 1235675 w 2168610"/>
                <a:gd name="connsiteY94" fmla="*/ 432487 h 2032687"/>
                <a:gd name="connsiteX95" fmla="*/ 1210962 w 2168610"/>
                <a:gd name="connsiteY95" fmla="*/ 389238 h 2032687"/>
                <a:gd name="connsiteX96" fmla="*/ 1136821 w 2168610"/>
                <a:gd name="connsiteY96" fmla="*/ 395417 h 2032687"/>
                <a:gd name="connsiteX97" fmla="*/ 1105929 w 2168610"/>
                <a:gd name="connsiteY97" fmla="*/ 364525 h 2032687"/>
                <a:gd name="connsiteX98" fmla="*/ 1087394 w 2168610"/>
                <a:gd name="connsiteY98" fmla="*/ 364525 h 2032687"/>
                <a:gd name="connsiteX99" fmla="*/ 1075037 w 2168610"/>
                <a:gd name="connsiteY99" fmla="*/ 352168 h 2032687"/>
                <a:gd name="connsiteX100" fmla="*/ 1062681 w 2168610"/>
                <a:gd name="connsiteY100" fmla="*/ 345990 h 2032687"/>
                <a:gd name="connsiteX101" fmla="*/ 1056502 w 2168610"/>
                <a:gd name="connsiteY101" fmla="*/ 6179 h 2032687"/>
                <a:gd name="connsiteX102" fmla="*/ 586946 w 2168610"/>
                <a:gd name="connsiteY102" fmla="*/ 0 h 2032687"/>
                <a:gd name="connsiteX0" fmla="*/ 586946 w 2168610"/>
                <a:gd name="connsiteY0" fmla="*/ 0 h 2032687"/>
                <a:gd name="connsiteX1" fmla="*/ 580767 w 2168610"/>
                <a:gd name="connsiteY1" fmla="*/ 864973 h 2032687"/>
                <a:gd name="connsiteX2" fmla="*/ 6178 w 2168610"/>
                <a:gd name="connsiteY2" fmla="*/ 846438 h 2032687"/>
                <a:gd name="connsiteX3" fmla="*/ 0 w 2168610"/>
                <a:gd name="connsiteY3" fmla="*/ 883509 h 2032687"/>
                <a:gd name="connsiteX4" fmla="*/ 49427 w 2168610"/>
                <a:gd name="connsiteY4" fmla="*/ 914400 h 2032687"/>
                <a:gd name="connsiteX5" fmla="*/ 105032 w 2168610"/>
                <a:gd name="connsiteY5" fmla="*/ 982363 h 2032687"/>
                <a:gd name="connsiteX6" fmla="*/ 154459 w 2168610"/>
                <a:gd name="connsiteY6" fmla="*/ 1056503 h 2032687"/>
                <a:gd name="connsiteX7" fmla="*/ 203886 w 2168610"/>
                <a:gd name="connsiteY7" fmla="*/ 1068860 h 2032687"/>
                <a:gd name="connsiteX8" fmla="*/ 240956 w 2168610"/>
                <a:gd name="connsiteY8" fmla="*/ 1118287 h 2032687"/>
                <a:gd name="connsiteX9" fmla="*/ 271848 w 2168610"/>
                <a:gd name="connsiteY9" fmla="*/ 1167714 h 2032687"/>
                <a:gd name="connsiteX10" fmla="*/ 296562 w 2168610"/>
                <a:gd name="connsiteY10" fmla="*/ 1223319 h 2032687"/>
                <a:gd name="connsiteX11" fmla="*/ 308919 w 2168610"/>
                <a:gd name="connsiteY11" fmla="*/ 1297460 h 2032687"/>
                <a:gd name="connsiteX12" fmla="*/ 327454 w 2168610"/>
                <a:gd name="connsiteY12" fmla="*/ 1322173 h 2032687"/>
                <a:gd name="connsiteX13" fmla="*/ 432486 w 2168610"/>
                <a:gd name="connsiteY13" fmla="*/ 1402492 h 2032687"/>
                <a:gd name="connsiteX14" fmla="*/ 438665 w 2168610"/>
                <a:gd name="connsiteY14" fmla="*/ 1377779 h 2032687"/>
                <a:gd name="connsiteX15" fmla="*/ 574589 w 2168610"/>
                <a:gd name="connsiteY15" fmla="*/ 1445741 h 2032687"/>
                <a:gd name="connsiteX16" fmla="*/ 574589 w 2168610"/>
                <a:gd name="connsiteY16" fmla="*/ 1445741 h 2032687"/>
                <a:gd name="connsiteX17" fmla="*/ 605481 w 2168610"/>
                <a:gd name="connsiteY17" fmla="*/ 1390136 h 2032687"/>
                <a:gd name="connsiteX18" fmla="*/ 661086 w 2168610"/>
                <a:gd name="connsiteY18" fmla="*/ 1322173 h 2032687"/>
                <a:gd name="connsiteX19" fmla="*/ 729048 w 2168610"/>
                <a:gd name="connsiteY19" fmla="*/ 1303638 h 2032687"/>
                <a:gd name="connsiteX20" fmla="*/ 821724 w 2168610"/>
                <a:gd name="connsiteY20" fmla="*/ 1315995 h 2032687"/>
                <a:gd name="connsiteX21" fmla="*/ 902043 w 2168610"/>
                <a:gd name="connsiteY21" fmla="*/ 1377779 h 2032687"/>
                <a:gd name="connsiteX22" fmla="*/ 957648 w 2168610"/>
                <a:gd name="connsiteY22" fmla="*/ 1458098 h 2032687"/>
                <a:gd name="connsiteX23" fmla="*/ 1013254 w 2168610"/>
                <a:gd name="connsiteY23" fmla="*/ 1538417 h 2032687"/>
                <a:gd name="connsiteX24" fmla="*/ 1062681 w 2168610"/>
                <a:gd name="connsiteY24" fmla="*/ 1624914 h 2032687"/>
                <a:gd name="connsiteX25" fmla="*/ 1118286 w 2168610"/>
                <a:gd name="connsiteY25" fmla="*/ 1692876 h 2032687"/>
                <a:gd name="connsiteX26" fmla="*/ 1167713 w 2168610"/>
                <a:gd name="connsiteY26" fmla="*/ 1729946 h 2032687"/>
                <a:gd name="connsiteX27" fmla="*/ 1198605 w 2168610"/>
                <a:gd name="connsiteY27" fmla="*/ 1810265 h 2032687"/>
                <a:gd name="connsiteX28" fmla="*/ 1223319 w 2168610"/>
                <a:gd name="connsiteY28" fmla="*/ 1872049 h 2032687"/>
                <a:gd name="connsiteX29" fmla="*/ 1248032 w 2168610"/>
                <a:gd name="connsiteY29" fmla="*/ 1933833 h 2032687"/>
                <a:gd name="connsiteX30" fmla="*/ 1278924 w 2168610"/>
                <a:gd name="connsiteY30" fmla="*/ 1977082 h 2032687"/>
                <a:gd name="connsiteX31" fmla="*/ 1340708 w 2168610"/>
                <a:gd name="connsiteY31" fmla="*/ 2001795 h 2032687"/>
                <a:gd name="connsiteX32" fmla="*/ 1439562 w 2168610"/>
                <a:gd name="connsiteY32" fmla="*/ 2020330 h 2032687"/>
                <a:gd name="connsiteX33" fmla="*/ 1513702 w 2168610"/>
                <a:gd name="connsiteY33" fmla="*/ 2032687 h 2032687"/>
                <a:gd name="connsiteX34" fmla="*/ 1606378 w 2168610"/>
                <a:gd name="connsiteY34" fmla="*/ 2032687 h 2032687"/>
                <a:gd name="connsiteX35" fmla="*/ 1587843 w 2168610"/>
                <a:gd name="connsiteY35" fmla="*/ 2020330 h 2032687"/>
                <a:gd name="connsiteX36" fmla="*/ 1587843 w 2168610"/>
                <a:gd name="connsiteY36" fmla="*/ 2020330 h 2032687"/>
                <a:gd name="connsiteX37" fmla="*/ 1575486 w 2168610"/>
                <a:gd name="connsiteY37" fmla="*/ 1952368 h 2032687"/>
                <a:gd name="connsiteX38" fmla="*/ 1550773 w 2168610"/>
                <a:gd name="connsiteY38" fmla="*/ 1921476 h 2032687"/>
                <a:gd name="connsiteX39" fmla="*/ 1544594 w 2168610"/>
                <a:gd name="connsiteY39" fmla="*/ 1884406 h 2032687"/>
                <a:gd name="connsiteX40" fmla="*/ 1526059 w 2168610"/>
                <a:gd name="connsiteY40" fmla="*/ 1841157 h 2032687"/>
                <a:gd name="connsiteX41" fmla="*/ 1538416 w 2168610"/>
                <a:gd name="connsiteY41" fmla="*/ 1810265 h 2032687"/>
                <a:gd name="connsiteX42" fmla="*/ 1532237 w 2168610"/>
                <a:gd name="connsiteY42" fmla="*/ 1791730 h 2032687"/>
                <a:gd name="connsiteX43" fmla="*/ 1488989 w 2168610"/>
                <a:gd name="connsiteY43" fmla="*/ 1767017 h 2032687"/>
                <a:gd name="connsiteX44" fmla="*/ 1538416 w 2168610"/>
                <a:gd name="connsiteY44" fmla="*/ 1736125 h 2032687"/>
                <a:gd name="connsiteX45" fmla="*/ 1544594 w 2168610"/>
                <a:gd name="connsiteY45" fmla="*/ 1723768 h 2032687"/>
                <a:gd name="connsiteX46" fmla="*/ 1550773 w 2168610"/>
                <a:gd name="connsiteY46" fmla="*/ 1692876 h 2032687"/>
                <a:gd name="connsiteX47" fmla="*/ 1526059 w 2168610"/>
                <a:gd name="connsiteY47" fmla="*/ 1661984 h 2032687"/>
                <a:gd name="connsiteX48" fmla="*/ 1550773 w 2168610"/>
                <a:gd name="connsiteY48" fmla="*/ 1661984 h 2032687"/>
                <a:gd name="connsiteX49" fmla="*/ 1575486 w 2168610"/>
                <a:gd name="connsiteY49" fmla="*/ 1643449 h 2032687"/>
                <a:gd name="connsiteX50" fmla="*/ 1550773 w 2168610"/>
                <a:gd name="connsiteY50" fmla="*/ 1587844 h 2032687"/>
                <a:gd name="connsiteX51" fmla="*/ 1550773 w 2168610"/>
                <a:gd name="connsiteY51" fmla="*/ 1587844 h 2032687"/>
                <a:gd name="connsiteX52" fmla="*/ 1618735 w 2168610"/>
                <a:gd name="connsiteY52" fmla="*/ 1587844 h 2032687"/>
                <a:gd name="connsiteX53" fmla="*/ 1631092 w 2168610"/>
                <a:gd name="connsiteY53" fmla="*/ 1575487 h 2032687"/>
                <a:gd name="connsiteX54" fmla="*/ 1649627 w 2168610"/>
                <a:gd name="connsiteY54" fmla="*/ 1526060 h 2032687"/>
                <a:gd name="connsiteX55" fmla="*/ 1686697 w 2168610"/>
                <a:gd name="connsiteY55" fmla="*/ 1526060 h 2032687"/>
                <a:gd name="connsiteX56" fmla="*/ 1705232 w 2168610"/>
                <a:gd name="connsiteY56" fmla="*/ 1526060 h 2032687"/>
                <a:gd name="connsiteX57" fmla="*/ 1705232 w 2168610"/>
                <a:gd name="connsiteY57" fmla="*/ 1495168 h 2032687"/>
                <a:gd name="connsiteX58" fmla="*/ 1699054 w 2168610"/>
                <a:gd name="connsiteY58" fmla="*/ 1476633 h 2032687"/>
                <a:gd name="connsiteX59" fmla="*/ 1699054 w 2168610"/>
                <a:gd name="connsiteY59" fmla="*/ 1476633 h 2032687"/>
                <a:gd name="connsiteX60" fmla="*/ 1773194 w 2168610"/>
                <a:gd name="connsiteY60" fmla="*/ 1482811 h 2032687"/>
                <a:gd name="connsiteX61" fmla="*/ 1834978 w 2168610"/>
                <a:gd name="connsiteY61" fmla="*/ 1470455 h 2032687"/>
                <a:gd name="connsiteX62" fmla="*/ 1896762 w 2168610"/>
                <a:gd name="connsiteY62" fmla="*/ 1414849 h 2032687"/>
                <a:gd name="connsiteX63" fmla="*/ 1896762 w 2168610"/>
                <a:gd name="connsiteY63" fmla="*/ 1371600 h 2032687"/>
                <a:gd name="connsiteX64" fmla="*/ 1946189 w 2168610"/>
                <a:gd name="connsiteY64" fmla="*/ 1340709 h 2032687"/>
                <a:gd name="connsiteX65" fmla="*/ 1940010 w 2168610"/>
                <a:gd name="connsiteY65" fmla="*/ 1278925 h 2032687"/>
                <a:gd name="connsiteX66" fmla="*/ 1983259 w 2168610"/>
                <a:gd name="connsiteY66" fmla="*/ 1260390 h 2032687"/>
                <a:gd name="connsiteX67" fmla="*/ 2007973 w 2168610"/>
                <a:gd name="connsiteY67" fmla="*/ 1322173 h 2032687"/>
                <a:gd name="connsiteX68" fmla="*/ 2143897 w 2168610"/>
                <a:gd name="connsiteY68" fmla="*/ 1248033 h 2032687"/>
                <a:gd name="connsiteX69" fmla="*/ 2156254 w 2168610"/>
                <a:gd name="connsiteY69" fmla="*/ 1161536 h 2032687"/>
                <a:gd name="connsiteX70" fmla="*/ 2143897 w 2168610"/>
                <a:gd name="connsiteY70" fmla="*/ 1124465 h 2032687"/>
                <a:gd name="connsiteX71" fmla="*/ 2137719 w 2168610"/>
                <a:gd name="connsiteY71" fmla="*/ 1087395 h 2032687"/>
                <a:gd name="connsiteX72" fmla="*/ 2150075 w 2168610"/>
                <a:gd name="connsiteY72" fmla="*/ 1044146 h 2032687"/>
                <a:gd name="connsiteX73" fmla="*/ 2168610 w 2168610"/>
                <a:gd name="connsiteY73" fmla="*/ 1007076 h 2032687"/>
                <a:gd name="connsiteX74" fmla="*/ 2131540 w 2168610"/>
                <a:gd name="connsiteY74" fmla="*/ 895865 h 2032687"/>
                <a:gd name="connsiteX75" fmla="*/ 2100648 w 2168610"/>
                <a:gd name="connsiteY75" fmla="*/ 864973 h 2032687"/>
                <a:gd name="connsiteX76" fmla="*/ 2075935 w 2168610"/>
                <a:gd name="connsiteY76" fmla="*/ 784655 h 2032687"/>
                <a:gd name="connsiteX77" fmla="*/ 2063578 w 2168610"/>
                <a:gd name="connsiteY77" fmla="*/ 611660 h 2032687"/>
                <a:gd name="connsiteX78" fmla="*/ 2051221 w 2168610"/>
                <a:gd name="connsiteY78" fmla="*/ 512806 h 2032687"/>
                <a:gd name="connsiteX79" fmla="*/ 2032686 w 2168610"/>
                <a:gd name="connsiteY79" fmla="*/ 494271 h 2032687"/>
                <a:gd name="connsiteX80" fmla="*/ 1983259 w 2168610"/>
                <a:gd name="connsiteY80" fmla="*/ 518984 h 2032687"/>
                <a:gd name="connsiteX81" fmla="*/ 1872048 w 2168610"/>
                <a:gd name="connsiteY81" fmla="*/ 463379 h 2032687"/>
                <a:gd name="connsiteX82" fmla="*/ 1834978 w 2168610"/>
                <a:gd name="connsiteY82" fmla="*/ 463379 h 2032687"/>
                <a:gd name="connsiteX83" fmla="*/ 1767016 w 2168610"/>
                <a:gd name="connsiteY83" fmla="*/ 457200 h 2032687"/>
                <a:gd name="connsiteX84" fmla="*/ 1692875 w 2168610"/>
                <a:gd name="connsiteY84" fmla="*/ 512806 h 2032687"/>
                <a:gd name="connsiteX85" fmla="*/ 1631092 w 2168610"/>
                <a:gd name="connsiteY85" fmla="*/ 481914 h 2032687"/>
                <a:gd name="connsiteX86" fmla="*/ 1594021 w 2168610"/>
                <a:gd name="connsiteY86" fmla="*/ 494271 h 2032687"/>
                <a:gd name="connsiteX87" fmla="*/ 1594021 w 2168610"/>
                <a:gd name="connsiteY87" fmla="*/ 494271 h 2032687"/>
                <a:gd name="connsiteX88" fmla="*/ 1519881 w 2168610"/>
                <a:gd name="connsiteY88" fmla="*/ 488092 h 2032687"/>
                <a:gd name="connsiteX89" fmla="*/ 1488989 w 2168610"/>
                <a:gd name="connsiteY89" fmla="*/ 463379 h 2032687"/>
                <a:gd name="connsiteX90" fmla="*/ 1439562 w 2168610"/>
                <a:gd name="connsiteY90" fmla="*/ 481914 h 2032687"/>
                <a:gd name="connsiteX91" fmla="*/ 1353065 w 2168610"/>
                <a:gd name="connsiteY91" fmla="*/ 438665 h 2032687"/>
                <a:gd name="connsiteX92" fmla="*/ 1291281 w 2168610"/>
                <a:gd name="connsiteY92" fmla="*/ 444844 h 2032687"/>
                <a:gd name="connsiteX93" fmla="*/ 1260389 w 2168610"/>
                <a:gd name="connsiteY93" fmla="*/ 432487 h 2032687"/>
                <a:gd name="connsiteX94" fmla="*/ 1235675 w 2168610"/>
                <a:gd name="connsiteY94" fmla="*/ 432487 h 2032687"/>
                <a:gd name="connsiteX95" fmla="*/ 1210962 w 2168610"/>
                <a:gd name="connsiteY95" fmla="*/ 389238 h 2032687"/>
                <a:gd name="connsiteX96" fmla="*/ 1136821 w 2168610"/>
                <a:gd name="connsiteY96" fmla="*/ 395417 h 2032687"/>
                <a:gd name="connsiteX97" fmla="*/ 1105929 w 2168610"/>
                <a:gd name="connsiteY97" fmla="*/ 364525 h 2032687"/>
                <a:gd name="connsiteX98" fmla="*/ 1087394 w 2168610"/>
                <a:gd name="connsiteY98" fmla="*/ 364525 h 2032687"/>
                <a:gd name="connsiteX99" fmla="*/ 1075037 w 2168610"/>
                <a:gd name="connsiteY99" fmla="*/ 352168 h 2032687"/>
                <a:gd name="connsiteX100" fmla="*/ 1062681 w 2168610"/>
                <a:gd name="connsiteY100" fmla="*/ 345990 h 2032687"/>
                <a:gd name="connsiteX101" fmla="*/ 1068450 w 2168610"/>
                <a:gd name="connsiteY101" fmla="*/ 3796 h 2032687"/>
                <a:gd name="connsiteX102" fmla="*/ 586946 w 2168610"/>
                <a:gd name="connsiteY102" fmla="*/ 0 h 2032687"/>
                <a:gd name="connsiteX0" fmla="*/ 598875 w 2168610"/>
                <a:gd name="connsiteY0" fmla="*/ 0 h 2032687"/>
                <a:gd name="connsiteX1" fmla="*/ 580767 w 2168610"/>
                <a:gd name="connsiteY1" fmla="*/ 864973 h 2032687"/>
                <a:gd name="connsiteX2" fmla="*/ 6178 w 2168610"/>
                <a:gd name="connsiteY2" fmla="*/ 846438 h 2032687"/>
                <a:gd name="connsiteX3" fmla="*/ 0 w 2168610"/>
                <a:gd name="connsiteY3" fmla="*/ 883509 h 2032687"/>
                <a:gd name="connsiteX4" fmla="*/ 49427 w 2168610"/>
                <a:gd name="connsiteY4" fmla="*/ 914400 h 2032687"/>
                <a:gd name="connsiteX5" fmla="*/ 105032 w 2168610"/>
                <a:gd name="connsiteY5" fmla="*/ 982363 h 2032687"/>
                <a:gd name="connsiteX6" fmla="*/ 154459 w 2168610"/>
                <a:gd name="connsiteY6" fmla="*/ 1056503 h 2032687"/>
                <a:gd name="connsiteX7" fmla="*/ 203886 w 2168610"/>
                <a:gd name="connsiteY7" fmla="*/ 1068860 h 2032687"/>
                <a:gd name="connsiteX8" fmla="*/ 240956 w 2168610"/>
                <a:gd name="connsiteY8" fmla="*/ 1118287 h 2032687"/>
                <a:gd name="connsiteX9" fmla="*/ 271848 w 2168610"/>
                <a:gd name="connsiteY9" fmla="*/ 1167714 h 2032687"/>
                <a:gd name="connsiteX10" fmla="*/ 296562 w 2168610"/>
                <a:gd name="connsiteY10" fmla="*/ 1223319 h 2032687"/>
                <a:gd name="connsiteX11" fmla="*/ 308919 w 2168610"/>
                <a:gd name="connsiteY11" fmla="*/ 1297460 h 2032687"/>
                <a:gd name="connsiteX12" fmla="*/ 327454 w 2168610"/>
                <a:gd name="connsiteY12" fmla="*/ 1322173 h 2032687"/>
                <a:gd name="connsiteX13" fmla="*/ 432486 w 2168610"/>
                <a:gd name="connsiteY13" fmla="*/ 1402492 h 2032687"/>
                <a:gd name="connsiteX14" fmla="*/ 438665 w 2168610"/>
                <a:gd name="connsiteY14" fmla="*/ 1377779 h 2032687"/>
                <a:gd name="connsiteX15" fmla="*/ 574589 w 2168610"/>
                <a:gd name="connsiteY15" fmla="*/ 1445741 h 2032687"/>
                <a:gd name="connsiteX16" fmla="*/ 574589 w 2168610"/>
                <a:gd name="connsiteY16" fmla="*/ 1445741 h 2032687"/>
                <a:gd name="connsiteX17" fmla="*/ 605481 w 2168610"/>
                <a:gd name="connsiteY17" fmla="*/ 1390136 h 2032687"/>
                <a:gd name="connsiteX18" fmla="*/ 661086 w 2168610"/>
                <a:gd name="connsiteY18" fmla="*/ 1322173 h 2032687"/>
                <a:gd name="connsiteX19" fmla="*/ 729048 w 2168610"/>
                <a:gd name="connsiteY19" fmla="*/ 1303638 h 2032687"/>
                <a:gd name="connsiteX20" fmla="*/ 821724 w 2168610"/>
                <a:gd name="connsiteY20" fmla="*/ 1315995 h 2032687"/>
                <a:gd name="connsiteX21" fmla="*/ 902043 w 2168610"/>
                <a:gd name="connsiteY21" fmla="*/ 1377779 h 2032687"/>
                <a:gd name="connsiteX22" fmla="*/ 957648 w 2168610"/>
                <a:gd name="connsiteY22" fmla="*/ 1458098 h 2032687"/>
                <a:gd name="connsiteX23" fmla="*/ 1013254 w 2168610"/>
                <a:gd name="connsiteY23" fmla="*/ 1538417 h 2032687"/>
                <a:gd name="connsiteX24" fmla="*/ 1062681 w 2168610"/>
                <a:gd name="connsiteY24" fmla="*/ 1624914 h 2032687"/>
                <a:gd name="connsiteX25" fmla="*/ 1118286 w 2168610"/>
                <a:gd name="connsiteY25" fmla="*/ 1692876 h 2032687"/>
                <a:gd name="connsiteX26" fmla="*/ 1167713 w 2168610"/>
                <a:gd name="connsiteY26" fmla="*/ 1729946 h 2032687"/>
                <a:gd name="connsiteX27" fmla="*/ 1198605 w 2168610"/>
                <a:gd name="connsiteY27" fmla="*/ 1810265 h 2032687"/>
                <a:gd name="connsiteX28" fmla="*/ 1223319 w 2168610"/>
                <a:gd name="connsiteY28" fmla="*/ 1872049 h 2032687"/>
                <a:gd name="connsiteX29" fmla="*/ 1248032 w 2168610"/>
                <a:gd name="connsiteY29" fmla="*/ 1933833 h 2032687"/>
                <a:gd name="connsiteX30" fmla="*/ 1278924 w 2168610"/>
                <a:gd name="connsiteY30" fmla="*/ 1977082 h 2032687"/>
                <a:gd name="connsiteX31" fmla="*/ 1340708 w 2168610"/>
                <a:gd name="connsiteY31" fmla="*/ 2001795 h 2032687"/>
                <a:gd name="connsiteX32" fmla="*/ 1439562 w 2168610"/>
                <a:gd name="connsiteY32" fmla="*/ 2020330 h 2032687"/>
                <a:gd name="connsiteX33" fmla="*/ 1513702 w 2168610"/>
                <a:gd name="connsiteY33" fmla="*/ 2032687 h 2032687"/>
                <a:gd name="connsiteX34" fmla="*/ 1606378 w 2168610"/>
                <a:gd name="connsiteY34" fmla="*/ 2032687 h 2032687"/>
                <a:gd name="connsiteX35" fmla="*/ 1587843 w 2168610"/>
                <a:gd name="connsiteY35" fmla="*/ 2020330 h 2032687"/>
                <a:gd name="connsiteX36" fmla="*/ 1587843 w 2168610"/>
                <a:gd name="connsiteY36" fmla="*/ 2020330 h 2032687"/>
                <a:gd name="connsiteX37" fmla="*/ 1575486 w 2168610"/>
                <a:gd name="connsiteY37" fmla="*/ 1952368 h 2032687"/>
                <a:gd name="connsiteX38" fmla="*/ 1550773 w 2168610"/>
                <a:gd name="connsiteY38" fmla="*/ 1921476 h 2032687"/>
                <a:gd name="connsiteX39" fmla="*/ 1544594 w 2168610"/>
                <a:gd name="connsiteY39" fmla="*/ 1884406 h 2032687"/>
                <a:gd name="connsiteX40" fmla="*/ 1526059 w 2168610"/>
                <a:gd name="connsiteY40" fmla="*/ 1841157 h 2032687"/>
                <a:gd name="connsiteX41" fmla="*/ 1538416 w 2168610"/>
                <a:gd name="connsiteY41" fmla="*/ 1810265 h 2032687"/>
                <a:gd name="connsiteX42" fmla="*/ 1532237 w 2168610"/>
                <a:gd name="connsiteY42" fmla="*/ 1791730 h 2032687"/>
                <a:gd name="connsiteX43" fmla="*/ 1488989 w 2168610"/>
                <a:gd name="connsiteY43" fmla="*/ 1767017 h 2032687"/>
                <a:gd name="connsiteX44" fmla="*/ 1538416 w 2168610"/>
                <a:gd name="connsiteY44" fmla="*/ 1736125 h 2032687"/>
                <a:gd name="connsiteX45" fmla="*/ 1544594 w 2168610"/>
                <a:gd name="connsiteY45" fmla="*/ 1723768 h 2032687"/>
                <a:gd name="connsiteX46" fmla="*/ 1550773 w 2168610"/>
                <a:gd name="connsiteY46" fmla="*/ 1692876 h 2032687"/>
                <a:gd name="connsiteX47" fmla="*/ 1526059 w 2168610"/>
                <a:gd name="connsiteY47" fmla="*/ 1661984 h 2032687"/>
                <a:gd name="connsiteX48" fmla="*/ 1550773 w 2168610"/>
                <a:gd name="connsiteY48" fmla="*/ 1661984 h 2032687"/>
                <a:gd name="connsiteX49" fmla="*/ 1575486 w 2168610"/>
                <a:gd name="connsiteY49" fmla="*/ 1643449 h 2032687"/>
                <a:gd name="connsiteX50" fmla="*/ 1550773 w 2168610"/>
                <a:gd name="connsiteY50" fmla="*/ 1587844 h 2032687"/>
                <a:gd name="connsiteX51" fmla="*/ 1550773 w 2168610"/>
                <a:gd name="connsiteY51" fmla="*/ 1587844 h 2032687"/>
                <a:gd name="connsiteX52" fmla="*/ 1618735 w 2168610"/>
                <a:gd name="connsiteY52" fmla="*/ 1587844 h 2032687"/>
                <a:gd name="connsiteX53" fmla="*/ 1631092 w 2168610"/>
                <a:gd name="connsiteY53" fmla="*/ 1575487 h 2032687"/>
                <a:gd name="connsiteX54" fmla="*/ 1649627 w 2168610"/>
                <a:gd name="connsiteY54" fmla="*/ 1526060 h 2032687"/>
                <a:gd name="connsiteX55" fmla="*/ 1686697 w 2168610"/>
                <a:gd name="connsiteY55" fmla="*/ 1526060 h 2032687"/>
                <a:gd name="connsiteX56" fmla="*/ 1705232 w 2168610"/>
                <a:gd name="connsiteY56" fmla="*/ 1526060 h 2032687"/>
                <a:gd name="connsiteX57" fmla="*/ 1705232 w 2168610"/>
                <a:gd name="connsiteY57" fmla="*/ 1495168 h 2032687"/>
                <a:gd name="connsiteX58" fmla="*/ 1699054 w 2168610"/>
                <a:gd name="connsiteY58" fmla="*/ 1476633 h 2032687"/>
                <a:gd name="connsiteX59" fmla="*/ 1699054 w 2168610"/>
                <a:gd name="connsiteY59" fmla="*/ 1476633 h 2032687"/>
                <a:gd name="connsiteX60" fmla="*/ 1773194 w 2168610"/>
                <a:gd name="connsiteY60" fmla="*/ 1482811 h 2032687"/>
                <a:gd name="connsiteX61" fmla="*/ 1834978 w 2168610"/>
                <a:gd name="connsiteY61" fmla="*/ 1470455 h 2032687"/>
                <a:gd name="connsiteX62" fmla="*/ 1896762 w 2168610"/>
                <a:gd name="connsiteY62" fmla="*/ 1414849 h 2032687"/>
                <a:gd name="connsiteX63" fmla="*/ 1896762 w 2168610"/>
                <a:gd name="connsiteY63" fmla="*/ 1371600 h 2032687"/>
                <a:gd name="connsiteX64" fmla="*/ 1946189 w 2168610"/>
                <a:gd name="connsiteY64" fmla="*/ 1340709 h 2032687"/>
                <a:gd name="connsiteX65" fmla="*/ 1940010 w 2168610"/>
                <a:gd name="connsiteY65" fmla="*/ 1278925 h 2032687"/>
                <a:gd name="connsiteX66" fmla="*/ 1983259 w 2168610"/>
                <a:gd name="connsiteY66" fmla="*/ 1260390 h 2032687"/>
                <a:gd name="connsiteX67" fmla="*/ 2007973 w 2168610"/>
                <a:gd name="connsiteY67" fmla="*/ 1322173 h 2032687"/>
                <a:gd name="connsiteX68" fmla="*/ 2143897 w 2168610"/>
                <a:gd name="connsiteY68" fmla="*/ 1248033 h 2032687"/>
                <a:gd name="connsiteX69" fmla="*/ 2156254 w 2168610"/>
                <a:gd name="connsiteY69" fmla="*/ 1161536 h 2032687"/>
                <a:gd name="connsiteX70" fmla="*/ 2143897 w 2168610"/>
                <a:gd name="connsiteY70" fmla="*/ 1124465 h 2032687"/>
                <a:gd name="connsiteX71" fmla="*/ 2137719 w 2168610"/>
                <a:gd name="connsiteY71" fmla="*/ 1087395 h 2032687"/>
                <a:gd name="connsiteX72" fmla="*/ 2150075 w 2168610"/>
                <a:gd name="connsiteY72" fmla="*/ 1044146 h 2032687"/>
                <a:gd name="connsiteX73" fmla="*/ 2168610 w 2168610"/>
                <a:gd name="connsiteY73" fmla="*/ 1007076 h 2032687"/>
                <a:gd name="connsiteX74" fmla="*/ 2131540 w 2168610"/>
                <a:gd name="connsiteY74" fmla="*/ 895865 h 2032687"/>
                <a:gd name="connsiteX75" fmla="*/ 2100648 w 2168610"/>
                <a:gd name="connsiteY75" fmla="*/ 864973 h 2032687"/>
                <a:gd name="connsiteX76" fmla="*/ 2075935 w 2168610"/>
                <a:gd name="connsiteY76" fmla="*/ 784655 h 2032687"/>
                <a:gd name="connsiteX77" fmla="*/ 2063578 w 2168610"/>
                <a:gd name="connsiteY77" fmla="*/ 611660 h 2032687"/>
                <a:gd name="connsiteX78" fmla="*/ 2051221 w 2168610"/>
                <a:gd name="connsiteY78" fmla="*/ 512806 h 2032687"/>
                <a:gd name="connsiteX79" fmla="*/ 2032686 w 2168610"/>
                <a:gd name="connsiteY79" fmla="*/ 494271 h 2032687"/>
                <a:gd name="connsiteX80" fmla="*/ 1983259 w 2168610"/>
                <a:gd name="connsiteY80" fmla="*/ 518984 h 2032687"/>
                <a:gd name="connsiteX81" fmla="*/ 1872048 w 2168610"/>
                <a:gd name="connsiteY81" fmla="*/ 463379 h 2032687"/>
                <a:gd name="connsiteX82" fmla="*/ 1834978 w 2168610"/>
                <a:gd name="connsiteY82" fmla="*/ 463379 h 2032687"/>
                <a:gd name="connsiteX83" fmla="*/ 1767016 w 2168610"/>
                <a:gd name="connsiteY83" fmla="*/ 457200 h 2032687"/>
                <a:gd name="connsiteX84" fmla="*/ 1692875 w 2168610"/>
                <a:gd name="connsiteY84" fmla="*/ 512806 h 2032687"/>
                <a:gd name="connsiteX85" fmla="*/ 1631092 w 2168610"/>
                <a:gd name="connsiteY85" fmla="*/ 481914 h 2032687"/>
                <a:gd name="connsiteX86" fmla="*/ 1594021 w 2168610"/>
                <a:gd name="connsiteY86" fmla="*/ 494271 h 2032687"/>
                <a:gd name="connsiteX87" fmla="*/ 1594021 w 2168610"/>
                <a:gd name="connsiteY87" fmla="*/ 494271 h 2032687"/>
                <a:gd name="connsiteX88" fmla="*/ 1519881 w 2168610"/>
                <a:gd name="connsiteY88" fmla="*/ 488092 h 2032687"/>
                <a:gd name="connsiteX89" fmla="*/ 1488989 w 2168610"/>
                <a:gd name="connsiteY89" fmla="*/ 463379 h 2032687"/>
                <a:gd name="connsiteX90" fmla="*/ 1439562 w 2168610"/>
                <a:gd name="connsiteY90" fmla="*/ 481914 h 2032687"/>
                <a:gd name="connsiteX91" fmla="*/ 1353065 w 2168610"/>
                <a:gd name="connsiteY91" fmla="*/ 438665 h 2032687"/>
                <a:gd name="connsiteX92" fmla="*/ 1291281 w 2168610"/>
                <a:gd name="connsiteY92" fmla="*/ 444844 h 2032687"/>
                <a:gd name="connsiteX93" fmla="*/ 1260389 w 2168610"/>
                <a:gd name="connsiteY93" fmla="*/ 432487 h 2032687"/>
                <a:gd name="connsiteX94" fmla="*/ 1235675 w 2168610"/>
                <a:gd name="connsiteY94" fmla="*/ 432487 h 2032687"/>
                <a:gd name="connsiteX95" fmla="*/ 1210962 w 2168610"/>
                <a:gd name="connsiteY95" fmla="*/ 389238 h 2032687"/>
                <a:gd name="connsiteX96" fmla="*/ 1136821 w 2168610"/>
                <a:gd name="connsiteY96" fmla="*/ 395417 h 2032687"/>
                <a:gd name="connsiteX97" fmla="*/ 1105929 w 2168610"/>
                <a:gd name="connsiteY97" fmla="*/ 364525 h 2032687"/>
                <a:gd name="connsiteX98" fmla="*/ 1087394 w 2168610"/>
                <a:gd name="connsiteY98" fmla="*/ 364525 h 2032687"/>
                <a:gd name="connsiteX99" fmla="*/ 1075037 w 2168610"/>
                <a:gd name="connsiteY99" fmla="*/ 352168 h 2032687"/>
                <a:gd name="connsiteX100" fmla="*/ 1062681 w 2168610"/>
                <a:gd name="connsiteY100" fmla="*/ 345990 h 2032687"/>
                <a:gd name="connsiteX101" fmla="*/ 1068450 w 2168610"/>
                <a:gd name="connsiteY101" fmla="*/ 3796 h 2032687"/>
                <a:gd name="connsiteX102" fmla="*/ 598875 w 2168610"/>
                <a:gd name="connsiteY102" fmla="*/ 0 h 2032687"/>
                <a:gd name="connsiteX0" fmla="*/ 598898 w 2168610"/>
                <a:gd name="connsiteY0" fmla="*/ 0 h 2039827"/>
                <a:gd name="connsiteX1" fmla="*/ 580767 w 2168610"/>
                <a:gd name="connsiteY1" fmla="*/ 872113 h 2039827"/>
                <a:gd name="connsiteX2" fmla="*/ 6178 w 2168610"/>
                <a:gd name="connsiteY2" fmla="*/ 853578 h 2039827"/>
                <a:gd name="connsiteX3" fmla="*/ 0 w 2168610"/>
                <a:gd name="connsiteY3" fmla="*/ 890649 h 2039827"/>
                <a:gd name="connsiteX4" fmla="*/ 49427 w 2168610"/>
                <a:gd name="connsiteY4" fmla="*/ 921540 h 2039827"/>
                <a:gd name="connsiteX5" fmla="*/ 105032 w 2168610"/>
                <a:gd name="connsiteY5" fmla="*/ 989503 h 2039827"/>
                <a:gd name="connsiteX6" fmla="*/ 154459 w 2168610"/>
                <a:gd name="connsiteY6" fmla="*/ 1063643 h 2039827"/>
                <a:gd name="connsiteX7" fmla="*/ 203886 w 2168610"/>
                <a:gd name="connsiteY7" fmla="*/ 1076000 h 2039827"/>
                <a:gd name="connsiteX8" fmla="*/ 240956 w 2168610"/>
                <a:gd name="connsiteY8" fmla="*/ 1125427 h 2039827"/>
                <a:gd name="connsiteX9" fmla="*/ 271848 w 2168610"/>
                <a:gd name="connsiteY9" fmla="*/ 1174854 h 2039827"/>
                <a:gd name="connsiteX10" fmla="*/ 296562 w 2168610"/>
                <a:gd name="connsiteY10" fmla="*/ 1230459 h 2039827"/>
                <a:gd name="connsiteX11" fmla="*/ 308919 w 2168610"/>
                <a:gd name="connsiteY11" fmla="*/ 1304600 h 2039827"/>
                <a:gd name="connsiteX12" fmla="*/ 327454 w 2168610"/>
                <a:gd name="connsiteY12" fmla="*/ 1329313 h 2039827"/>
                <a:gd name="connsiteX13" fmla="*/ 432486 w 2168610"/>
                <a:gd name="connsiteY13" fmla="*/ 1409632 h 2039827"/>
                <a:gd name="connsiteX14" fmla="*/ 438665 w 2168610"/>
                <a:gd name="connsiteY14" fmla="*/ 1384919 h 2039827"/>
                <a:gd name="connsiteX15" fmla="*/ 574589 w 2168610"/>
                <a:gd name="connsiteY15" fmla="*/ 1452881 h 2039827"/>
                <a:gd name="connsiteX16" fmla="*/ 574589 w 2168610"/>
                <a:gd name="connsiteY16" fmla="*/ 1452881 h 2039827"/>
                <a:gd name="connsiteX17" fmla="*/ 605481 w 2168610"/>
                <a:gd name="connsiteY17" fmla="*/ 1397276 h 2039827"/>
                <a:gd name="connsiteX18" fmla="*/ 661086 w 2168610"/>
                <a:gd name="connsiteY18" fmla="*/ 1329313 h 2039827"/>
                <a:gd name="connsiteX19" fmla="*/ 729048 w 2168610"/>
                <a:gd name="connsiteY19" fmla="*/ 1310778 h 2039827"/>
                <a:gd name="connsiteX20" fmla="*/ 821724 w 2168610"/>
                <a:gd name="connsiteY20" fmla="*/ 1323135 h 2039827"/>
                <a:gd name="connsiteX21" fmla="*/ 902043 w 2168610"/>
                <a:gd name="connsiteY21" fmla="*/ 1384919 h 2039827"/>
                <a:gd name="connsiteX22" fmla="*/ 957648 w 2168610"/>
                <a:gd name="connsiteY22" fmla="*/ 1465238 h 2039827"/>
                <a:gd name="connsiteX23" fmla="*/ 1013254 w 2168610"/>
                <a:gd name="connsiteY23" fmla="*/ 1545557 h 2039827"/>
                <a:gd name="connsiteX24" fmla="*/ 1062681 w 2168610"/>
                <a:gd name="connsiteY24" fmla="*/ 1632054 h 2039827"/>
                <a:gd name="connsiteX25" fmla="*/ 1118286 w 2168610"/>
                <a:gd name="connsiteY25" fmla="*/ 1700016 h 2039827"/>
                <a:gd name="connsiteX26" fmla="*/ 1167713 w 2168610"/>
                <a:gd name="connsiteY26" fmla="*/ 1737086 h 2039827"/>
                <a:gd name="connsiteX27" fmla="*/ 1198605 w 2168610"/>
                <a:gd name="connsiteY27" fmla="*/ 1817405 h 2039827"/>
                <a:gd name="connsiteX28" fmla="*/ 1223319 w 2168610"/>
                <a:gd name="connsiteY28" fmla="*/ 1879189 h 2039827"/>
                <a:gd name="connsiteX29" fmla="*/ 1248032 w 2168610"/>
                <a:gd name="connsiteY29" fmla="*/ 1940973 h 2039827"/>
                <a:gd name="connsiteX30" fmla="*/ 1278924 w 2168610"/>
                <a:gd name="connsiteY30" fmla="*/ 1984222 h 2039827"/>
                <a:gd name="connsiteX31" fmla="*/ 1340708 w 2168610"/>
                <a:gd name="connsiteY31" fmla="*/ 2008935 h 2039827"/>
                <a:gd name="connsiteX32" fmla="*/ 1439562 w 2168610"/>
                <a:gd name="connsiteY32" fmla="*/ 2027470 h 2039827"/>
                <a:gd name="connsiteX33" fmla="*/ 1513702 w 2168610"/>
                <a:gd name="connsiteY33" fmla="*/ 2039827 h 2039827"/>
                <a:gd name="connsiteX34" fmla="*/ 1606378 w 2168610"/>
                <a:gd name="connsiteY34" fmla="*/ 2039827 h 2039827"/>
                <a:gd name="connsiteX35" fmla="*/ 1587843 w 2168610"/>
                <a:gd name="connsiteY35" fmla="*/ 2027470 h 2039827"/>
                <a:gd name="connsiteX36" fmla="*/ 1587843 w 2168610"/>
                <a:gd name="connsiteY36" fmla="*/ 2027470 h 2039827"/>
                <a:gd name="connsiteX37" fmla="*/ 1575486 w 2168610"/>
                <a:gd name="connsiteY37" fmla="*/ 1959508 h 2039827"/>
                <a:gd name="connsiteX38" fmla="*/ 1550773 w 2168610"/>
                <a:gd name="connsiteY38" fmla="*/ 1928616 h 2039827"/>
                <a:gd name="connsiteX39" fmla="*/ 1544594 w 2168610"/>
                <a:gd name="connsiteY39" fmla="*/ 1891546 h 2039827"/>
                <a:gd name="connsiteX40" fmla="*/ 1526059 w 2168610"/>
                <a:gd name="connsiteY40" fmla="*/ 1848297 h 2039827"/>
                <a:gd name="connsiteX41" fmla="*/ 1538416 w 2168610"/>
                <a:gd name="connsiteY41" fmla="*/ 1817405 h 2039827"/>
                <a:gd name="connsiteX42" fmla="*/ 1532237 w 2168610"/>
                <a:gd name="connsiteY42" fmla="*/ 1798870 h 2039827"/>
                <a:gd name="connsiteX43" fmla="*/ 1488989 w 2168610"/>
                <a:gd name="connsiteY43" fmla="*/ 1774157 h 2039827"/>
                <a:gd name="connsiteX44" fmla="*/ 1538416 w 2168610"/>
                <a:gd name="connsiteY44" fmla="*/ 1743265 h 2039827"/>
                <a:gd name="connsiteX45" fmla="*/ 1544594 w 2168610"/>
                <a:gd name="connsiteY45" fmla="*/ 1730908 h 2039827"/>
                <a:gd name="connsiteX46" fmla="*/ 1550773 w 2168610"/>
                <a:gd name="connsiteY46" fmla="*/ 1700016 h 2039827"/>
                <a:gd name="connsiteX47" fmla="*/ 1526059 w 2168610"/>
                <a:gd name="connsiteY47" fmla="*/ 1669124 h 2039827"/>
                <a:gd name="connsiteX48" fmla="*/ 1550773 w 2168610"/>
                <a:gd name="connsiteY48" fmla="*/ 1669124 h 2039827"/>
                <a:gd name="connsiteX49" fmla="*/ 1575486 w 2168610"/>
                <a:gd name="connsiteY49" fmla="*/ 1650589 h 2039827"/>
                <a:gd name="connsiteX50" fmla="*/ 1550773 w 2168610"/>
                <a:gd name="connsiteY50" fmla="*/ 1594984 h 2039827"/>
                <a:gd name="connsiteX51" fmla="*/ 1550773 w 2168610"/>
                <a:gd name="connsiteY51" fmla="*/ 1594984 h 2039827"/>
                <a:gd name="connsiteX52" fmla="*/ 1618735 w 2168610"/>
                <a:gd name="connsiteY52" fmla="*/ 1594984 h 2039827"/>
                <a:gd name="connsiteX53" fmla="*/ 1631092 w 2168610"/>
                <a:gd name="connsiteY53" fmla="*/ 1582627 h 2039827"/>
                <a:gd name="connsiteX54" fmla="*/ 1649627 w 2168610"/>
                <a:gd name="connsiteY54" fmla="*/ 1533200 h 2039827"/>
                <a:gd name="connsiteX55" fmla="*/ 1686697 w 2168610"/>
                <a:gd name="connsiteY55" fmla="*/ 1533200 h 2039827"/>
                <a:gd name="connsiteX56" fmla="*/ 1705232 w 2168610"/>
                <a:gd name="connsiteY56" fmla="*/ 1533200 h 2039827"/>
                <a:gd name="connsiteX57" fmla="*/ 1705232 w 2168610"/>
                <a:gd name="connsiteY57" fmla="*/ 1502308 h 2039827"/>
                <a:gd name="connsiteX58" fmla="*/ 1699054 w 2168610"/>
                <a:gd name="connsiteY58" fmla="*/ 1483773 h 2039827"/>
                <a:gd name="connsiteX59" fmla="*/ 1699054 w 2168610"/>
                <a:gd name="connsiteY59" fmla="*/ 1483773 h 2039827"/>
                <a:gd name="connsiteX60" fmla="*/ 1773194 w 2168610"/>
                <a:gd name="connsiteY60" fmla="*/ 1489951 h 2039827"/>
                <a:gd name="connsiteX61" fmla="*/ 1834978 w 2168610"/>
                <a:gd name="connsiteY61" fmla="*/ 1477595 h 2039827"/>
                <a:gd name="connsiteX62" fmla="*/ 1896762 w 2168610"/>
                <a:gd name="connsiteY62" fmla="*/ 1421989 h 2039827"/>
                <a:gd name="connsiteX63" fmla="*/ 1896762 w 2168610"/>
                <a:gd name="connsiteY63" fmla="*/ 1378740 h 2039827"/>
                <a:gd name="connsiteX64" fmla="*/ 1946189 w 2168610"/>
                <a:gd name="connsiteY64" fmla="*/ 1347849 h 2039827"/>
                <a:gd name="connsiteX65" fmla="*/ 1940010 w 2168610"/>
                <a:gd name="connsiteY65" fmla="*/ 1286065 h 2039827"/>
                <a:gd name="connsiteX66" fmla="*/ 1983259 w 2168610"/>
                <a:gd name="connsiteY66" fmla="*/ 1267530 h 2039827"/>
                <a:gd name="connsiteX67" fmla="*/ 2007973 w 2168610"/>
                <a:gd name="connsiteY67" fmla="*/ 1329313 h 2039827"/>
                <a:gd name="connsiteX68" fmla="*/ 2143897 w 2168610"/>
                <a:gd name="connsiteY68" fmla="*/ 1255173 h 2039827"/>
                <a:gd name="connsiteX69" fmla="*/ 2156254 w 2168610"/>
                <a:gd name="connsiteY69" fmla="*/ 1168676 h 2039827"/>
                <a:gd name="connsiteX70" fmla="*/ 2143897 w 2168610"/>
                <a:gd name="connsiteY70" fmla="*/ 1131605 h 2039827"/>
                <a:gd name="connsiteX71" fmla="*/ 2137719 w 2168610"/>
                <a:gd name="connsiteY71" fmla="*/ 1094535 h 2039827"/>
                <a:gd name="connsiteX72" fmla="*/ 2150075 w 2168610"/>
                <a:gd name="connsiteY72" fmla="*/ 1051286 h 2039827"/>
                <a:gd name="connsiteX73" fmla="*/ 2168610 w 2168610"/>
                <a:gd name="connsiteY73" fmla="*/ 1014216 h 2039827"/>
                <a:gd name="connsiteX74" fmla="*/ 2131540 w 2168610"/>
                <a:gd name="connsiteY74" fmla="*/ 903005 h 2039827"/>
                <a:gd name="connsiteX75" fmla="*/ 2100648 w 2168610"/>
                <a:gd name="connsiteY75" fmla="*/ 872113 h 2039827"/>
                <a:gd name="connsiteX76" fmla="*/ 2075935 w 2168610"/>
                <a:gd name="connsiteY76" fmla="*/ 791795 h 2039827"/>
                <a:gd name="connsiteX77" fmla="*/ 2063578 w 2168610"/>
                <a:gd name="connsiteY77" fmla="*/ 618800 h 2039827"/>
                <a:gd name="connsiteX78" fmla="*/ 2051221 w 2168610"/>
                <a:gd name="connsiteY78" fmla="*/ 519946 h 2039827"/>
                <a:gd name="connsiteX79" fmla="*/ 2032686 w 2168610"/>
                <a:gd name="connsiteY79" fmla="*/ 501411 h 2039827"/>
                <a:gd name="connsiteX80" fmla="*/ 1983259 w 2168610"/>
                <a:gd name="connsiteY80" fmla="*/ 526124 h 2039827"/>
                <a:gd name="connsiteX81" fmla="*/ 1872048 w 2168610"/>
                <a:gd name="connsiteY81" fmla="*/ 470519 h 2039827"/>
                <a:gd name="connsiteX82" fmla="*/ 1834978 w 2168610"/>
                <a:gd name="connsiteY82" fmla="*/ 470519 h 2039827"/>
                <a:gd name="connsiteX83" fmla="*/ 1767016 w 2168610"/>
                <a:gd name="connsiteY83" fmla="*/ 464340 h 2039827"/>
                <a:gd name="connsiteX84" fmla="*/ 1692875 w 2168610"/>
                <a:gd name="connsiteY84" fmla="*/ 519946 h 2039827"/>
                <a:gd name="connsiteX85" fmla="*/ 1631092 w 2168610"/>
                <a:gd name="connsiteY85" fmla="*/ 489054 h 2039827"/>
                <a:gd name="connsiteX86" fmla="*/ 1594021 w 2168610"/>
                <a:gd name="connsiteY86" fmla="*/ 501411 h 2039827"/>
                <a:gd name="connsiteX87" fmla="*/ 1594021 w 2168610"/>
                <a:gd name="connsiteY87" fmla="*/ 501411 h 2039827"/>
                <a:gd name="connsiteX88" fmla="*/ 1519881 w 2168610"/>
                <a:gd name="connsiteY88" fmla="*/ 495232 h 2039827"/>
                <a:gd name="connsiteX89" fmla="*/ 1488989 w 2168610"/>
                <a:gd name="connsiteY89" fmla="*/ 470519 h 2039827"/>
                <a:gd name="connsiteX90" fmla="*/ 1439562 w 2168610"/>
                <a:gd name="connsiteY90" fmla="*/ 489054 h 2039827"/>
                <a:gd name="connsiteX91" fmla="*/ 1353065 w 2168610"/>
                <a:gd name="connsiteY91" fmla="*/ 445805 h 2039827"/>
                <a:gd name="connsiteX92" fmla="*/ 1291281 w 2168610"/>
                <a:gd name="connsiteY92" fmla="*/ 451984 h 2039827"/>
                <a:gd name="connsiteX93" fmla="*/ 1260389 w 2168610"/>
                <a:gd name="connsiteY93" fmla="*/ 439627 h 2039827"/>
                <a:gd name="connsiteX94" fmla="*/ 1235675 w 2168610"/>
                <a:gd name="connsiteY94" fmla="*/ 439627 h 2039827"/>
                <a:gd name="connsiteX95" fmla="*/ 1210962 w 2168610"/>
                <a:gd name="connsiteY95" fmla="*/ 396378 h 2039827"/>
                <a:gd name="connsiteX96" fmla="*/ 1136821 w 2168610"/>
                <a:gd name="connsiteY96" fmla="*/ 402557 h 2039827"/>
                <a:gd name="connsiteX97" fmla="*/ 1105929 w 2168610"/>
                <a:gd name="connsiteY97" fmla="*/ 371665 h 2039827"/>
                <a:gd name="connsiteX98" fmla="*/ 1087394 w 2168610"/>
                <a:gd name="connsiteY98" fmla="*/ 371665 h 2039827"/>
                <a:gd name="connsiteX99" fmla="*/ 1075037 w 2168610"/>
                <a:gd name="connsiteY99" fmla="*/ 359308 h 2039827"/>
                <a:gd name="connsiteX100" fmla="*/ 1062681 w 2168610"/>
                <a:gd name="connsiteY100" fmla="*/ 353130 h 2039827"/>
                <a:gd name="connsiteX101" fmla="*/ 1068450 w 2168610"/>
                <a:gd name="connsiteY101" fmla="*/ 10936 h 2039827"/>
                <a:gd name="connsiteX102" fmla="*/ 598898 w 2168610"/>
                <a:gd name="connsiteY102" fmla="*/ 0 h 2039827"/>
                <a:gd name="connsiteX0" fmla="*/ 598898 w 2168610"/>
                <a:gd name="connsiteY0" fmla="*/ 0 h 2039827"/>
                <a:gd name="connsiteX1" fmla="*/ 580767 w 2168610"/>
                <a:gd name="connsiteY1" fmla="*/ 872113 h 2039827"/>
                <a:gd name="connsiteX2" fmla="*/ 6178 w 2168610"/>
                <a:gd name="connsiteY2" fmla="*/ 853578 h 2039827"/>
                <a:gd name="connsiteX3" fmla="*/ 0 w 2168610"/>
                <a:gd name="connsiteY3" fmla="*/ 890649 h 2039827"/>
                <a:gd name="connsiteX4" fmla="*/ 49427 w 2168610"/>
                <a:gd name="connsiteY4" fmla="*/ 921540 h 2039827"/>
                <a:gd name="connsiteX5" fmla="*/ 105032 w 2168610"/>
                <a:gd name="connsiteY5" fmla="*/ 989503 h 2039827"/>
                <a:gd name="connsiteX6" fmla="*/ 154459 w 2168610"/>
                <a:gd name="connsiteY6" fmla="*/ 1063643 h 2039827"/>
                <a:gd name="connsiteX7" fmla="*/ 203886 w 2168610"/>
                <a:gd name="connsiteY7" fmla="*/ 1076000 h 2039827"/>
                <a:gd name="connsiteX8" fmla="*/ 240956 w 2168610"/>
                <a:gd name="connsiteY8" fmla="*/ 1125427 h 2039827"/>
                <a:gd name="connsiteX9" fmla="*/ 271848 w 2168610"/>
                <a:gd name="connsiteY9" fmla="*/ 1174854 h 2039827"/>
                <a:gd name="connsiteX10" fmla="*/ 296562 w 2168610"/>
                <a:gd name="connsiteY10" fmla="*/ 1230459 h 2039827"/>
                <a:gd name="connsiteX11" fmla="*/ 308919 w 2168610"/>
                <a:gd name="connsiteY11" fmla="*/ 1304600 h 2039827"/>
                <a:gd name="connsiteX12" fmla="*/ 327454 w 2168610"/>
                <a:gd name="connsiteY12" fmla="*/ 1329313 h 2039827"/>
                <a:gd name="connsiteX13" fmla="*/ 432486 w 2168610"/>
                <a:gd name="connsiteY13" fmla="*/ 1409632 h 2039827"/>
                <a:gd name="connsiteX14" fmla="*/ 438665 w 2168610"/>
                <a:gd name="connsiteY14" fmla="*/ 1384919 h 2039827"/>
                <a:gd name="connsiteX15" fmla="*/ 574589 w 2168610"/>
                <a:gd name="connsiteY15" fmla="*/ 1452881 h 2039827"/>
                <a:gd name="connsiteX16" fmla="*/ 574589 w 2168610"/>
                <a:gd name="connsiteY16" fmla="*/ 1452881 h 2039827"/>
                <a:gd name="connsiteX17" fmla="*/ 605481 w 2168610"/>
                <a:gd name="connsiteY17" fmla="*/ 1397276 h 2039827"/>
                <a:gd name="connsiteX18" fmla="*/ 661086 w 2168610"/>
                <a:gd name="connsiteY18" fmla="*/ 1329313 h 2039827"/>
                <a:gd name="connsiteX19" fmla="*/ 729048 w 2168610"/>
                <a:gd name="connsiteY19" fmla="*/ 1310778 h 2039827"/>
                <a:gd name="connsiteX20" fmla="*/ 821724 w 2168610"/>
                <a:gd name="connsiteY20" fmla="*/ 1323135 h 2039827"/>
                <a:gd name="connsiteX21" fmla="*/ 902043 w 2168610"/>
                <a:gd name="connsiteY21" fmla="*/ 1384919 h 2039827"/>
                <a:gd name="connsiteX22" fmla="*/ 957648 w 2168610"/>
                <a:gd name="connsiteY22" fmla="*/ 1465238 h 2039827"/>
                <a:gd name="connsiteX23" fmla="*/ 1013254 w 2168610"/>
                <a:gd name="connsiteY23" fmla="*/ 1545557 h 2039827"/>
                <a:gd name="connsiteX24" fmla="*/ 1062681 w 2168610"/>
                <a:gd name="connsiteY24" fmla="*/ 1632054 h 2039827"/>
                <a:gd name="connsiteX25" fmla="*/ 1118286 w 2168610"/>
                <a:gd name="connsiteY25" fmla="*/ 1700016 h 2039827"/>
                <a:gd name="connsiteX26" fmla="*/ 1167713 w 2168610"/>
                <a:gd name="connsiteY26" fmla="*/ 1737086 h 2039827"/>
                <a:gd name="connsiteX27" fmla="*/ 1198605 w 2168610"/>
                <a:gd name="connsiteY27" fmla="*/ 1817405 h 2039827"/>
                <a:gd name="connsiteX28" fmla="*/ 1223319 w 2168610"/>
                <a:gd name="connsiteY28" fmla="*/ 1879189 h 2039827"/>
                <a:gd name="connsiteX29" fmla="*/ 1248032 w 2168610"/>
                <a:gd name="connsiteY29" fmla="*/ 1940973 h 2039827"/>
                <a:gd name="connsiteX30" fmla="*/ 1278924 w 2168610"/>
                <a:gd name="connsiteY30" fmla="*/ 1984222 h 2039827"/>
                <a:gd name="connsiteX31" fmla="*/ 1340708 w 2168610"/>
                <a:gd name="connsiteY31" fmla="*/ 2008935 h 2039827"/>
                <a:gd name="connsiteX32" fmla="*/ 1439562 w 2168610"/>
                <a:gd name="connsiteY32" fmla="*/ 2027470 h 2039827"/>
                <a:gd name="connsiteX33" fmla="*/ 1513702 w 2168610"/>
                <a:gd name="connsiteY33" fmla="*/ 2039827 h 2039827"/>
                <a:gd name="connsiteX34" fmla="*/ 1606378 w 2168610"/>
                <a:gd name="connsiteY34" fmla="*/ 2039827 h 2039827"/>
                <a:gd name="connsiteX35" fmla="*/ 1587843 w 2168610"/>
                <a:gd name="connsiteY35" fmla="*/ 2027470 h 2039827"/>
                <a:gd name="connsiteX36" fmla="*/ 1587843 w 2168610"/>
                <a:gd name="connsiteY36" fmla="*/ 2027470 h 2039827"/>
                <a:gd name="connsiteX37" fmla="*/ 1575486 w 2168610"/>
                <a:gd name="connsiteY37" fmla="*/ 1959508 h 2039827"/>
                <a:gd name="connsiteX38" fmla="*/ 1550773 w 2168610"/>
                <a:gd name="connsiteY38" fmla="*/ 1928616 h 2039827"/>
                <a:gd name="connsiteX39" fmla="*/ 1544594 w 2168610"/>
                <a:gd name="connsiteY39" fmla="*/ 1891546 h 2039827"/>
                <a:gd name="connsiteX40" fmla="*/ 1526059 w 2168610"/>
                <a:gd name="connsiteY40" fmla="*/ 1848297 h 2039827"/>
                <a:gd name="connsiteX41" fmla="*/ 1538416 w 2168610"/>
                <a:gd name="connsiteY41" fmla="*/ 1817405 h 2039827"/>
                <a:gd name="connsiteX42" fmla="*/ 1532237 w 2168610"/>
                <a:gd name="connsiteY42" fmla="*/ 1798870 h 2039827"/>
                <a:gd name="connsiteX43" fmla="*/ 1488989 w 2168610"/>
                <a:gd name="connsiteY43" fmla="*/ 1774157 h 2039827"/>
                <a:gd name="connsiteX44" fmla="*/ 1538416 w 2168610"/>
                <a:gd name="connsiteY44" fmla="*/ 1743265 h 2039827"/>
                <a:gd name="connsiteX45" fmla="*/ 1544594 w 2168610"/>
                <a:gd name="connsiteY45" fmla="*/ 1730908 h 2039827"/>
                <a:gd name="connsiteX46" fmla="*/ 1550773 w 2168610"/>
                <a:gd name="connsiteY46" fmla="*/ 1700016 h 2039827"/>
                <a:gd name="connsiteX47" fmla="*/ 1526059 w 2168610"/>
                <a:gd name="connsiteY47" fmla="*/ 1669124 h 2039827"/>
                <a:gd name="connsiteX48" fmla="*/ 1550773 w 2168610"/>
                <a:gd name="connsiteY48" fmla="*/ 1669124 h 2039827"/>
                <a:gd name="connsiteX49" fmla="*/ 1575486 w 2168610"/>
                <a:gd name="connsiteY49" fmla="*/ 1650589 h 2039827"/>
                <a:gd name="connsiteX50" fmla="*/ 1550773 w 2168610"/>
                <a:gd name="connsiteY50" fmla="*/ 1594984 h 2039827"/>
                <a:gd name="connsiteX51" fmla="*/ 1550773 w 2168610"/>
                <a:gd name="connsiteY51" fmla="*/ 1594984 h 2039827"/>
                <a:gd name="connsiteX52" fmla="*/ 1618735 w 2168610"/>
                <a:gd name="connsiteY52" fmla="*/ 1594984 h 2039827"/>
                <a:gd name="connsiteX53" fmla="*/ 1631092 w 2168610"/>
                <a:gd name="connsiteY53" fmla="*/ 1582627 h 2039827"/>
                <a:gd name="connsiteX54" fmla="*/ 1649627 w 2168610"/>
                <a:gd name="connsiteY54" fmla="*/ 1533200 h 2039827"/>
                <a:gd name="connsiteX55" fmla="*/ 1686697 w 2168610"/>
                <a:gd name="connsiteY55" fmla="*/ 1533200 h 2039827"/>
                <a:gd name="connsiteX56" fmla="*/ 1705232 w 2168610"/>
                <a:gd name="connsiteY56" fmla="*/ 1533200 h 2039827"/>
                <a:gd name="connsiteX57" fmla="*/ 1705232 w 2168610"/>
                <a:gd name="connsiteY57" fmla="*/ 1502308 h 2039827"/>
                <a:gd name="connsiteX58" fmla="*/ 1699054 w 2168610"/>
                <a:gd name="connsiteY58" fmla="*/ 1483773 h 2039827"/>
                <a:gd name="connsiteX59" fmla="*/ 1699054 w 2168610"/>
                <a:gd name="connsiteY59" fmla="*/ 1483773 h 2039827"/>
                <a:gd name="connsiteX60" fmla="*/ 1773194 w 2168610"/>
                <a:gd name="connsiteY60" fmla="*/ 1489951 h 2039827"/>
                <a:gd name="connsiteX61" fmla="*/ 1834978 w 2168610"/>
                <a:gd name="connsiteY61" fmla="*/ 1477595 h 2039827"/>
                <a:gd name="connsiteX62" fmla="*/ 1896762 w 2168610"/>
                <a:gd name="connsiteY62" fmla="*/ 1421989 h 2039827"/>
                <a:gd name="connsiteX63" fmla="*/ 1896762 w 2168610"/>
                <a:gd name="connsiteY63" fmla="*/ 1378740 h 2039827"/>
                <a:gd name="connsiteX64" fmla="*/ 1946189 w 2168610"/>
                <a:gd name="connsiteY64" fmla="*/ 1347849 h 2039827"/>
                <a:gd name="connsiteX65" fmla="*/ 1940010 w 2168610"/>
                <a:gd name="connsiteY65" fmla="*/ 1286065 h 2039827"/>
                <a:gd name="connsiteX66" fmla="*/ 1983259 w 2168610"/>
                <a:gd name="connsiteY66" fmla="*/ 1267530 h 2039827"/>
                <a:gd name="connsiteX67" fmla="*/ 2007973 w 2168610"/>
                <a:gd name="connsiteY67" fmla="*/ 1329313 h 2039827"/>
                <a:gd name="connsiteX68" fmla="*/ 2143897 w 2168610"/>
                <a:gd name="connsiteY68" fmla="*/ 1255173 h 2039827"/>
                <a:gd name="connsiteX69" fmla="*/ 2156254 w 2168610"/>
                <a:gd name="connsiteY69" fmla="*/ 1168676 h 2039827"/>
                <a:gd name="connsiteX70" fmla="*/ 2143897 w 2168610"/>
                <a:gd name="connsiteY70" fmla="*/ 1131605 h 2039827"/>
                <a:gd name="connsiteX71" fmla="*/ 2137719 w 2168610"/>
                <a:gd name="connsiteY71" fmla="*/ 1094535 h 2039827"/>
                <a:gd name="connsiteX72" fmla="*/ 2150075 w 2168610"/>
                <a:gd name="connsiteY72" fmla="*/ 1051286 h 2039827"/>
                <a:gd name="connsiteX73" fmla="*/ 2168610 w 2168610"/>
                <a:gd name="connsiteY73" fmla="*/ 1014216 h 2039827"/>
                <a:gd name="connsiteX74" fmla="*/ 2131540 w 2168610"/>
                <a:gd name="connsiteY74" fmla="*/ 903005 h 2039827"/>
                <a:gd name="connsiteX75" fmla="*/ 2100648 w 2168610"/>
                <a:gd name="connsiteY75" fmla="*/ 872113 h 2039827"/>
                <a:gd name="connsiteX76" fmla="*/ 2075935 w 2168610"/>
                <a:gd name="connsiteY76" fmla="*/ 791795 h 2039827"/>
                <a:gd name="connsiteX77" fmla="*/ 2063578 w 2168610"/>
                <a:gd name="connsiteY77" fmla="*/ 618800 h 2039827"/>
                <a:gd name="connsiteX78" fmla="*/ 2051221 w 2168610"/>
                <a:gd name="connsiteY78" fmla="*/ 519946 h 2039827"/>
                <a:gd name="connsiteX79" fmla="*/ 2032686 w 2168610"/>
                <a:gd name="connsiteY79" fmla="*/ 501411 h 2039827"/>
                <a:gd name="connsiteX80" fmla="*/ 1983259 w 2168610"/>
                <a:gd name="connsiteY80" fmla="*/ 526124 h 2039827"/>
                <a:gd name="connsiteX81" fmla="*/ 1872048 w 2168610"/>
                <a:gd name="connsiteY81" fmla="*/ 470519 h 2039827"/>
                <a:gd name="connsiteX82" fmla="*/ 1834978 w 2168610"/>
                <a:gd name="connsiteY82" fmla="*/ 470519 h 2039827"/>
                <a:gd name="connsiteX83" fmla="*/ 1767016 w 2168610"/>
                <a:gd name="connsiteY83" fmla="*/ 464340 h 2039827"/>
                <a:gd name="connsiteX84" fmla="*/ 1692875 w 2168610"/>
                <a:gd name="connsiteY84" fmla="*/ 519946 h 2039827"/>
                <a:gd name="connsiteX85" fmla="*/ 1631092 w 2168610"/>
                <a:gd name="connsiteY85" fmla="*/ 489054 h 2039827"/>
                <a:gd name="connsiteX86" fmla="*/ 1594021 w 2168610"/>
                <a:gd name="connsiteY86" fmla="*/ 501411 h 2039827"/>
                <a:gd name="connsiteX87" fmla="*/ 1594021 w 2168610"/>
                <a:gd name="connsiteY87" fmla="*/ 501411 h 2039827"/>
                <a:gd name="connsiteX88" fmla="*/ 1519881 w 2168610"/>
                <a:gd name="connsiteY88" fmla="*/ 495232 h 2039827"/>
                <a:gd name="connsiteX89" fmla="*/ 1488989 w 2168610"/>
                <a:gd name="connsiteY89" fmla="*/ 470519 h 2039827"/>
                <a:gd name="connsiteX90" fmla="*/ 1439562 w 2168610"/>
                <a:gd name="connsiteY90" fmla="*/ 489054 h 2039827"/>
                <a:gd name="connsiteX91" fmla="*/ 1353065 w 2168610"/>
                <a:gd name="connsiteY91" fmla="*/ 445805 h 2039827"/>
                <a:gd name="connsiteX92" fmla="*/ 1291281 w 2168610"/>
                <a:gd name="connsiteY92" fmla="*/ 451984 h 2039827"/>
                <a:gd name="connsiteX93" fmla="*/ 1260389 w 2168610"/>
                <a:gd name="connsiteY93" fmla="*/ 439627 h 2039827"/>
                <a:gd name="connsiteX94" fmla="*/ 1235675 w 2168610"/>
                <a:gd name="connsiteY94" fmla="*/ 439627 h 2039827"/>
                <a:gd name="connsiteX95" fmla="*/ 1210962 w 2168610"/>
                <a:gd name="connsiteY95" fmla="*/ 396378 h 2039827"/>
                <a:gd name="connsiteX96" fmla="*/ 1144010 w 2168610"/>
                <a:gd name="connsiteY96" fmla="*/ 390478 h 2039827"/>
                <a:gd name="connsiteX97" fmla="*/ 1105929 w 2168610"/>
                <a:gd name="connsiteY97" fmla="*/ 371665 h 2039827"/>
                <a:gd name="connsiteX98" fmla="*/ 1087394 w 2168610"/>
                <a:gd name="connsiteY98" fmla="*/ 371665 h 2039827"/>
                <a:gd name="connsiteX99" fmla="*/ 1075037 w 2168610"/>
                <a:gd name="connsiteY99" fmla="*/ 359308 h 2039827"/>
                <a:gd name="connsiteX100" fmla="*/ 1062681 w 2168610"/>
                <a:gd name="connsiteY100" fmla="*/ 353130 h 2039827"/>
                <a:gd name="connsiteX101" fmla="*/ 1068450 w 2168610"/>
                <a:gd name="connsiteY101" fmla="*/ 10936 h 2039827"/>
                <a:gd name="connsiteX102" fmla="*/ 598898 w 2168610"/>
                <a:gd name="connsiteY102" fmla="*/ 0 h 2039827"/>
                <a:gd name="connsiteX0" fmla="*/ 598898 w 2168610"/>
                <a:gd name="connsiteY0" fmla="*/ 0 h 2039827"/>
                <a:gd name="connsiteX1" fmla="*/ 580767 w 2168610"/>
                <a:gd name="connsiteY1" fmla="*/ 872113 h 2039827"/>
                <a:gd name="connsiteX2" fmla="*/ 6178 w 2168610"/>
                <a:gd name="connsiteY2" fmla="*/ 853578 h 2039827"/>
                <a:gd name="connsiteX3" fmla="*/ 0 w 2168610"/>
                <a:gd name="connsiteY3" fmla="*/ 890649 h 2039827"/>
                <a:gd name="connsiteX4" fmla="*/ 49427 w 2168610"/>
                <a:gd name="connsiteY4" fmla="*/ 921540 h 2039827"/>
                <a:gd name="connsiteX5" fmla="*/ 105032 w 2168610"/>
                <a:gd name="connsiteY5" fmla="*/ 989503 h 2039827"/>
                <a:gd name="connsiteX6" fmla="*/ 154459 w 2168610"/>
                <a:gd name="connsiteY6" fmla="*/ 1063643 h 2039827"/>
                <a:gd name="connsiteX7" fmla="*/ 203886 w 2168610"/>
                <a:gd name="connsiteY7" fmla="*/ 1076000 h 2039827"/>
                <a:gd name="connsiteX8" fmla="*/ 240956 w 2168610"/>
                <a:gd name="connsiteY8" fmla="*/ 1125427 h 2039827"/>
                <a:gd name="connsiteX9" fmla="*/ 271848 w 2168610"/>
                <a:gd name="connsiteY9" fmla="*/ 1174854 h 2039827"/>
                <a:gd name="connsiteX10" fmla="*/ 296562 w 2168610"/>
                <a:gd name="connsiteY10" fmla="*/ 1230459 h 2039827"/>
                <a:gd name="connsiteX11" fmla="*/ 308919 w 2168610"/>
                <a:gd name="connsiteY11" fmla="*/ 1304600 h 2039827"/>
                <a:gd name="connsiteX12" fmla="*/ 327454 w 2168610"/>
                <a:gd name="connsiteY12" fmla="*/ 1329313 h 2039827"/>
                <a:gd name="connsiteX13" fmla="*/ 432486 w 2168610"/>
                <a:gd name="connsiteY13" fmla="*/ 1409632 h 2039827"/>
                <a:gd name="connsiteX14" fmla="*/ 438665 w 2168610"/>
                <a:gd name="connsiteY14" fmla="*/ 1384919 h 2039827"/>
                <a:gd name="connsiteX15" fmla="*/ 574589 w 2168610"/>
                <a:gd name="connsiteY15" fmla="*/ 1452881 h 2039827"/>
                <a:gd name="connsiteX16" fmla="*/ 574589 w 2168610"/>
                <a:gd name="connsiteY16" fmla="*/ 1452881 h 2039827"/>
                <a:gd name="connsiteX17" fmla="*/ 605481 w 2168610"/>
                <a:gd name="connsiteY17" fmla="*/ 1397276 h 2039827"/>
                <a:gd name="connsiteX18" fmla="*/ 661086 w 2168610"/>
                <a:gd name="connsiteY18" fmla="*/ 1329313 h 2039827"/>
                <a:gd name="connsiteX19" fmla="*/ 729048 w 2168610"/>
                <a:gd name="connsiteY19" fmla="*/ 1310778 h 2039827"/>
                <a:gd name="connsiteX20" fmla="*/ 821724 w 2168610"/>
                <a:gd name="connsiteY20" fmla="*/ 1323135 h 2039827"/>
                <a:gd name="connsiteX21" fmla="*/ 902043 w 2168610"/>
                <a:gd name="connsiteY21" fmla="*/ 1384919 h 2039827"/>
                <a:gd name="connsiteX22" fmla="*/ 957648 w 2168610"/>
                <a:gd name="connsiteY22" fmla="*/ 1465238 h 2039827"/>
                <a:gd name="connsiteX23" fmla="*/ 1013254 w 2168610"/>
                <a:gd name="connsiteY23" fmla="*/ 1545557 h 2039827"/>
                <a:gd name="connsiteX24" fmla="*/ 1062681 w 2168610"/>
                <a:gd name="connsiteY24" fmla="*/ 1632054 h 2039827"/>
                <a:gd name="connsiteX25" fmla="*/ 1118286 w 2168610"/>
                <a:gd name="connsiteY25" fmla="*/ 1700016 h 2039827"/>
                <a:gd name="connsiteX26" fmla="*/ 1167713 w 2168610"/>
                <a:gd name="connsiteY26" fmla="*/ 1737086 h 2039827"/>
                <a:gd name="connsiteX27" fmla="*/ 1198605 w 2168610"/>
                <a:gd name="connsiteY27" fmla="*/ 1817405 h 2039827"/>
                <a:gd name="connsiteX28" fmla="*/ 1223319 w 2168610"/>
                <a:gd name="connsiteY28" fmla="*/ 1879189 h 2039827"/>
                <a:gd name="connsiteX29" fmla="*/ 1248032 w 2168610"/>
                <a:gd name="connsiteY29" fmla="*/ 1940973 h 2039827"/>
                <a:gd name="connsiteX30" fmla="*/ 1278924 w 2168610"/>
                <a:gd name="connsiteY30" fmla="*/ 1984222 h 2039827"/>
                <a:gd name="connsiteX31" fmla="*/ 1340708 w 2168610"/>
                <a:gd name="connsiteY31" fmla="*/ 2008935 h 2039827"/>
                <a:gd name="connsiteX32" fmla="*/ 1439562 w 2168610"/>
                <a:gd name="connsiteY32" fmla="*/ 2027470 h 2039827"/>
                <a:gd name="connsiteX33" fmla="*/ 1513702 w 2168610"/>
                <a:gd name="connsiteY33" fmla="*/ 2039827 h 2039827"/>
                <a:gd name="connsiteX34" fmla="*/ 1606378 w 2168610"/>
                <a:gd name="connsiteY34" fmla="*/ 2039827 h 2039827"/>
                <a:gd name="connsiteX35" fmla="*/ 1587843 w 2168610"/>
                <a:gd name="connsiteY35" fmla="*/ 2027470 h 2039827"/>
                <a:gd name="connsiteX36" fmla="*/ 1587843 w 2168610"/>
                <a:gd name="connsiteY36" fmla="*/ 2027470 h 2039827"/>
                <a:gd name="connsiteX37" fmla="*/ 1575486 w 2168610"/>
                <a:gd name="connsiteY37" fmla="*/ 1959508 h 2039827"/>
                <a:gd name="connsiteX38" fmla="*/ 1550773 w 2168610"/>
                <a:gd name="connsiteY38" fmla="*/ 1928616 h 2039827"/>
                <a:gd name="connsiteX39" fmla="*/ 1544594 w 2168610"/>
                <a:gd name="connsiteY39" fmla="*/ 1891546 h 2039827"/>
                <a:gd name="connsiteX40" fmla="*/ 1526059 w 2168610"/>
                <a:gd name="connsiteY40" fmla="*/ 1848297 h 2039827"/>
                <a:gd name="connsiteX41" fmla="*/ 1538416 w 2168610"/>
                <a:gd name="connsiteY41" fmla="*/ 1817405 h 2039827"/>
                <a:gd name="connsiteX42" fmla="*/ 1532237 w 2168610"/>
                <a:gd name="connsiteY42" fmla="*/ 1798870 h 2039827"/>
                <a:gd name="connsiteX43" fmla="*/ 1488989 w 2168610"/>
                <a:gd name="connsiteY43" fmla="*/ 1774157 h 2039827"/>
                <a:gd name="connsiteX44" fmla="*/ 1538416 w 2168610"/>
                <a:gd name="connsiteY44" fmla="*/ 1743265 h 2039827"/>
                <a:gd name="connsiteX45" fmla="*/ 1544594 w 2168610"/>
                <a:gd name="connsiteY45" fmla="*/ 1730908 h 2039827"/>
                <a:gd name="connsiteX46" fmla="*/ 1550773 w 2168610"/>
                <a:gd name="connsiteY46" fmla="*/ 1700016 h 2039827"/>
                <a:gd name="connsiteX47" fmla="*/ 1526059 w 2168610"/>
                <a:gd name="connsiteY47" fmla="*/ 1669124 h 2039827"/>
                <a:gd name="connsiteX48" fmla="*/ 1550773 w 2168610"/>
                <a:gd name="connsiteY48" fmla="*/ 1669124 h 2039827"/>
                <a:gd name="connsiteX49" fmla="*/ 1575486 w 2168610"/>
                <a:gd name="connsiteY49" fmla="*/ 1650589 h 2039827"/>
                <a:gd name="connsiteX50" fmla="*/ 1550773 w 2168610"/>
                <a:gd name="connsiteY50" fmla="*/ 1594984 h 2039827"/>
                <a:gd name="connsiteX51" fmla="*/ 1550773 w 2168610"/>
                <a:gd name="connsiteY51" fmla="*/ 1594984 h 2039827"/>
                <a:gd name="connsiteX52" fmla="*/ 1618735 w 2168610"/>
                <a:gd name="connsiteY52" fmla="*/ 1594984 h 2039827"/>
                <a:gd name="connsiteX53" fmla="*/ 1631092 w 2168610"/>
                <a:gd name="connsiteY53" fmla="*/ 1582627 h 2039827"/>
                <a:gd name="connsiteX54" fmla="*/ 1649627 w 2168610"/>
                <a:gd name="connsiteY54" fmla="*/ 1533200 h 2039827"/>
                <a:gd name="connsiteX55" fmla="*/ 1686697 w 2168610"/>
                <a:gd name="connsiteY55" fmla="*/ 1533200 h 2039827"/>
                <a:gd name="connsiteX56" fmla="*/ 1705232 w 2168610"/>
                <a:gd name="connsiteY56" fmla="*/ 1533200 h 2039827"/>
                <a:gd name="connsiteX57" fmla="*/ 1705232 w 2168610"/>
                <a:gd name="connsiteY57" fmla="*/ 1502308 h 2039827"/>
                <a:gd name="connsiteX58" fmla="*/ 1699054 w 2168610"/>
                <a:gd name="connsiteY58" fmla="*/ 1483773 h 2039827"/>
                <a:gd name="connsiteX59" fmla="*/ 1699054 w 2168610"/>
                <a:gd name="connsiteY59" fmla="*/ 1483773 h 2039827"/>
                <a:gd name="connsiteX60" fmla="*/ 1773194 w 2168610"/>
                <a:gd name="connsiteY60" fmla="*/ 1489951 h 2039827"/>
                <a:gd name="connsiteX61" fmla="*/ 1834978 w 2168610"/>
                <a:gd name="connsiteY61" fmla="*/ 1477595 h 2039827"/>
                <a:gd name="connsiteX62" fmla="*/ 1896762 w 2168610"/>
                <a:gd name="connsiteY62" fmla="*/ 1421989 h 2039827"/>
                <a:gd name="connsiteX63" fmla="*/ 1896762 w 2168610"/>
                <a:gd name="connsiteY63" fmla="*/ 1378740 h 2039827"/>
                <a:gd name="connsiteX64" fmla="*/ 1946189 w 2168610"/>
                <a:gd name="connsiteY64" fmla="*/ 1347849 h 2039827"/>
                <a:gd name="connsiteX65" fmla="*/ 1940010 w 2168610"/>
                <a:gd name="connsiteY65" fmla="*/ 1286065 h 2039827"/>
                <a:gd name="connsiteX66" fmla="*/ 1983259 w 2168610"/>
                <a:gd name="connsiteY66" fmla="*/ 1267530 h 2039827"/>
                <a:gd name="connsiteX67" fmla="*/ 2007973 w 2168610"/>
                <a:gd name="connsiteY67" fmla="*/ 1329313 h 2039827"/>
                <a:gd name="connsiteX68" fmla="*/ 2143897 w 2168610"/>
                <a:gd name="connsiteY68" fmla="*/ 1255173 h 2039827"/>
                <a:gd name="connsiteX69" fmla="*/ 2156254 w 2168610"/>
                <a:gd name="connsiteY69" fmla="*/ 1168676 h 2039827"/>
                <a:gd name="connsiteX70" fmla="*/ 2143897 w 2168610"/>
                <a:gd name="connsiteY70" fmla="*/ 1131605 h 2039827"/>
                <a:gd name="connsiteX71" fmla="*/ 2137719 w 2168610"/>
                <a:gd name="connsiteY71" fmla="*/ 1094535 h 2039827"/>
                <a:gd name="connsiteX72" fmla="*/ 2150075 w 2168610"/>
                <a:gd name="connsiteY72" fmla="*/ 1051286 h 2039827"/>
                <a:gd name="connsiteX73" fmla="*/ 2168610 w 2168610"/>
                <a:gd name="connsiteY73" fmla="*/ 1014216 h 2039827"/>
                <a:gd name="connsiteX74" fmla="*/ 2131540 w 2168610"/>
                <a:gd name="connsiteY74" fmla="*/ 903005 h 2039827"/>
                <a:gd name="connsiteX75" fmla="*/ 2100648 w 2168610"/>
                <a:gd name="connsiteY75" fmla="*/ 872113 h 2039827"/>
                <a:gd name="connsiteX76" fmla="*/ 2075935 w 2168610"/>
                <a:gd name="connsiteY76" fmla="*/ 791795 h 2039827"/>
                <a:gd name="connsiteX77" fmla="*/ 2063578 w 2168610"/>
                <a:gd name="connsiteY77" fmla="*/ 618800 h 2039827"/>
                <a:gd name="connsiteX78" fmla="*/ 2051221 w 2168610"/>
                <a:gd name="connsiteY78" fmla="*/ 519946 h 2039827"/>
                <a:gd name="connsiteX79" fmla="*/ 2032686 w 2168610"/>
                <a:gd name="connsiteY79" fmla="*/ 501411 h 2039827"/>
                <a:gd name="connsiteX80" fmla="*/ 1983259 w 2168610"/>
                <a:gd name="connsiteY80" fmla="*/ 526124 h 2039827"/>
                <a:gd name="connsiteX81" fmla="*/ 1872048 w 2168610"/>
                <a:gd name="connsiteY81" fmla="*/ 470519 h 2039827"/>
                <a:gd name="connsiteX82" fmla="*/ 1834978 w 2168610"/>
                <a:gd name="connsiteY82" fmla="*/ 470519 h 2039827"/>
                <a:gd name="connsiteX83" fmla="*/ 1767016 w 2168610"/>
                <a:gd name="connsiteY83" fmla="*/ 464340 h 2039827"/>
                <a:gd name="connsiteX84" fmla="*/ 1692875 w 2168610"/>
                <a:gd name="connsiteY84" fmla="*/ 519946 h 2039827"/>
                <a:gd name="connsiteX85" fmla="*/ 1631092 w 2168610"/>
                <a:gd name="connsiteY85" fmla="*/ 489054 h 2039827"/>
                <a:gd name="connsiteX86" fmla="*/ 1594021 w 2168610"/>
                <a:gd name="connsiteY86" fmla="*/ 501411 h 2039827"/>
                <a:gd name="connsiteX87" fmla="*/ 1594083 w 2168610"/>
                <a:gd name="connsiteY87" fmla="*/ 489288 h 2039827"/>
                <a:gd name="connsiteX88" fmla="*/ 1519881 w 2168610"/>
                <a:gd name="connsiteY88" fmla="*/ 495232 h 2039827"/>
                <a:gd name="connsiteX89" fmla="*/ 1488989 w 2168610"/>
                <a:gd name="connsiteY89" fmla="*/ 470519 h 2039827"/>
                <a:gd name="connsiteX90" fmla="*/ 1439562 w 2168610"/>
                <a:gd name="connsiteY90" fmla="*/ 489054 h 2039827"/>
                <a:gd name="connsiteX91" fmla="*/ 1353065 w 2168610"/>
                <a:gd name="connsiteY91" fmla="*/ 445805 h 2039827"/>
                <a:gd name="connsiteX92" fmla="*/ 1291281 w 2168610"/>
                <a:gd name="connsiteY92" fmla="*/ 451984 h 2039827"/>
                <a:gd name="connsiteX93" fmla="*/ 1260389 w 2168610"/>
                <a:gd name="connsiteY93" fmla="*/ 439627 h 2039827"/>
                <a:gd name="connsiteX94" fmla="*/ 1235675 w 2168610"/>
                <a:gd name="connsiteY94" fmla="*/ 439627 h 2039827"/>
                <a:gd name="connsiteX95" fmla="*/ 1210962 w 2168610"/>
                <a:gd name="connsiteY95" fmla="*/ 396378 h 2039827"/>
                <a:gd name="connsiteX96" fmla="*/ 1144010 w 2168610"/>
                <a:gd name="connsiteY96" fmla="*/ 390478 h 2039827"/>
                <a:gd name="connsiteX97" fmla="*/ 1105929 w 2168610"/>
                <a:gd name="connsiteY97" fmla="*/ 371665 h 2039827"/>
                <a:gd name="connsiteX98" fmla="*/ 1087394 w 2168610"/>
                <a:gd name="connsiteY98" fmla="*/ 371665 h 2039827"/>
                <a:gd name="connsiteX99" fmla="*/ 1075037 w 2168610"/>
                <a:gd name="connsiteY99" fmla="*/ 359308 h 2039827"/>
                <a:gd name="connsiteX100" fmla="*/ 1062681 w 2168610"/>
                <a:gd name="connsiteY100" fmla="*/ 353130 h 2039827"/>
                <a:gd name="connsiteX101" fmla="*/ 1068450 w 2168610"/>
                <a:gd name="connsiteY101" fmla="*/ 10936 h 2039827"/>
                <a:gd name="connsiteX102" fmla="*/ 598898 w 2168610"/>
                <a:gd name="connsiteY102" fmla="*/ 0 h 2039827"/>
                <a:gd name="connsiteX0" fmla="*/ 598898 w 2168610"/>
                <a:gd name="connsiteY0" fmla="*/ 0 h 2039827"/>
                <a:gd name="connsiteX1" fmla="*/ 580767 w 2168610"/>
                <a:gd name="connsiteY1" fmla="*/ 872113 h 2039827"/>
                <a:gd name="connsiteX2" fmla="*/ 6178 w 2168610"/>
                <a:gd name="connsiteY2" fmla="*/ 853578 h 2039827"/>
                <a:gd name="connsiteX3" fmla="*/ 0 w 2168610"/>
                <a:gd name="connsiteY3" fmla="*/ 890649 h 2039827"/>
                <a:gd name="connsiteX4" fmla="*/ 49427 w 2168610"/>
                <a:gd name="connsiteY4" fmla="*/ 921540 h 2039827"/>
                <a:gd name="connsiteX5" fmla="*/ 105032 w 2168610"/>
                <a:gd name="connsiteY5" fmla="*/ 989503 h 2039827"/>
                <a:gd name="connsiteX6" fmla="*/ 154459 w 2168610"/>
                <a:gd name="connsiteY6" fmla="*/ 1063643 h 2039827"/>
                <a:gd name="connsiteX7" fmla="*/ 203886 w 2168610"/>
                <a:gd name="connsiteY7" fmla="*/ 1076000 h 2039827"/>
                <a:gd name="connsiteX8" fmla="*/ 240956 w 2168610"/>
                <a:gd name="connsiteY8" fmla="*/ 1125427 h 2039827"/>
                <a:gd name="connsiteX9" fmla="*/ 271848 w 2168610"/>
                <a:gd name="connsiteY9" fmla="*/ 1174854 h 2039827"/>
                <a:gd name="connsiteX10" fmla="*/ 296562 w 2168610"/>
                <a:gd name="connsiteY10" fmla="*/ 1230459 h 2039827"/>
                <a:gd name="connsiteX11" fmla="*/ 308919 w 2168610"/>
                <a:gd name="connsiteY11" fmla="*/ 1304600 h 2039827"/>
                <a:gd name="connsiteX12" fmla="*/ 327454 w 2168610"/>
                <a:gd name="connsiteY12" fmla="*/ 1329313 h 2039827"/>
                <a:gd name="connsiteX13" fmla="*/ 432486 w 2168610"/>
                <a:gd name="connsiteY13" fmla="*/ 1409632 h 2039827"/>
                <a:gd name="connsiteX14" fmla="*/ 438665 w 2168610"/>
                <a:gd name="connsiteY14" fmla="*/ 1384919 h 2039827"/>
                <a:gd name="connsiteX15" fmla="*/ 574589 w 2168610"/>
                <a:gd name="connsiteY15" fmla="*/ 1452881 h 2039827"/>
                <a:gd name="connsiteX16" fmla="*/ 574589 w 2168610"/>
                <a:gd name="connsiteY16" fmla="*/ 1452881 h 2039827"/>
                <a:gd name="connsiteX17" fmla="*/ 605481 w 2168610"/>
                <a:gd name="connsiteY17" fmla="*/ 1397276 h 2039827"/>
                <a:gd name="connsiteX18" fmla="*/ 661086 w 2168610"/>
                <a:gd name="connsiteY18" fmla="*/ 1329313 h 2039827"/>
                <a:gd name="connsiteX19" fmla="*/ 729048 w 2168610"/>
                <a:gd name="connsiteY19" fmla="*/ 1310778 h 2039827"/>
                <a:gd name="connsiteX20" fmla="*/ 821724 w 2168610"/>
                <a:gd name="connsiteY20" fmla="*/ 1323135 h 2039827"/>
                <a:gd name="connsiteX21" fmla="*/ 902043 w 2168610"/>
                <a:gd name="connsiteY21" fmla="*/ 1384919 h 2039827"/>
                <a:gd name="connsiteX22" fmla="*/ 957648 w 2168610"/>
                <a:gd name="connsiteY22" fmla="*/ 1465238 h 2039827"/>
                <a:gd name="connsiteX23" fmla="*/ 1013254 w 2168610"/>
                <a:gd name="connsiteY23" fmla="*/ 1545557 h 2039827"/>
                <a:gd name="connsiteX24" fmla="*/ 1062681 w 2168610"/>
                <a:gd name="connsiteY24" fmla="*/ 1632054 h 2039827"/>
                <a:gd name="connsiteX25" fmla="*/ 1118286 w 2168610"/>
                <a:gd name="connsiteY25" fmla="*/ 1700016 h 2039827"/>
                <a:gd name="connsiteX26" fmla="*/ 1167713 w 2168610"/>
                <a:gd name="connsiteY26" fmla="*/ 1737086 h 2039827"/>
                <a:gd name="connsiteX27" fmla="*/ 1198605 w 2168610"/>
                <a:gd name="connsiteY27" fmla="*/ 1817405 h 2039827"/>
                <a:gd name="connsiteX28" fmla="*/ 1223319 w 2168610"/>
                <a:gd name="connsiteY28" fmla="*/ 1879189 h 2039827"/>
                <a:gd name="connsiteX29" fmla="*/ 1248032 w 2168610"/>
                <a:gd name="connsiteY29" fmla="*/ 1940973 h 2039827"/>
                <a:gd name="connsiteX30" fmla="*/ 1278924 w 2168610"/>
                <a:gd name="connsiteY30" fmla="*/ 1984222 h 2039827"/>
                <a:gd name="connsiteX31" fmla="*/ 1340708 w 2168610"/>
                <a:gd name="connsiteY31" fmla="*/ 2008935 h 2039827"/>
                <a:gd name="connsiteX32" fmla="*/ 1439562 w 2168610"/>
                <a:gd name="connsiteY32" fmla="*/ 2027470 h 2039827"/>
                <a:gd name="connsiteX33" fmla="*/ 1513702 w 2168610"/>
                <a:gd name="connsiteY33" fmla="*/ 2039827 h 2039827"/>
                <a:gd name="connsiteX34" fmla="*/ 1606378 w 2168610"/>
                <a:gd name="connsiteY34" fmla="*/ 2039827 h 2039827"/>
                <a:gd name="connsiteX35" fmla="*/ 1587843 w 2168610"/>
                <a:gd name="connsiteY35" fmla="*/ 2027470 h 2039827"/>
                <a:gd name="connsiteX36" fmla="*/ 1587843 w 2168610"/>
                <a:gd name="connsiteY36" fmla="*/ 2027470 h 2039827"/>
                <a:gd name="connsiteX37" fmla="*/ 1575486 w 2168610"/>
                <a:gd name="connsiteY37" fmla="*/ 1959508 h 2039827"/>
                <a:gd name="connsiteX38" fmla="*/ 1550773 w 2168610"/>
                <a:gd name="connsiteY38" fmla="*/ 1928616 h 2039827"/>
                <a:gd name="connsiteX39" fmla="*/ 1544594 w 2168610"/>
                <a:gd name="connsiteY39" fmla="*/ 1891546 h 2039827"/>
                <a:gd name="connsiteX40" fmla="*/ 1526059 w 2168610"/>
                <a:gd name="connsiteY40" fmla="*/ 1848297 h 2039827"/>
                <a:gd name="connsiteX41" fmla="*/ 1538416 w 2168610"/>
                <a:gd name="connsiteY41" fmla="*/ 1817405 h 2039827"/>
                <a:gd name="connsiteX42" fmla="*/ 1532237 w 2168610"/>
                <a:gd name="connsiteY42" fmla="*/ 1798870 h 2039827"/>
                <a:gd name="connsiteX43" fmla="*/ 1488989 w 2168610"/>
                <a:gd name="connsiteY43" fmla="*/ 1774157 h 2039827"/>
                <a:gd name="connsiteX44" fmla="*/ 1538416 w 2168610"/>
                <a:gd name="connsiteY44" fmla="*/ 1743265 h 2039827"/>
                <a:gd name="connsiteX45" fmla="*/ 1544594 w 2168610"/>
                <a:gd name="connsiteY45" fmla="*/ 1730908 h 2039827"/>
                <a:gd name="connsiteX46" fmla="*/ 1550773 w 2168610"/>
                <a:gd name="connsiteY46" fmla="*/ 1700016 h 2039827"/>
                <a:gd name="connsiteX47" fmla="*/ 1526059 w 2168610"/>
                <a:gd name="connsiteY47" fmla="*/ 1669124 h 2039827"/>
                <a:gd name="connsiteX48" fmla="*/ 1550773 w 2168610"/>
                <a:gd name="connsiteY48" fmla="*/ 1669124 h 2039827"/>
                <a:gd name="connsiteX49" fmla="*/ 1575486 w 2168610"/>
                <a:gd name="connsiteY49" fmla="*/ 1650589 h 2039827"/>
                <a:gd name="connsiteX50" fmla="*/ 1550773 w 2168610"/>
                <a:gd name="connsiteY50" fmla="*/ 1594984 h 2039827"/>
                <a:gd name="connsiteX51" fmla="*/ 1550773 w 2168610"/>
                <a:gd name="connsiteY51" fmla="*/ 1594984 h 2039827"/>
                <a:gd name="connsiteX52" fmla="*/ 1618735 w 2168610"/>
                <a:gd name="connsiteY52" fmla="*/ 1594984 h 2039827"/>
                <a:gd name="connsiteX53" fmla="*/ 1631092 w 2168610"/>
                <a:gd name="connsiteY53" fmla="*/ 1582627 h 2039827"/>
                <a:gd name="connsiteX54" fmla="*/ 1649627 w 2168610"/>
                <a:gd name="connsiteY54" fmla="*/ 1533200 h 2039827"/>
                <a:gd name="connsiteX55" fmla="*/ 1686697 w 2168610"/>
                <a:gd name="connsiteY55" fmla="*/ 1533200 h 2039827"/>
                <a:gd name="connsiteX56" fmla="*/ 1705232 w 2168610"/>
                <a:gd name="connsiteY56" fmla="*/ 1533200 h 2039827"/>
                <a:gd name="connsiteX57" fmla="*/ 1705232 w 2168610"/>
                <a:gd name="connsiteY57" fmla="*/ 1502308 h 2039827"/>
                <a:gd name="connsiteX58" fmla="*/ 1699054 w 2168610"/>
                <a:gd name="connsiteY58" fmla="*/ 1483773 h 2039827"/>
                <a:gd name="connsiteX59" fmla="*/ 1699054 w 2168610"/>
                <a:gd name="connsiteY59" fmla="*/ 1483773 h 2039827"/>
                <a:gd name="connsiteX60" fmla="*/ 1773194 w 2168610"/>
                <a:gd name="connsiteY60" fmla="*/ 1489951 h 2039827"/>
                <a:gd name="connsiteX61" fmla="*/ 1834978 w 2168610"/>
                <a:gd name="connsiteY61" fmla="*/ 1477595 h 2039827"/>
                <a:gd name="connsiteX62" fmla="*/ 1896762 w 2168610"/>
                <a:gd name="connsiteY62" fmla="*/ 1421989 h 2039827"/>
                <a:gd name="connsiteX63" fmla="*/ 1896762 w 2168610"/>
                <a:gd name="connsiteY63" fmla="*/ 1378740 h 2039827"/>
                <a:gd name="connsiteX64" fmla="*/ 1946189 w 2168610"/>
                <a:gd name="connsiteY64" fmla="*/ 1347849 h 2039827"/>
                <a:gd name="connsiteX65" fmla="*/ 1940010 w 2168610"/>
                <a:gd name="connsiteY65" fmla="*/ 1286065 h 2039827"/>
                <a:gd name="connsiteX66" fmla="*/ 1983259 w 2168610"/>
                <a:gd name="connsiteY66" fmla="*/ 1267530 h 2039827"/>
                <a:gd name="connsiteX67" fmla="*/ 2007973 w 2168610"/>
                <a:gd name="connsiteY67" fmla="*/ 1329313 h 2039827"/>
                <a:gd name="connsiteX68" fmla="*/ 2143897 w 2168610"/>
                <a:gd name="connsiteY68" fmla="*/ 1255173 h 2039827"/>
                <a:gd name="connsiteX69" fmla="*/ 2156254 w 2168610"/>
                <a:gd name="connsiteY69" fmla="*/ 1168676 h 2039827"/>
                <a:gd name="connsiteX70" fmla="*/ 2143897 w 2168610"/>
                <a:gd name="connsiteY70" fmla="*/ 1131605 h 2039827"/>
                <a:gd name="connsiteX71" fmla="*/ 2137719 w 2168610"/>
                <a:gd name="connsiteY71" fmla="*/ 1094535 h 2039827"/>
                <a:gd name="connsiteX72" fmla="*/ 2150075 w 2168610"/>
                <a:gd name="connsiteY72" fmla="*/ 1051286 h 2039827"/>
                <a:gd name="connsiteX73" fmla="*/ 2168610 w 2168610"/>
                <a:gd name="connsiteY73" fmla="*/ 1014216 h 2039827"/>
                <a:gd name="connsiteX74" fmla="*/ 2131540 w 2168610"/>
                <a:gd name="connsiteY74" fmla="*/ 903005 h 2039827"/>
                <a:gd name="connsiteX75" fmla="*/ 2100648 w 2168610"/>
                <a:gd name="connsiteY75" fmla="*/ 872113 h 2039827"/>
                <a:gd name="connsiteX76" fmla="*/ 2075935 w 2168610"/>
                <a:gd name="connsiteY76" fmla="*/ 791795 h 2039827"/>
                <a:gd name="connsiteX77" fmla="*/ 2063578 w 2168610"/>
                <a:gd name="connsiteY77" fmla="*/ 618800 h 2039827"/>
                <a:gd name="connsiteX78" fmla="*/ 2051221 w 2168610"/>
                <a:gd name="connsiteY78" fmla="*/ 519946 h 2039827"/>
                <a:gd name="connsiteX79" fmla="*/ 2032686 w 2168610"/>
                <a:gd name="connsiteY79" fmla="*/ 501411 h 2039827"/>
                <a:gd name="connsiteX80" fmla="*/ 1983259 w 2168610"/>
                <a:gd name="connsiteY80" fmla="*/ 526124 h 2039827"/>
                <a:gd name="connsiteX81" fmla="*/ 1872048 w 2168610"/>
                <a:gd name="connsiteY81" fmla="*/ 470519 h 2039827"/>
                <a:gd name="connsiteX82" fmla="*/ 1834978 w 2168610"/>
                <a:gd name="connsiteY82" fmla="*/ 470519 h 2039827"/>
                <a:gd name="connsiteX83" fmla="*/ 1767016 w 2168610"/>
                <a:gd name="connsiteY83" fmla="*/ 464340 h 2039827"/>
                <a:gd name="connsiteX84" fmla="*/ 1692875 w 2168610"/>
                <a:gd name="connsiteY84" fmla="*/ 519946 h 2039827"/>
                <a:gd name="connsiteX85" fmla="*/ 1631092 w 2168610"/>
                <a:gd name="connsiteY85" fmla="*/ 489054 h 2039827"/>
                <a:gd name="connsiteX86" fmla="*/ 1594021 w 2168610"/>
                <a:gd name="connsiteY86" fmla="*/ 501411 h 2039827"/>
                <a:gd name="connsiteX87" fmla="*/ 1594083 w 2168610"/>
                <a:gd name="connsiteY87" fmla="*/ 489288 h 2039827"/>
                <a:gd name="connsiteX88" fmla="*/ 1519881 w 2168610"/>
                <a:gd name="connsiteY88" fmla="*/ 495232 h 2039827"/>
                <a:gd name="connsiteX89" fmla="*/ 1488989 w 2168610"/>
                <a:gd name="connsiteY89" fmla="*/ 470519 h 2039827"/>
                <a:gd name="connsiteX90" fmla="*/ 1439562 w 2168610"/>
                <a:gd name="connsiteY90" fmla="*/ 489054 h 2039827"/>
                <a:gd name="connsiteX91" fmla="*/ 1362643 w 2168610"/>
                <a:gd name="connsiteY91" fmla="*/ 433707 h 2039827"/>
                <a:gd name="connsiteX92" fmla="*/ 1291281 w 2168610"/>
                <a:gd name="connsiteY92" fmla="*/ 451984 h 2039827"/>
                <a:gd name="connsiteX93" fmla="*/ 1260389 w 2168610"/>
                <a:gd name="connsiteY93" fmla="*/ 439627 h 2039827"/>
                <a:gd name="connsiteX94" fmla="*/ 1235675 w 2168610"/>
                <a:gd name="connsiteY94" fmla="*/ 439627 h 2039827"/>
                <a:gd name="connsiteX95" fmla="*/ 1210962 w 2168610"/>
                <a:gd name="connsiteY95" fmla="*/ 396378 h 2039827"/>
                <a:gd name="connsiteX96" fmla="*/ 1144010 w 2168610"/>
                <a:gd name="connsiteY96" fmla="*/ 390478 h 2039827"/>
                <a:gd name="connsiteX97" fmla="*/ 1105929 w 2168610"/>
                <a:gd name="connsiteY97" fmla="*/ 371665 h 2039827"/>
                <a:gd name="connsiteX98" fmla="*/ 1087394 w 2168610"/>
                <a:gd name="connsiteY98" fmla="*/ 371665 h 2039827"/>
                <a:gd name="connsiteX99" fmla="*/ 1075037 w 2168610"/>
                <a:gd name="connsiteY99" fmla="*/ 359308 h 2039827"/>
                <a:gd name="connsiteX100" fmla="*/ 1062681 w 2168610"/>
                <a:gd name="connsiteY100" fmla="*/ 353130 h 2039827"/>
                <a:gd name="connsiteX101" fmla="*/ 1068450 w 2168610"/>
                <a:gd name="connsiteY101" fmla="*/ 10936 h 2039827"/>
                <a:gd name="connsiteX102" fmla="*/ 598898 w 2168610"/>
                <a:gd name="connsiteY102" fmla="*/ 0 h 2039827"/>
                <a:gd name="connsiteX0" fmla="*/ 598898 w 2168610"/>
                <a:gd name="connsiteY0" fmla="*/ 0 h 2039827"/>
                <a:gd name="connsiteX1" fmla="*/ 580767 w 2168610"/>
                <a:gd name="connsiteY1" fmla="*/ 872113 h 2039827"/>
                <a:gd name="connsiteX2" fmla="*/ 6178 w 2168610"/>
                <a:gd name="connsiteY2" fmla="*/ 853578 h 2039827"/>
                <a:gd name="connsiteX3" fmla="*/ 0 w 2168610"/>
                <a:gd name="connsiteY3" fmla="*/ 890649 h 2039827"/>
                <a:gd name="connsiteX4" fmla="*/ 49427 w 2168610"/>
                <a:gd name="connsiteY4" fmla="*/ 921540 h 2039827"/>
                <a:gd name="connsiteX5" fmla="*/ 105032 w 2168610"/>
                <a:gd name="connsiteY5" fmla="*/ 989503 h 2039827"/>
                <a:gd name="connsiteX6" fmla="*/ 154459 w 2168610"/>
                <a:gd name="connsiteY6" fmla="*/ 1063643 h 2039827"/>
                <a:gd name="connsiteX7" fmla="*/ 203886 w 2168610"/>
                <a:gd name="connsiteY7" fmla="*/ 1076000 h 2039827"/>
                <a:gd name="connsiteX8" fmla="*/ 240956 w 2168610"/>
                <a:gd name="connsiteY8" fmla="*/ 1125427 h 2039827"/>
                <a:gd name="connsiteX9" fmla="*/ 271848 w 2168610"/>
                <a:gd name="connsiteY9" fmla="*/ 1174854 h 2039827"/>
                <a:gd name="connsiteX10" fmla="*/ 296562 w 2168610"/>
                <a:gd name="connsiteY10" fmla="*/ 1230459 h 2039827"/>
                <a:gd name="connsiteX11" fmla="*/ 308919 w 2168610"/>
                <a:gd name="connsiteY11" fmla="*/ 1304600 h 2039827"/>
                <a:gd name="connsiteX12" fmla="*/ 327454 w 2168610"/>
                <a:gd name="connsiteY12" fmla="*/ 1329313 h 2039827"/>
                <a:gd name="connsiteX13" fmla="*/ 432486 w 2168610"/>
                <a:gd name="connsiteY13" fmla="*/ 1409632 h 2039827"/>
                <a:gd name="connsiteX14" fmla="*/ 438665 w 2168610"/>
                <a:gd name="connsiteY14" fmla="*/ 1384919 h 2039827"/>
                <a:gd name="connsiteX15" fmla="*/ 574589 w 2168610"/>
                <a:gd name="connsiteY15" fmla="*/ 1452881 h 2039827"/>
                <a:gd name="connsiteX16" fmla="*/ 574589 w 2168610"/>
                <a:gd name="connsiteY16" fmla="*/ 1452881 h 2039827"/>
                <a:gd name="connsiteX17" fmla="*/ 605481 w 2168610"/>
                <a:gd name="connsiteY17" fmla="*/ 1397276 h 2039827"/>
                <a:gd name="connsiteX18" fmla="*/ 661086 w 2168610"/>
                <a:gd name="connsiteY18" fmla="*/ 1329313 h 2039827"/>
                <a:gd name="connsiteX19" fmla="*/ 729048 w 2168610"/>
                <a:gd name="connsiteY19" fmla="*/ 1310778 h 2039827"/>
                <a:gd name="connsiteX20" fmla="*/ 821724 w 2168610"/>
                <a:gd name="connsiteY20" fmla="*/ 1323135 h 2039827"/>
                <a:gd name="connsiteX21" fmla="*/ 902043 w 2168610"/>
                <a:gd name="connsiteY21" fmla="*/ 1384919 h 2039827"/>
                <a:gd name="connsiteX22" fmla="*/ 957648 w 2168610"/>
                <a:gd name="connsiteY22" fmla="*/ 1465238 h 2039827"/>
                <a:gd name="connsiteX23" fmla="*/ 1013254 w 2168610"/>
                <a:gd name="connsiteY23" fmla="*/ 1545557 h 2039827"/>
                <a:gd name="connsiteX24" fmla="*/ 1062681 w 2168610"/>
                <a:gd name="connsiteY24" fmla="*/ 1632054 h 2039827"/>
                <a:gd name="connsiteX25" fmla="*/ 1118286 w 2168610"/>
                <a:gd name="connsiteY25" fmla="*/ 1700016 h 2039827"/>
                <a:gd name="connsiteX26" fmla="*/ 1167713 w 2168610"/>
                <a:gd name="connsiteY26" fmla="*/ 1737086 h 2039827"/>
                <a:gd name="connsiteX27" fmla="*/ 1198605 w 2168610"/>
                <a:gd name="connsiteY27" fmla="*/ 1817405 h 2039827"/>
                <a:gd name="connsiteX28" fmla="*/ 1223319 w 2168610"/>
                <a:gd name="connsiteY28" fmla="*/ 1879189 h 2039827"/>
                <a:gd name="connsiteX29" fmla="*/ 1248032 w 2168610"/>
                <a:gd name="connsiteY29" fmla="*/ 1940973 h 2039827"/>
                <a:gd name="connsiteX30" fmla="*/ 1278924 w 2168610"/>
                <a:gd name="connsiteY30" fmla="*/ 1984222 h 2039827"/>
                <a:gd name="connsiteX31" fmla="*/ 1340708 w 2168610"/>
                <a:gd name="connsiteY31" fmla="*/ 2008935 h 2039827"/>
                <a:gd name="connsiteX32" fmla="*/ 1439562 w 2168610"/>
                <a:gd name="connsiteY32" fmla="*/ 2027470 h 2039827"/>
                <a:gd name="connsiteX33" fmla="*/ 1513702 w 2168610"/>
                <a:gd name="connsiteY33" fmla="*/ 2039827 h 2039827"/>
                <a:gd name="connsiteX34" fmla="*/ 1606378 w 2168610"/>
                <a:gd name="connsiteY34" fmla="*/ 2039827 h 2039827"/>
                <a:gd name="connsiteX35" fmla="*/ 1587843 w 2168610"/>
                <a:gd name="connsiteY35" fmla="*/ 2027470 h 2039827"/>
                <a:gd name="connsiteX36" fmla="*/ 1587843 w 2168610"/>
                <a:gd name="connsiteY36" fmla="*/ 2027470 h 2039827"/>
                <a:gd name="connsiteX37" fmla="*/ 1575486 w 2168610"/>
                <a:gd name="connsiteY37" fmla="*/ 1959508 h 2039827"/>
                <a:gd name="connsiteX38" fmla="*/ 1550773 w 2168610"/>
                <a:gd name="connsiteY38" fmla="*/ 1928616 h 2039827"/>
                <a:gd name="connsiteX39" fmla="*/ 1544594 w 2168610"/>
                <a:gd name="connsiteY39" fmla="*/ 1891546 h 2039827"/>
                <a:gd name="connsiteX40" fmla="*/ 1526059 w 2168610"/>
                <a:gd name="connsiteY40" fmla="*/ 1848297 h 2039827"/>
                <a:gd name="connsiteX41" fmla="*/ 1538416 w 2168610"/>
                <a:gd name="connsiteY41" fmla="*/ 1817405 h 2039827"/>
                <a:gd name="connsiteX42" fmla="*/ 1532237 w 2168610"/>
                <a:gd name="connsiteY42" fmla="*/ 1798870 h 2039827"/>
                <a:gd name="connsiteX43" fmla="*/ 1488989 w 2168610"/>
                <a:gd name="connsiteY43" fmla="*/ 1774157 h 2039827"/>
                <a:gd name="connsiteX44" fmla="*/ 1538416 w 2168610"/>
                <a:gd name="connsiteY44" fmla="*/ 1743265 h 2039827"/>
                <a:gd name="connsiteX45" fmla="*/ 1544594 w 2168610"/>
                <a:gd name="connsiteY45" fmla="*/ 1730908 h 2039827"/>
                <a:gd name="connsiteX46" fmla="*/ 1550773 w 2168610"/>
                <a:gd name="connsiteY46" fmla="*/ 1700016 h 2039827"/>
                <a:gd name="connsiteX47" fmla="*/ 1526059 w 2168610"/>
                <a:gd name="connsiteY47" fmla="*/ 1669124 h 2039827"/>
                <a:gd name="connsiteX48" fmla="*/ 1550773 w 2168610"/>
                <a:gd name="connsiteY48" fmla="*/ 1669124 h 2039827"/>
                <a:gd name="connsiteX49" fmla="*/ 1575486 w 2168610"/>
                <a:gd name="connsiteY49" fmla="*/ 1650589 h 2039827"/>
                <a:gd name="connsiteX50" fmla="*/ 1550773 w 2168610"/>
                <a:gd name="connsiteY50" fmla="*/ 1594984 h 2039827"/>
                <a:gd name="connsiteX51" fmla="*/ 1550773 w 2168610"/>
                <a:gd name="connsiteY51" fmla="*/ 1594984 h 2039827"/>
                <a:gd name="connsiteX52" fmla="*/ 1618735 w 2168610"/>
                <a:gd name="connsiteY52" fmla="*/ 1594984 h 2039827"/>
                <a:gd name="connsiteX53" fmla="*/ 1631092 w 2168610"/>
                <a:gd name="connsiteY53" fmla="*/ 1582627 h 2039827"/>
                <a:gd name="connsiteX54" fmla="*/ 1649627 w 2168610"/>
                <a:gd name="connsiteY54" fmla="*/ 1533200 h 2039827"/>
                <a:gd name="connsiteX55" fmla="*/ 1686697 w 2168610"/>
                <a:gd name="connsiteY55" fmla="*/ 1533200 h 2039827"/>
                <a:gd name="connsiteX56" fmla="*/ 1705232 w 2168610"/>
                <a:gd name="connsiteY56" fmla="*/ 1533200 h 2039827"/>
                <a:gd name="connsiteX57" fmla="*/ 1705232 w 2168610"/>
                <a:gd name="connsiteY57" fmla="*/ 1502308 h 2039827"/>
                <a:gd name="connsiteX58" fmla="*/ 1699054 w 2168610"/>
                <a:gd name="connsiteY58" fmla="*/ 1483773 h 2039827"/>
                <a:gd name="connsiteX59" fmla="*/ 1699054 w 2168610"/>
                <a:gd name="connsiteY59" fmla="*/ 1483773 h 2039827"/>
                <a:gd name="connsiteX60" fmla="*/ 1773194 w 2168610"/>
                <a:gd name="connsiteY60" fmla="*/ 1489951 h 2039827"/>
                <a:gd name="connsiteX61" fmla="*/ 1834978 w 2168610"/>
                <a:gd name="connsiteY61" fmla="*/ 1477595 h 2039827"/>
                <a:gd name="connsiteX62" fmla="*/ 1896762 w 2168610"/>
                <a:gd name="connsiteY62" fmla="*/ 1421989 h 2039827"/>
                <a:gd name="connsiteX63" fmla="*/ 1896762 w 2168610"/>
                <a:gd name="connsiteY63" fmla="*/ 1378740 h 2039827"/>
                <a:gd name="connsiteX64" fmla="*/ 1946189 w 2168610"/>
                <a:gd name="connsiteY64" fmla="*/ 1347849 h 2039827"/>
                <a:gd name="connsiteX65" fmla="*/ 1940010 w 2168610"/>
                <a:gd name="connsiteY65" fmla="*/ 1286065 h 2039827"/>
                <a:gd name="connsiteX66" fmla="*/ 1983259 w 2168610"/>
                <a:gd name="connsiteY66" fmla="*/ 1267530 h 2039827"/>
                <a:gd name="connsiteX67" fmla="*/ 2007973 w 2168610"/>
                <a:gd name="connsiteY67" fmla="*/ 1329313 h 2039827"/>
                <a:gd name="connsiteX68" fmla="*/ 2143897 w 2168610"/>
                <a:gd name="connsiteY68" fmla="*/ 1255173 h 2039827"/>
                <a:gd name="connsiteX69" fmla="*/ 2156254 w 2168610"/>
                <a:gd name="connsiteY69" fmla="*/ 1168676 h 2039827"/>
                <a:gd name="connsiteX70" fmla="*/ 2143897 w 2168610"/>
                <a:gd name="connsiteY70" fmla="*/ 1131605 h 2039827"/>
                <a:gd name="connsiteX71" fmla="*/ 2137719 w 2168610"/>
                <a:gd name="connsiteY71" fmla="*/ 1094535 h 2039827"/>
                <a:gd name="connsiteX72" fmla="*/ 2150075 w 2168610"/>
                <a:gd name="connsiteY72" fmla="*/ 1051286 h 2039827"/>
                <a:gd name="connsiteX73" fmla="*/ 2168610 w 2168610"/>
                <a:gd name="connsiteY73" fmla="*/ 1014216 h 2039827"/>
                <a:gd name="connsiteX74" fmla="*/ 2131540 w 2168610"/>
                <a:gd name="connsiteY74" fmla="*/ 903005 h 2039827"/>
                <a:gd name="connsiteX75" fmla="*/ 2100648 w 2168610"/>
                <a:gd name="connsiteY75" fmla="*/ 872113 h 2039827"/>
                <a:gd name="connsiteX76" fmla="*/ 2075935 w 2168610"/>
                <a:gd name="connsiteY76" fmla="*/ 791795 h 2039827"/>
                <a:gd name="connsiteX77" fmla="*/ 2063578 w 2168610"/>
                <a:gd name="connsiteY77" fmla="*/ 618800 h 2039827"/>
                <a:gd name="connsiteX78" fmla="*/ 2051221 w 2168610"/>
                <a:gd name="connsiteY78" fmla="*/ 519946 h 2039827"/>
                <a:gd name="connsiteX79" fmla="*/ 2032686 w 2168610"/>
                <a:gd name="connsiteY79" fmla="*/ 501411 h 2039827"/>
                <a:gd name="connsiteX80" fmla="*/ 1983259 w 2168610"/>
                <a:gd name="connsiteY80" fmla="*/ 526124 h 2039827"/>
                <a:gd name="connsiteX81" fmla="*/ 1872048 w 2168610"/>
                <a:gd name="connsiteY81" fmla="*/ 470519 h 2039827"/>
                <a:gd name="connsiteX82" fmla="*/ 1834978 w 2168610"/>
                <a:gd name="connsiteY82" fmla="*/ 470519 h 2039827"/>
                <a:gd name="connsiteX83" fmla="*/ 1767016 w 2168610"/>
                <a:gd name="connsiteY83" fmla="*/ 464340 h 2039827"/>
                <a:gd name="connsiteX84" fmla="*/ 1692875 w 2168610"/>
                <a:gd name="connsiteY84" fmla="*/ 519946 h 2039827"/>
                <a:gd name="connsiteX85" fmla="*/ 1631092 w 2168610"/>
                <a:gd name="connsiteY85" fmla="*/ 489054 h 2039827"/>
                <a:gd name="connsiteX86" fmla="*/ 1594021 w 2168610"/>
                <a:gd name="connsiteY86" fmla="*/ 501411 h 2039827"/>
                <a:gd name="connsiteX87" fmla="*/ 1594083 w 2168610"/>
                <a:gd name="connsiteY87" fmla="*/ 489288 h 2039827"/>
                <a:gd name="connsiteX88" fmla="*/ 1519881 w 2168610"/>
                <a:gd name="connsiteY88" fmla="*/ 495232 h 2039827"/>
                <a:gd name="connsiteX89" fmla="*/ 1488989 w 2168610"/>
                <a:gd name="connsiteY89" fmla="*/ 470519 h 2039827"/>
                <a:gd name="connsiteX90" fmla="*/ 1439562 w 2168610"/>
                <a:gd name="connsiteY90" fmla="*/ 489054 h 2039827"/>
                <a:gd name="connsiteX91" fmla="*/ 1362643 w 2168610"/>
                <a:gd name="connsiteY91" fmla="*/ 433707 h 2039827"/>
                <a:gd name="connsiteX92" fmla="*/ 1291281 w 2168610"/>
                <a:gd name="connsiteY92" fmla="*/ 451984 h 2039827"/>
                <a:gd name="connsiteX93" fmla="*/ 1260389 w 2168610"/>
                <a:gd name="connsiteY93" fmla="*/ 439627 h 2039827"/>
                <a:gd name="connsiteX94" fmla="*/ 1240486 w 2168610"/>
                <a:gd name="connsiteY94" fmla="*/ 432292 h 2039827"/>
                <a:gd name="connsiteX95" fmla="*/ 1210962 w 2168610"/>
                <a:gd name="connsiteY95" fmla="*/ 396378 h 2039827"/>
                <a:gd name="connsiteX96" fmla="*/ 1144010 w 2168610"/>
                <a:gd name="connsiteY96" fmla="*/ 390478 h 2039827"/>
                <a:gd name="connsiteX97" fmla="*/ 1105929 w 2168610"/>
                <a:gd name="connsiteY97" fmla="*/ 371665 h 2039827"/>
                <a:gd name="connsiteX98" fmla="*/ 1087394 w 2168610"/>
                <a:gd name="connsiteY98" fmla="*/ 371665 h 2039827"/>
                <a:gd name="connsiteX99" fmla="*/ 1075037 w 2168610"/>
                <a:gd name="connsiteY99" fmla="*/ 359308 h 2039827"/>
                <a:gd name="connsiteX100" fmla="*/ 1062681 w 2168610"/>
                <a:gd name="connsiteY100" fmla="*/ 353130 h 2039827"/>
                <a:gd name="connsiteX101" fmla="*/ 1068450 w 2168610"/>
                <a:gd name="connsiteY101" fmla="*/ 10936 h 2039827"/>
                <a:gd name="connsiteX102" fmla="*/ 598898 w 2168610"/>
                <a:gd name="connsiteY102" fmla="*/ 0 h 2039827"/>
                <a:gd name="connsiteX0" fmla="*/ 602245 w 2171957"/>
                <a:gd name="connsiteY0" fmla="*/ 0 h 2039827"/>
                <a:gd name="connsiteX1" fmla="*/ 584114 w 2171957"/>
                <a:gd name="connsiteY1" fmla="*/ 872113 h 2039827"/>
                <a:gd name="connsiteX2" fmla="*/ 0 w 2171957"/>
                <a:gd name="connsiteY2" fmla="*/ 841299 h 2039827"/>
                <a:gd name="connsiteX3" fmla="*/ 3347 w 2171957"/>
                <a:gd name="connsiteY3" fmla="*/ 890649 h 2039827"/>
                <a:gd name="connsiteX4" fmla="*/ 52774 w 2171957"/>
                <a:gd name="connsiteY4" fmla="*/ 921540 h 2039827"/>
                <a:gd name="connsiteX5" fmla="*/ 108379 w 2171957"/>
                <a:gd name="connsiteY5" fmla="*/ 989503 h 2039827"/>
                <a:gd name="connsiteX6" fmla="*/ 157806 w 2171957"/>
                <a:gd name="connsiteY6" fmla="*/ 1063643 h 2039827"/>
                <a:gd name="connsiteX7" fmla="*/ 207233 w 2171957"/>
                <a:gd name="connsiteY7" fmla="*/ 1076000 h 2039827"/>
                <a:gd name="connsiteX8" fmla="*/ 244303 w 2171957"/>
                <a:gd name="connsiteY8" fmla="*/ 1125427 h 2039827"/>
                <a:gd name="connsiteX9" fmla="*/ 275195 w 2171957"/>
                <a:gd name="connsiteY9" fmla="*/ 1174854 h 2039827"/>
                <a:gd name="connsiteX10" fmla="*/ 299909 w 2171957"/>
                <a:gd name="connsiteY10" fmla="*/ 1230459 h 2039827"/>
                <a:gd name="connsiteX11" fmla="*/ 312266 w 2171957"/>
                <a:gd name="connsiteY11" fmla="*/ 1304600 h 2039827"/>
                <a:gd name="connsiteX12" fmla="*/ 330801 w 2171957"/>
                <a:gd name="connsiteY12" fmla="*/ 1329313 h 2039827"/>
                <a:gd name="connsiteX13" fmla="*/ 435833 w 2171957"/>
                <a:gd name="connsiteY13" fmla="*/ 1409632 h 2039827"/>
                <a:gd name="connsiteX14" fmla="*/ 442012 w 2171957"/>
                <a:gd name="connsiteY14" fmla="*/ 1384919 h 2039827"/>
                <a:gd name="connsiteX15" fmla="*/ 577936 w 2171957"/>
                <a:gd name="connsiteY15" fmla="*/ 1452881 h 2039827"/>
                <a:gd name="connsiteX16" fmla="*/ 577936 w 2171957"/>
                <a:gd name="connsiteY16" fmla="*/ 1452881 h 2039827"/>
                <a:gd name="connsiteX17" fmla="*/ 608828 w 2171957"/>
                <a:gd name="connsiteY17" fmla="*/ 1397276 h 2039827"/>
                <a:gd name="connsiteX18" fmla="*/ 664433 w 2171957"/>
                <a:gd name="connsiteY18" fmla="*/ 1329313 h 2039827"/>
                <a:gd name="connsiteX19" fmla="*/ 732395 w 2171957"/>
                <a:gd name="connsiteY19" fmla="*/ 1310778 h 2039827"/>
                <a:gd name="connsiteX20" fmla="*/ 825071 w 2171957"/>
                <a:gd name="connsiteY20" fmla="*/ 1323135 h 2039827"/>
                <a:gd name="connsiteX21" fmla="*/ 905390 w 2171957"/>
                <a:gd name="connsiteY21" fmla="*/ 1384919 h 2039827"/>
                <a:gd name="connsiteX22" fmla="*/ 960995 w 2171957"/>
                <a:gd name="connsiteY22" fmla="*/ 1465238 h 2039827"/>
                <a:gd name="connsiteX23" fmla="*/ 1016601 w 2171957"/>
                <a:gd name="connsiteY23" fmla="*/ 1545557 h 2039827"/>
                <a:gd name="connsiteX24" fmla="*/ 1066028 w 2171957"/>
                <a:gd name="connsiteY24" fmla="*/ 1632054 h 2039827"/>
                <a:gd name="connsiteX25" fmla="*/ 1121633 w 2171957"/>
                <a:gd name="connsiteY25" fmla="*/ 1700016 h 2039827"/>
                <a:gd name="connsiteX26" fmla="*/ 1171060 w 2171957"/>
                <a:gd name="connsiteY26" fmla="*/ 1737086 h 2039827"/>
                <a:gd name="connsiteX27" fmla="*/ 1201952 w 2171957"/>
                <a:gd name="connsiteY27" fmla="*/ 1817405 h 2039827"/>
                <a:gd name="connsiteX28" fmla="*/ 1226666 w 2171957"/>
                <a:gd name="connsiteY28" fmla="*/ 1879189 h 2039827"/>
                <a:gd name="connsiteX29" fmla="*/ 1251379 w 2171957"/>
                <a:gd name="connsiteY29" fmla="*/ 1940973 h 2039827"/>
                <a:gd name="connsiteX30" fmla="*/ 1282271 w 2171957"/>
                <a:gd name="connsiteY30" fmla="*/ 1984222 h 2039827"/>
                <a:gd name="connsiteX31" fmla="*/ 1344055 w 2171957"/>
                <a:gd name="connsiteY31" fmla="*/ 2008935 h 2039827"/>
                <a:gd name="connsiteX32" fmla="*/ 1442909 w 2171957"/>
                <a:gd name="connsiteY32" fmla="*/ 2027470 h 2039827"/>
                <a:gd name="connsiteX33" fmla="*/ 1517049 w 2171957"/>
                <a:gd name="connsiteY33" fmla="*/ 2039827 h 2039827"/>
                <a:gd name="connsiteX34" fmla="*/ 1609725 w 2171957"/>
                <a:gd name="connsiteY34" fmla="*/ 2039827 h 2039827"/>
                <a:gd name="connsiteX35" fmla="*/ 1591190 w 2171957"/>
                <a:gd name="connsiteY35" fmla="*/ 2027470 h 2039827"/>
                <a:gd name="connsiteX36" fmla="*/ 1591190 w 2171957"/>
                <a:gd name="connsiteY36" fmla="*/ 2027470 h 2039827"/>
                <a:gd name="connsiteX37" fmla="*/ 1578833 w 2171957"/>
                <a:gd name="connsiteY37" fmla="*/ 1959508 h 2039827"/>
                <a:gd name="connsiteX38" fmla="*/ 1554120 w 2171957"/>
                <a:gd name="connsiteY38" fmla="*/ 1928616 h 2039827"/>
                <a:gd name="connsiteX39" fmla="*/ 1547941 w 2171957"/>
                <a:gd name="connsiteY39" fmla="*/ 1891546 h 2039827"/>
                <a:gd name="connsiteX40" fmla="*/ 1529406 w 2171957"/>
                <a:gd name="connsiteY40" fmla="*/ 1848297 h 2039827"/>
                <a:gd name="connsiteX41" fmla="*/ 1541763 w 2171957"/>
                <a:gd name="connsiteY41" fmla="*/ 1817405 h 2039827"/>
                <a:gd name="connsiteX42" fmla="*/ 1535584 w 2171957"/>
                <a:gd name="connsiteY42" fmla="*/ 1798870 h 2039827"/>
                <a:gd name="connsiteX43" fmla="*/ 1492336 w 2171957"/>
                <a:gd name="connsiteY43" fmla="*/ 1774157 h 2039827"/>
                <a:gd name="connsiteX44" fmla="*/ 1541763 w 2171957"/>
                <a:gd name="connsiteY44" fmla="*/ 1743265 h 2039827"/>
                <a:gd name="connsiteX45" fmla="*/ 1547941 w 2171957"/>
                <a:gd name="connsiteY45" fmla="*/ 1730908 h 2039827"/>
                <a:gd name="connsiteX46" fmla="*/ 1554120 w 2171957"/>
                <a:gd name="connsiteY46" fmla="*/ 1700016 h 2039827"/>
                <a:gd name="connsiteX47" fmla="*/ 1529406 w 2171957"/>
                <a:gd name="connsiteY47" fmla="*/ 1669124 h 2039827"/>
                <a:gd name="connsiteX48" fmla="*/ 1554120 w 2171957"/>
                <a:gd name="connsiteY48" fmla="*/ 1669124 h 2039827"/>
                <a:gd name="connsiteX49" fmla="*/ 1578833 w 2171957"/>
                <a:gd name="connsiteY49" fmla="*/ 1650589 h 2039827"/>
                <a:gd name="connsiteX50" fmla="*/ 1554120 w 2171957"/>
                <a:gd name="connsiteY50" fmla="*/ 1594984 h 2039827"/>
                <a:gd name="connsiteX51" fmla="*/ 1554120 w 2171957"/>
                <a:gd name="connsiteY51" fmla="*/ 1594984 h 2039827"/>
                <a:gd name="connsiteX52" fmla="*/ 1622082 w 2171957"/>
                <a:gd name="connsiteY52" fmla="*/ 1594984 h 2039827"/>
                <a:gd name="connsiteX53" fmla="*/ 1634439 w 2171957"/>
                <a:gd name="connsiteY53" fmla="*/ 1582627 h 2039827"/>
                <a:gd name="connsiteX54" fmla="*/ 1652974 w 2171957"/>
                <a:gd name="connsiteY54" fmla="*/ 1533200 h 2039827"/>
                <a:gd name="connsiteX55" fmla="*/ 1690044 w 2171957"/>
                <a:gd name="connsiteY55" fmla="*/ 1533200 h 2039827"/>
                <a:gd name="connsiteX56" fmla="*/ 1708579 w 2171957"/>
                <a:gd name="connsiteY56" fmla="*/ 1533200 h 2039827"/>
                <a:gd name="connsiteX57" fmla="*/ 1708579 w 2171957"/>
                <a:gd name="connsiteY57" fmla="*/ 1502308 h 2039827"/>
                <a:gd name="connsiteX58" fmla="*/ 1702401 w 2171957"/>
                <a:gd name="connsiteY58" fmla="*/ 1483773 h 2039827"/>
                <a:gd name="connsiteX59" fmla="*/ 1702401 w 2171957"/>
                <a:gd name="connsiteY59" fmla="*/ 1483773 h 2039827"/>
                <a:gd name="connsiteX60" fmla="*/ 1776541 w 2171957"/>
                <a:gd name="connsiteY60" fmla="*/ 1489951 h 2039827"/>
                <a:gd name="connsiteX61" fmla="*/ 1838325 w 2171957"/>
                <a:gd name="connsiteY61" fmla="*/ 1477595 h 2039827"/>
                <a:gd name="connsiteX62" fmla="*/ 1900109 w 2171957"/>
                <a:gd name="connsiteY62" fmla="*/ 1421989 h 2039827"/>
                <a:gd name="connsiteX63" fmla="*/ 1900109 w 2171957"/>
                <a:gd name="connsiteY63" fmla="*/ 1378740 h 2039827"/>
                <a:gd name="connsiteX64" fmla="*/ 1949536 w 2171957"/>
                <a:gd name="connsiteY64" fmla="*/ 1347849 h 2039827"/>
                <a:gd name="connsiteX65" fmla="*/ 1943357 w 2171957"/>
                <a:gd name="connsiteY65" fmla="*/ 1286065 h 2039827"/>
                <a:gd name="connsiteX66" fmla="*/ 1986606 w 2171957"/>
                <a:gd name="connsiteY66" fmla="*/ 1267530 h 2039827"/>
                <a:gd name="connsiteX67" fmla="*/ 2011320 w 2171957"/>
                <a:gd name="connsiteY67" fmla="*/ 1329313 h 2039827"/>
                <a:gd name="connsiteX68" fmla="*/ 2147244 w 2171957"/>
                <a:gd name="connsiteY68" fmla="*/ 1255173 h 2039827"/>
                <a:gd name="connsiteX69" fmla="*/ 2159601 w 2171957"/>
                <a:gd name="connsiteY69" fmla="*/ 1168676 h 2039827"/>
                <a:gd name="connsiteX70" fmla="*/ 2147244 w 2171957"/>
                <a:gd name="connsiteY70" fmla="*/ 1131605 h 2039827"/>
                <a:gd name="connsiteX71" fmla="*/ 2141066 w 2171957"/>
                <a:gd name="connsiteY71" fmla="*/ 1094535 h 2039827"/>
                <a:gd name="connsiteX72" fmla="*/ 2153422 w 2171957"/>
                <a:gd name="connsiteY72" fmla="*/ 1051286 h 2039827"/>
                <a:gd name="connsiteX73" fmla="*/ 2171957 w 2171957"/>
                <a:gd name="connsiteY73" fmla="*/ 1014216 h 2039827"/>
                <a:gd name="connsiteX74" fmla="*/ 2134887 w 2171957"/>
                <a:gd name="connsiteY74" fmla="*/ 903005 h 2039827"/>
                <a:gd name="connsiteX75" fmla="*/ 2103995 w 2171957"/>
                <a:gd name="connsiteY75" fmla="*/ 872113 h 2039827"/>
                <a:gd name="connsiteX76" fmla="*/ 2079282 w 2171957"/>
                <a:gd name="connsiteY76" fmla="*/ 791795 h 2039827"/>
                <a:gd name="connsiteX77" fmla="*/ 2066925 w 2171957"/>
                <a:gd name="connsiteY77" fmla="*/ 618800 h 2039827"/>
                <a:gd name="connsiteX78" fmla="*/ 2054568 w 2171957"/>
                <a:gd name="connsiteY78" fmla="*/ 519946 h 2039827"/>
                <a:gd name="connsiteX79" fmla="*/ 2036033 w 2171957"/>
                <a:gd name="connsiteY79" fmla="*/ 501411 h 2039827"/>
                <a:gd name="connsiteX80" fmla="*/ 1986606 w 2171957"/>
                <a:gd name="connsiteY80" fmla="*/ 526124 h 2039827"/>
                <a:gd name="connsiteX81" fmla="*/ 1875395 w 2171957"/>
                <a:gd name="connsiteY81" fmla="*/ 470519 h 2039827"/>
                <a:gd name="connsiteX82" fmla="*/ 1838325 w 2171957"/>
                <a:gd name="connsiteY82" fmla="*/ 470519 h 2039827"/>
                <a:gd name="connsiteX83" fmla="*/ 1770363 w 2171957"/>
                <a:gd name="connsiteY83" fmla="*/ 464340 h 2039827"/>
                <a:gd name="connsiteX84" fmla="*/ 1696222 w 2171957"/>
                <a:gd name="connsiteY84" fmla="*/ 519946 h 2039827"/>
                <a:gd name="connsiteX85" fmla="*/ 1634439 w 2171957"/>
                <a:gd name="connsiteY85" fmla="*/ 489054 h 2039827"/>
                <a:gd name="connsiteX86" fmla="*/ 1597368 w 2171957"/>
                <a:gd name="connsiteY86" fmla="*/ 501411 h 2039827"/>
                <a:gd name="connsiteX87" fmla="*/ 1597430 w 2171957"/>
                <a:gd name="connsiteY87" fmla="*/ 489288 h 2039827"/>
                <a:gd name="connsiteX88" fmla="*/ 1523228 w 2171957"/>
                <a:gd name="connsiteY88" fmla="*/ 495232 h 2039827"/>
                <a:gd name="connsiteX89" fmla="*/ 1492336 w 2171957"/>
                <a:gd name="connsiteY89" fmla="*/ 470519 h 2039827"/>
                <a:gd name="connsiteX90" fmla="*/ 1442909 w 2171957"/>
                <a:gd name="connsiteY90" fmla="*/ 489054 h 2039827"/>
                <a:gd name="connsiteX91" fmla="*/ 1365990 w 2171957"/>
                <a:gd name="connsiteY91" fmla="*/ 433707 h 2039827"/>
                <a:gd name="connsiteX92" fmla="*/ 1294628 w 2171957"/>
                <a:gd name="connsiteY92" fmla="*/ 451984 h 2039827"/>
                <a:gd name="connsiteX93" fmla="*/ 1263736 w 2171957"/>
                <a:gd name="connsiteY93" fmla="*/ 439627 h 2039827"/>
                <a:gd name="connsiteX94" fmla="*/ 1243833 w 2171957"/>
                <a:gd name="connsiteY94" fmla="*/ 432292 h 2039827"/>
                <a:gd name="connsiteX95" fmla="*/ 1214309 w 2171957"/>
                <a:gd name="connsiteY95" fmla="*/ 396378 h 2039827"/>
                <a:gd name="connsiteX96" fmla="*/ 1147357 w 2171957"/>
                <a:gd name="connsiteY96" fmla="*/ 390478 h 2039827"/>
                <a:gd name="connsiteX97" fmla="*/ 1109276 w 2171957"/>
                <a:gd name="connsiteY97" fmla="*/ 371665 h 2039827"/>
                <a:gd name="connsiteX98" fmla="*/ 1090741 w 2171957"/>
                <a:gd name="connsiteY98" fmla="*/ 371665 h 2039827"/>
                <a:gd name="connsiteX99" fmla="*/ 1078384 w 2171957"/>
                <a:gd name="connsiteY99" fmla="*/ 359308 h 2039827"/>
                <a:gd name="connsiteX100" fmla="*/ 1066028 w 2171957"/>
                <a:gd name="connsiteY100" fmla="*/ 353130 h 2039827"/>
                <a:gd name="connsiteX101" fmla="*/ 1071797 w 2171957"/>
                <a:gd name="connsiteY101" fmla="*/ 10936 h 2039827"/>
                <a:gd name="connsiteX102" fmla="*/ 602245 w 2171957"/>
                <a:gd name="connsiteY102" fmla="*/ 0 h 2039827"/>
                <a:gd name="connsiteX0" fmla="*/ 608423 w 2178135"/>
                <a:gd name="connsiteY0" fmla="*/ 0 h 2039827"/>
                <a:gd name="connsiteX1" fmla="*/ 590292 w 2178135"/>
                <a:gd name="connsiteY1" fmla="*/ 872113 h 2039827"/>
                <a:gd name="connsiteX2" fmla="*/ 6178 w 2178135"/>
                <a:gd name="connsiteY2" fmla="*/ 841299 h 2039827"/>
                <a:gd name="connsiteX3" fmla="*/ 0 w 2178135"/>
                <a:gd name="connsiteY3" fmla="*/ 880734 h 2039827"/>
                <a:gd name="connsiteX4" fmla="*/ 58952 w 2178135"/>
                <a:gd name="connsiteY4" fmla="*/ 921540 h 2039827"/>
                <a:gd name="connsiteX5" fmla="*/ 114557 w 2178135"/>
                <a:gd name="connsiteY5" fmla="*/ 989503 h 2039827"/>
                <a:gd name="connsiteX6" fmla="*/ 163984 w 2178135"/>
                <a:gd name="connsiteY6" fmla="*/ 1063643 h 2039827"/>
                <a:gd name="connsiteX7" fmla="*/ 213411 w 2178135"/>
                <a:gd name="connsiteY7" fmla="*/ 1076000 h 2039827"/>
                <a:gd name="connsiteX8" fmla="*/ 250481 w 2178135"/>
                <a:gd name="connsiteY8" fmla="*/ 1125427 h 2039827"/>
                <a:gd name="connsiteX9" fmla="*/ 281373 w 2178135"/>
                <a:gd name="connsiteY9" fmla="*/ 1174854 h 2039827"/>
                <a:gd name="connsiteX10" fmla="*/ 306087 w 2178135"/>
                <a:gd name="connsiteY10" fmla="*/ 1230459 h 2039827"/>
                <a:gd name="connsiteX11" fmla="*/ 318444 w 2178135"/>
                <a:gd name="connsiteY11" fmla="*/ 1304600 h 2039827"/>
                <a:gd name="connsiteX12" fmla="*/ 336979 w 2178135"/>
                <a:gd name="connsiteY12" fmla="*/ 1329313 h 2039827"/>
                <a:gd name="connsiteX13" fmla="*/ 442011 w 2178135"/>
                <a:gd name="connsiteY13" fmla="*/ 1409632 h 2039827"/>
                <a:gd name="connsiteX14" fmla="*/ 448190 w 2178135"/>
                <a:gd name="connsiteY14" fmla="*/ 1384919 h 2039827"/>
                <a:gd name="connsiteX15" fmla="*/ 584114 w 2178135"/>
                <a:gd name="connsiteY15" fmla="*/ 1452881 h 2039827"/>
                <a:gd name="connsiteX16" fmla="*/ 584114 w 2178135"/>
                <a:gd name="connsiteY16" fmla="*/ 1452881 h 2039827"/>
                <a:gd name="connsiteX17" fmla="*/ 615006 w 2178135"/>
                <a:gd name="connsiteY17" fmla="*/ 1397276 h 2039827"/>
                <a:gd name="connsiteX18" fmla="*/ 670611 w 2178135"/>
                <a:gd name="connsiteY18" fmla="*/ 1329313 h 2039827"/>
                <a:gd name="connsiteX19" fmla="*/ 738573 w 2178135"/>
                <a:gd name="connsiteY19" fmla="*/ 1310778 h 2039827"/>
                <a:gd name="connsiteX20" fmla="*/ 831249 w 2178135"/>
                <a:gd name="connsiteY20" fmla="*/ 1323135 h 2039827"/>
                <a:gd name="connsiteX21" fmla="*/ 911568 w 2178135"/>
                <a:gd name="connsiteY21" fmla="*/ 1384919 h 2039827"/>
                <a:gd name="connsiteX22" fmla="*/ 967173 w 2178135"/>
                <a:gd name="connsiteY22" fmla="*/ 1465238 h 2039827"/>
                <a:gd name="connsiteX23" fmla="*/ 1022779 w 2178135"/>
                <a:gd name="connsiteY23" fmla="*/ 1545557 h 2039827"/>
                <a:gd name="connsiteX24" fmla="*/ 1072206 w 2178135"/>
                <a:gd name="connsiteY24" fmla="*/ 1632054 h 2039827"/>
                <a:gd name="connsiteX25" fmla="*/ 1127811 w 2178135"/>
                <a:gd name="connsiteY25" fmla="*/ 1700016 h 2039827"/>
                <a:gd name="connsiteX26" fmla="*/ 1177238 w 2178135"/>
                <a:gd name="connsiteY26" fmla="*/ 1737086 h 2039827"/>
                <a:gd name="connsiteX27" fmla="*/ 1208130 w 2178135"/>
                <a:gd name="connsiteY27" fmla="*/ 1817405 h 2039827"/>
                <a:gd name="connsiteX28" fmla="*/ 1232844 w 2178135"/>
                <a:gd name="connsiteY28" fmla="*/ 1879189 h 2039827"/>
                <a:gd name="connsiteX29" fmla="*/ 1257557 w 2178135"/>
                <a:gd name="connsiteY29" fmla="*/ 1940973 h 2039827"/>
                <a:gd name="connsiteX30" fmla="*/ 1288449 w 2178135"/>
                <a:gd name="connsiteY30" fmla="*/ 1984222 h 2039827"/>
                <a:gd name="connsiteX31" fmla="*/ 1350233 w 2178135"/>
                <a:gd name="connsiteY31" fmla="*/ 2008935 h 2039827"/>
                <a:gd name="connsiteX32" fmla="*/ 1449087 w 2178135"/>
                <a:gd name="connsiteY32" fmla="*/ 2027470 h 2039827"/>
                <a:gd name="connsiteX33" fmla="*/ 1523227 w 2178135"/>
                <a:gd name="connsiteY33" fmla="*/ 2039827 h 2039827"/>
                <a:gd name="connsiteX34" fmla="*/ 1615903 w 2178135"/>
                <a:gd name="connsiteY34" fmla="*/ 2039827 h 2039827"/>
                <a:gd name="connsiteX35" fmla="*/ 1597368 w 2178135"/>
                <a:gd name="connsiteY35" fmla="*/ 2027470 h 2039827"/>
                <a:gd name="connsiteX36" fmla="*/ 1597368 w 2178135"/>
                <a:gd name="connsiteY36" fmla="*/ 2027470 h 2039827"/>
                <a:gd name="connsiteX37" fmla="*/ 1585011 w 2178135"/>
                <a:gd name="connsiteY37" fmla="*/ 1959508 h 2039827"/>
                <a:gd name="connsiteX38" fmla="*/ 1560298 w 2178135"/>
                <a:gd name="connsiteY38" fmla="*/ 1928616 h 2039827"/>
                <a:gd name="connsiteX39" fmla="*/ 1554119 w 2178135"/>
                <a:gd name="connsiteY39" fmla="*/ 1891546 h 2039827"/>
                <a:gd name="connsiteX40" fmla="*/ 1535584 w 2178135"/>
                <a:gd name="connsiteY40" fmla="*/ 1848297 h 2039827"/>
                <a:gd name="connsiteX41" fmla="*/ 1547941 w 2178135"/>
                <a:gd name="connsiteY41" fmla="*/ 1817405 h 2039827"/>
                <a:gd name="connsiteX42" fmla="*/ 1541762 w 2178135"/>
                <a:gd name="connsiteY42" fmla="*/ 1798870 h 2039827"/>
                <a:gd name="connsiteX43" fmla="*/ 1498514 w 2178135"/>
                <a:gd name="connsiteY43" fmla="*/ 1774157 h 2039827"/>
                <a:gd name="connsiteX44" fmla="*/ 1547941 w 2178135"/>
                <a:gd name="connsiteY44" fmla="*/ 1743265 h 2039827"/>
                <a:gd name="connsiteX45" fmla="*/ 1554119 w 2178135"/>
                <a:gd name="connsiteY45" fmla="*/ 1730908 h 2039827"/>
                <a:gd name="connsiteX46" fmla="*/ 1560298 w 2178135"/>
                <a:gd name="connsiteY46" fmla="*/ 1700016 h 2039827"/>
                <a:gd name="connsiteX47" fmla="*/ 1535584 w 2178135"/>
                <a:gd name="connsiteY47" fmla="*/ 1669124 h 2039827"/>
                <a:gd name="connsiteX48" fmla="*/ 1560298 w 2178135"/>
                <a:gd name="connsiteY48" fmla="*/ 1669124 h 2039827"/>
                <a:gd name="connsiteX49" fmla="*/ 1585011 w 2178135"/>
                <a:gd name="connsiteY49" fmla="*/ 1650589 h 2039827"/>
                <a:gd name="connsiteX50" fmla="*/ 1560298 w 2178135"/>
                <a:gd name="connsiteY50" fmla="*/ 1594984 h 2039827"/>
                <a:gd name="connsiteX51" fmla="*/ 1560298 w 2178135"/>
                <a:gd name="connsiteY51" fmla="*/ 1594984 h 2039827"/>
                <a:gd name="connsiteX52" fmla="*/ 1628260 w 2178135"/>
                <a:gd name="connsiteY52" fmla="*/ 1594984 h 2039827"/>
                <a:gd name="connsiteX53" fmla="*/ 1640617 w 2178135"/>
                <a:gd name="connsiteY53" fmla="*/ 1582627 h 2039827"/>
                <a:gd name="connsiteX54" fmla="*/ 1659152 w 2178135"/>
                <a:gd name="connsiteY54" fmla="*/ 1533200 h 2039827"/>
                <a:gd name="connsiteX55" fmla="*/ 1696222 w 2178135"/>
                <a:gd name="connsiteY55" fmla="*/ 1533200 h 2039827"/>
                <a:gd name="connsiteX56" fmla="*/ 1714757 w 2178135"/>
                <a:gd name="connsiteY56" fmla="*/ 1533200 h 2039827"/>
                <a:gd name="connsiteX57" fmla="*/ 1714757 w 2178135"/>
                <a:gd name="connsiteY57" fmla="*/ 1502308 h 2039827"/>
                <a:gd name="connsiteX58" fmla="*/ 1708579 w 2178135"/>
                <a:gd name="connsiteY58" fmla="*/ 1483773 h 2039827"/>
                <a:gd name="connsiteX59" fmla="*/ 1708579 w 2178135"/>
                <a:gd name="connsiteY59" fmla="*/ 1483773 h 2039827"/>
                <a:gd name="connsiteX60" fmla="*/ 1782719 w 2178135"/>
                <a:gd name="connsiteY60" fmla="*/ 1489951 h 2039827"/>
                <a:gd name="connsiteX61" fmla="*/ 1844503 w 2178135"/>
                <a:gd name="connsiteY61" fmla="*/ 1477595 h 2039827"/>
                <a:gd name="connsiteX62" fmla="*/ 1906287 w 2178135"/>
                <a:gd name="connsiteY62" fmla="*/ 1421989 h 2039827"/>
                <a:gd name="connsiteX63" fmla="*/ 1906287 w 2178135"/>
                <a:gd name="connsiteY63" fmla="*/ 1378740 h 2039827"/>
                <a:gd name="connsiteX64" fmla="*/ 1955714 w 2178135"/>
                <a:gd name="connsiteY64" fmla="*/ 1347849 h 2039827"/>
                <a:gd name="connsiteX65" fmla="*/ 1949535 w 2178135"/>
                <a:gd name="connsiteY65" fmla="*/ 1286065 h 2039827"/>
                <a:gd name="connsiteX66" fmla="*/ 1992784 w 2178135"/>
                <a:gd name="connsiteY66" fmla="*/ 1267530 h 2039827"/>
                <a:gd name="connsiteX67" fmla="*/ 2017498 w 2178135"/>
                <a:gd name="connsiteY67" fmla="*/ 1329313 h 2039827"/>
                <a:gd name="connsiteX68" fmla="*/ 2153422 w 2178135"/>
                <a:gd name="connsiteY68" fmla="*/ 1255173 h 2039827"/>
                <a:gd name="connsiteX69" fmla="*/ 2165779 w 2178135"/>
                <a:gd name="connsiteY69" fmla="*/ 1168676 h 2039827"/>
                <a:gd name="connsiteX70" fmla="*/ 2153422 w 2178135"/>
                <a:gd name="connsiteY70" fmla="*/ 1131605 h 2039827"/>
                <a:gd name="connsiteX71" fmla="*/ 2147244 w 2178135"/>
                <a:gd name="connsiteY71" fmla="*/ 1094535 h 2039827"/>
                <a:gd name="connsiteX72" fmla="*/ 2159600 w 2178135"/>
                <a:gd name="connsiteY72" fmla="*/ 1051286 h 2039827"/>
                <a:gd name="connsiteX73" fmla="*/ 2178135 w 2178135"/>
                <a:gd name="connsiteY73" fmla="*/ 1014216 h 2039827"/>
                <a:gd name="connsiteX74" fmla="*/ 2141065 w 2178135"/>
                <a:gd name="connsiteY74" fmla="*/ 903005 h 2039827"/>
                <a:gd name="connsiteX75" fmla="*/ 2110173 w 2178135"/>
                <a:gd name="connsiteY75" fmla="*/ 872113 h 2039827"/>
                <a:gd name="connsiteX76" fmla="*/ 2085460 w 2178135"/>
                <a:gd name="connsiteY76" fmla="*/ 791795 h 2039827"/>
                <a:gd name="connsiteX77" fmla="*/ 2073103 w 2178135"/>
                <a:gd name="connsiteY77" fmla="*/ 618800 h 2039827"/>
                <a:gd name="connsiteX78" fmla="*/ 2060746 w 2178135"/>
                <a:gd name="connsiteY78" fmla="*/ 519946 h 2039827"/>
                <a:gd name="connsiteX79" fmla="*/ 2042211 w 2178135"/>
                <a:gd name="connsiteY79" fmla="*/ 501411 h 2039827"/>
                <a:gd name="connsiteX80" fmla="*/ 1992784 w 2178135"/>
                <a:gd name="connsiteY80" fmla="*/ 526124 h 2039827"/>
                <a:gd name="connsiteX81" fmla="*/ 1881573 w 2178135"/>
                <a:gd name="connsiteY81" fmla="*/ 470519 h 2039827"/>
                <a:gd name="connsiteX82" fmla="*/ 1844503 w 2178135"/>
                <a:gd name="connsiteY82" fmla="*/ 470519 h 2039827"/>
                <a:gd name="connsiteX83" fmla="*/ 1776541 w 2178135"/>
                <a:gd name="connsiteY83" fmla="*/ 464340 h 2039827"/>
                <a:gd name="connsiteX84" fmla="*/ 1702400 w 2178135"/>
                <a:gd name="connsiteY84" fmla="*/ 519946 h 2039827"/>
                <a:gd name="connsiteX85" fmla="*/ 1640617 w 2178135"/>
                <a:gd name="connsiteY85" fmla="*/ 489054 h 2039827"/>
                <a:gd name="connsiteX86" fmla="*/ 1603546 w 2178135"/>
                <a:gd name="connsiteY86" fmla="*/ 501411 h 2039827"/>
                <a:gd name="connsiteX87" fmla="*/ 1603608 w 2178135"/>
                <a:gd name="connsiteY87" fmla="*/ 489288 h 2039827"/>
                <a:gd name="connsiteX88" fmla="*/ 1529406 w 2178135"/>
                <a:gd name="connsiteY88" fmla="*/ 495232 h 2039827"/>
                <a:gd name="connsiteX89" fmla="*/ 1498514 w 2178135"/>
                <a:gd name="connsiteY89" fmla="*/ 470519 h 2039827"/>
                <a:gd name="connsiteX90" fmla="*/ 1449087 w 2178135"/>
                <a:gd name="connsiteY90" fmla="*/ 489054 h 2039827"/>
                <a:gd name="connsiteX91" fmla="*/ 1372168 w 2178135"/>
                <a:gd name="connsiteY91" fmla="*/ 433707 h 2039827"/>
                <a:gd name="connsiteX92" fmla="*/ 1300806 w 2178135"/>
                <a:gd name="connsiteY92" fmla="*/ 451984 h 2039827"/>
                <a:gd name="connsiteX93" fmla="*/ 1269914 w 2178135"/>
                <a:gd name="connsiteY93" fmla="*/ 439627 h 2039827"/>
                <a:gd name="connsiteX94" fmla="*/ 1250011 w 2178135"/>
                <a:gd name="connsiteY94" fmla="*/ 432292 h 2039827"/>
                <a:gd name="connsiteX95" fmla="*/ 1220487 w 2178135"/>
                <a:gd name="connsiteY95" fmla="*/ 396378 h 2039827"/>
                <a:gd name="connsiteX96" fmla="*/ 1153535 w 2178135"/>
                <a:gd name="connsiteY96" fmla="*/ 390478 h 2039827"/>
                <a:gd name="connsiteX97" fmla="*/ 1115454 w 2178135"/>
                <a:gd name="connsiteY97" fmla="*/ 371665 h 2039827"/>
                <a:gd name="connsiteX98" fmla="*/ 1096919 w 2178135"/>
                <a:gd name="connsiteY98" fmla="*/ 371665 h 2039827"/>
                <a:gd name="connsiteX99" fmla="*/ 1084562 w 2178135"/>
                <a:gd name="connsiteY99" fmla="*/ 359308 h 2039827"/>
                <a:gd name="connsiteX100" fmla="*/ 1072206 w 2178135"/>
                <a:gd name="connsiteY100" fmla="*/ 353130 h 2039827"/>
                <a:gd name="connsiteX101" fmla="*/ 1077975 w 2178135"/>
                <a:gd name="connsiteY101" fmla="*/ 10936 h 2039827"/>
                <a:gd name="connsiteX102" fmla="*/ 608423 w 2178135"/>
                <a:gd name="connsiteY102" fmla="*/ 0 h 2039827"/>
                <a:gd name="connsiteX0" fmla="*/ 608423 w 2178135"/>
                <a:gd name="connsiteY0" fmla="*/ 0 h 2039827"/>
                <a:gd name="connsiteX1" fmla="*/ 590292 w 2178135"/>
                <a:gd name="connsiteY1" fmla="*/ 872113 h 2039827"/>
                <a:gd name="connsiteX2" fmla="*/ 6178 w 2178135"/>
                <a:gd name="connsiteY2" fmla="*/ 841299 h 2039827"/>
                <a:gd name="connsiteX3" fmla="*/ 0 w 2178135"/>
                <a:gd name="connsiteY3" fmla="*/ 880734 h 2039827"/>
                <a:gd name="connsiteX4" fmla="*/ 58952 w 2178135"/>
                <a:gd name="connsiteY4" fmla="*/ 921540 h 2039827"/>
                <a:gd name="connsiteX5" fmla="*/ 114557 w 2178135"/>
                <a:gd name="connsiteY5" fmla="*/ 989503 h 2039827"/>
                <a:gd name="connsiteX6" fmla="*/ 163984 w 2178135"/>
                <a:gd name="connsiteY6" fmla="*/ 1063643 h 2039827"/>
                <a:gd name="connsiteX7" fmla="*/ 213411 w 2178135"/>
                <a:gd name="connsiteY7" fmla="*/ 1076000 h 2039827"/>
                <a:gd name="connsiteX8" fmla="*/ 250481 w 2178135"/>
                <a:gd name="connsiteY8" fmla="*/ 1125427 h 2039827"/>
                <a:gd name="connsiteX9" fmla="*/ 281373 w 2178135"/>
                <a:gd name="connsiteY9" fmla="*/ 1174854 h 2039827"/>
                <a:gd name="connsiteX10" fmla="*/ 306087 w 2178135"/>
                <a:gd name="connsiteY10" fmla="*/ 1230459 h 2039827"/>
                <a:gd name="connsiteX11" fmla="*/ 318444 w 2178135"/>
                <a:gd name="connsiteY11" fmla="*/ 1304600 h 2039827"/>
                <a:gd name="connsiteX12" fmla="*/ 336979 w 2178135"/>
                <a:gd name="connsiteY12" fmla="*/ 1329313 h 2039827"/>
                <a:gd name="connsiteX13" fmla="*/ 442011 w 2178135"/>
                <a:gd name="connsiteY13" fmla="*/ 1409632 h 2039827"/>
                <a:gd name="connsiteX14" fmla="*/ 448190 w 2178135"/>
                <a:gd name="connsiteY14" fmla="*/ 1384919 h 2039827"/>
                <a:gd name="connsiteX15" fmla="*/ 584114 w 2178135"/>
                <a:gd name="connsiteY15" fmla="*/ 1452881 h 2039827"/>
                <a:gd name="connsiteX16" fmla="*/ 584114 w 2178135"/>
                <a:gd name="connsiteY16" fmla="*/ 1452881 h 2039827"/>
                <a:gd name="connsiteX17" fmla="*/ 615006 w 2178135"/>
                <a:gd name="connsiteY17" fmla="*/ 1397276 h 2039827"/>
                <a:gd name="connsiteX18" fmla="*/ 670611 w 2178135"/>
                <a:gd name="connsiteY18" fmla="*/ 1329313 h 2039827"/>
                <a:gd name="connsiteX19" fmla="*/ 738573 w 2178135"/>
                <a:gd name="connsiteY19" fmla="*/ 1310778 h 2039827"/>
                <a:gd name="connsiteX20" fmla="*/ 831249 w 2178135"/>
                <a:gd name="connsiteY20" fmla="*/ 1323135 h 2039827"/>
                <a:gd name="connsiteX21" fmla="*/ 911568 w 2178135"/>
                <a:gd name="connsiteY21" fmla="*/ 1384919 h 2039827"/>
                <a:gd name="connsiteX22" fmla="*/ 967173 w 2178135"/>
                <a:gd name="connsiteY22" fmla="*/ 1465238 h 2039827"/>
                <a:gd name="connsiteX23" fmla="*/ 1022779 w 2178135"/>
                <a:gd name="connsiteY23" fmla="*/ 1545557 h 2039827"/>
                <a:gd name="connsiteX24" fmla="*/ 1072206 w 2178135"/>
                <a:gd name="connsiteY24" fmla="*/ 1632054 h 2039827"/>
                <a:gd name="connsiteX25" fmla="*/ 1127811 w 2178135"/>
                <a:gd name="connsiteY25" fmla="*/ 1700016 h 2039827"/>
                <a:gd name="connsiteX26" fmla="*/ 1177238 w 2178135"/>
                <a:gd name="connsiteY26" fmla="*/ 1737086 h 2039827"/>
                <a:gd name="connsiteX27" fmla="*/ 1208130 w 2178135"/>
                <a:gd name="connsiteY27" fmla="*/ 1817405 h 2039827"/>
                <a:gd name="connsiteX28" fmla="*/ 1232844 w 2178135"/>
                <a:gd name="connsiteY28" fmla="*/ 1879189 h 2039827"/>
                <a:gd name="connsiteX29" fmla="*/ 1257557 w 2178135"/>
                <a:gd name="connsiteY29" fmla="*/ 1940973 h 2039827"/>
                <a:gd name="connsiteX30" fmla="*/ 1288449 w 2178135"/>
                <a:gd name="connsiteY30" fmla="*/ 1984222 h 2039827"/>
                <a:gd name="connsiteX31" fmla="*/ 1350233 w 2178135"/>
                <a:gd name="connsiteY31" fmla="*/ 2008935 h 2039827"/>
                <a:gd name="connsiteX32" fmla="*/ 1449087 w 2178135"/>
                <a:gd name="connsiteY32" fmla="*/ 2027470 h 2039827"/>
                <a:gd name="connsiteX33" fmla="*/ 1523227 w 2178135"/>
                <a:gd name="connsiteY33" fmla="*/ 2039827 h 2039827"/>
                <a:gd name="connsiteX34" fmla="*/ 1615903 w 2178135"/>
                <a:gd name="connsiteY34" fmla="*/ 2039827 h 2039827"/>
                <a:gd name="connsiteX35" fmla="*/ 1597368 w 2178135"/>
                <a:gd name="connsiteY35" fmla="*/ 2027470 h 2039827"/>
                <a:gd name="connsiteX36" fmla="*/ 1597368 w 2178135"/>
                <a:gd name="connsiteY36" fmla="*/ 2027470 h 2039827"/>
                <a:gd name="connsiteX37" fmla="*/ 1585011 w 2178135"/>
                <a:gd name="connsiteY37" fmla="*/ 1959508 h 2039827"/>
                <a:gd name="connsiteX38" fmla="*/ 1560298 w 2178135"/>
                <a:gd name="connsiteY38" fmla="*/ 1928616 h 2039827"/>
                <a:gd name="connsiteX39" fmla="*/ 1554119 w 2178135"/>
                <a:gd name="connsiteY39" fmla="*/ 1891546 h 2039827"/>
                <a:gd name="connsiteX40" fmla="*/ 1535584 w 2178135"/>
                <a:gd name="connsiteY40" fmla="*/ 1848297 h 2039827"/>
                <a:gd name="connsiteX41" fmla="*/ 1547941 w 2178135"/>
                <a:gd name="connsiteY41" fmla="*/ 1817405 h 2039827"/>
                <a:gd name="connsiteX42" fmla="*/ 1541762 w 2178135"/>
                <a:gd name="connsiteY42" fmla="*/ 1798870 h 2039827"/>
                <a:gd name="connsiteX43" fmla="*/ 1498514 w 2178135"/>
                <a:gd name="connsiteY43" fmla="*/ 1774157 h 2039827"/>
                <a:gd name="connsiteX44" fmla="*/ 1547941 w 2178135"/>
                <a:gd name="connsiteY44" fmla="*/ 1743265 h 2039827"/>
                <a:gd name="connsiteX45" fmla="*/ 1554119 w 2178135"/>
                <a:gd name="connsiteY45" fmla="*/ 1730908 h 2039827"/>
                <a:gd name="connsiteX46" fmla="*/ 1560298 w 2178135"/>
                <a:gd name="connsiteY46" fmla="*/ 1700016 h 2039827"/>
                <a:gd name="connsiteX47" fmla="*/ 1535584 w 2178135"/>
                <a:gd name="connsiteY47" fmla="*/ 1669124 h 2039827"/>
                <a:gd name="connsiteX48" fmla="*/ 1560298 w 2178135"/>
                <a:gd name="connsiteY48" fmla="*/ 1669124 h 2039827"/>
                <a:gd name="connsiteX49" fmla="*/ 1585011 w 2178135"/>
                <a:gd name="connsiteY49" fmla="*/ 1650589 h 2039827"/>
                <a:gd name="connsiteX50" fmla="*/ 1560298 w 2178135"/>
                <a:gd name="connsiteY50" fmla="*/ 1594984 h 2039827"/>
                <a:gd name="connsiteX51" fmla="*/ 1560298 w 2178135"/>
                <a:gd name="connsiteY51" fmla="*/ 1594984 h 2039827"/>
                <a:gd name="connsiteX52" fmla="*/ 1628260 w 2178135"/>
                <a:gd name="connsiteY52" fmla="*/ 1594984 h 2039827"/>
                <a:gd name="connsiteX53" fmla="*/ 1640617 w 2178135"/>
                <a:gd name="connsiteY53" fmla="*/ 1582627 h 2039827"/>
                <a:gd name="connsiteX54" fmla="*/ 1659152 w 2178135"/>
                <a:gd name="connsiteY54" fmla="*/ 1533200 h 2039827"/>
                <a:gd name="connsiteX55" fmla="*/ 1696222 w 2178135"/>
                <a:gd name="connsiteY55" fmla="*/ 1533200 h 2039827"/>
                <a:gd name="connsiteX56" fmla="*/ 1714757 w 2178135"/>
                <a:gd name="connsiteY56" fmla="*/ 1533200 h 2039827"/>
                <a:gd name="connsiteX57" fmla="*/ 1714757 w 2178135"/>
                <a:gd name="connsiteY57" fmla="*/ 1502308 h 2039827"/>
                <a:gd name="connsiteX58" fmla="*/ 1708579 w 2178135"/>
                <a:gd name="connsiteY58" fmla="*/ 1483773 h 2039827"/>
                <a:gd name="connsiteX59" fmla="*/ 1708579 w 2178135"/>
                <a:gd name="connsiteY59" fmla="*/ 1483773 h 2039827"/>
                <a:gd name="connsiteX60" fmla="*/ 1782719 w 2178135"/>
                <a:gd name="connsiteY60" fmla="*/ 1489951 h 2039827"/>
                <a:gd name="connsiteX61" fmla="*/ 1844503 w 2178135"/>
                <a:gd name="connsiteY61" fmla="*/ 1477595 h 2039827"/>
                <a:gd name="connsiteX62" fmla="*/ 1906287 w 2178135"/>
                <a:gd name="connsiteY62" fmla="*/ 1421989 h 2039827"/>
                <a:gd name="connsiteX63" fmla="*/ 1906287 w 2178135"/>
                <a:gd name="connsiteY63" fmla="*/ 1378740 h 2039827"/>
                <a:gd name="connsiteX64" fmla="*/ 1955714 w 2178135"/>
                <a:gd name="connsiteY64" fmla="*/ 1347849 h 2039827"/>
                <a:gd name="connsiteX65" fmla="*/ 1949535 w 2178135"/>
                <a:gd name="connsiteY65" fmla="*/ 1286065 h 2039827"/>
                <a:gd name="connsiteX66" fmla="*/ 1992784 w 2178135"/>
                <a:gd name="connsiteY66" fmla="*/ 1267530 h 2039827"/>
                <a:gd name="connsiteX67" fmla="*/ 2017498 w 2178135"/>
                <a:gd name="connsiteY67" fmla="*/ 1329313 h 2039827"/>
                <a:gd name="connsiteX68" fmla="*/ 2153422 w 2178135"/>
                <a:gd name="connsiteY68" fmla="*/ 1255173 h 2039827"/>
                <a:gd name="connsiteX69" fmla="*/ 2165779 w 2178135"/>
                <a:gd name="connsiteY69" fmla="*/ 1168676 h 2039827"/>
                <a:gd name="connsiteX70" fmla="*/ 2153422 w 2178135"/>
                <a:gd name="connsiteY70" fmla="*/ 1131605 h 2039827"/>
                <a:gd name="connsiteX71" fmla="*/ 2147244 w 2178135"/>
                <a:gd name="connsiteY71" fmla="*/ 1094535 h 2039827"/>
                <a:gd name="connsiteX72" fmla="*/ 2159600 w 2178135"/>
                <a:gd name="connsiteY72" fmla="*/ 1051286 h 2039827"/>
                <a:gd name="connsiteX73" fmla="*/ 2178135 w 2178135"/>
                <a:gd name="connsiteY73" fmla="*/ 1014216 h 2039827"/>
                <a:gd name="connsiteX74" fmla="*/ 2141065 w 2178135"/>
                <a:gd name="connsiteY74" fmla="*/ 903005 h 2039827"/>
                <a:gd name="connsiteX75" fmla="*/ 2110173 w 2178135"/>
                <a:gd name="connsiteY75" fmla="*/ 872113 h 2039827"/>
                <a:gd name="connsiteX76" fmla="*/ 2085460 w 2178135"/>
                <a:gd name="connsiteY76" fmla="*/ 791795 h 2039827"/>
                <a:gd name="connsiteX77" fmla="*/ 2073103 w 2178135"/>
                <a:gd name="connsiteY77" fmla="*/ 618800 h 2039827"/>
                <a:gd name="connsiteX78" fmla="*/ 2060746 w 2178135"/>
                <a:gd name="connsiteY78" fmla="*/ 519946 h 2039827"/>
                <a:gd name="connsiteX79" fmla="*/ 2042211 w 2178135"/>
                <a:gd name="connsiteY79" fmla="*/ 501411 h 2039827"/>
                <a:gd name="connsiteX80" fmla="*/ 1992784 w 2178135"/>
                <a:gd name="connsiteY80" fmla="*/ 526124 h 2039827"/>
                <a:gd name="connsiteX81" fmla="*/ 1881573 w 2178135"/>
                <a:gd name="connsiteY81" fmla="*/ 470519 h 2039827"/>
                <a:gd name="connsiteX82" fmla="*/ 1844503 w 2178135"/>
                <a:gd name="connsiteY82" fmla="*/ 470519 h 2039827"/>
                <a:gd name="connsiteX83" fmla="*/ 1776541 w 2178135"/>
                <a:gd name="connsiteY83" fmla="*/ 464340 h 2039827"/>
                <a:gd name="connsiteX84" fmla="*/ 1702400 w 2178135"/>
                <a:gd name="connsiteY84" fmla="*/ 519946 h 2039827"/>
                <a:gd name="connsiteX85" fmla="*/ 1640617 w 2178135"/>
                <a:gd name="connsiteY85" fmla="*/ 489054 h 2039827"/>
                <a:gd name="connsiteX86" fmla="*/ 1603546 w 2178135"/>
                <a:gd name="connsiteY86" fmla="*/ 501411 h 2039827"/>
                <a:gd name="connsiteX87" fmla="*/ 1603608 w 2178135"/>
                <a:gd name="connsiteY87" fmla="*/ 489288 h 2039827"/>
                <a:gd name="connsiteX88" fmla="*/ 1529406 w 2178135"/>
                <a:gd name="connsiteY88" fmla="*/ 495232 h 2039827"/>
                <a:gd name="connsiteX89" fmla="*/ 1498514 w 2178135"/>
                <a:gd name="connsiteY89" fmla="*/ 470519 h 2039827"/>
                <a:gd name="connsiteX90" fmla="*/ 1451525 w 2178135"/>
                <a:gd name="connsiteY90" fmla="*/ 481697 h 2039827"/>
                <a:gd name="connsiteX91" fmla="*/ 1372168 w 2178135"/>
                <a:gd name="connsiteY91" fmla="*/ 433707 h 2039827"/>
                <a:gd name="connsiteX92" fmla="*/ 1300806 w 2178135"/>
                <a:gd name="connsiteY92" fmla="*/ 451984 h 2039827"/>
                <a:gd name="connsiteX93" fmla="*/ 1269914 w 2178135"/>
                <a:gd name="connsiteY93" fmla="*/ 439627 h 2039827"/>
                <a:gd name="connsiteX94" fmla="*/ 1250011 w 2178135"/>
                <a:gd name="connsiteY94" fmla="*/ 432292 h 2039827"/>
                <a:gd name="connsiteX95" fmla="*/ 1220487 w 2178135"/>
                <a:gd name="connsiteY95" fmla="*/ 396378 h 2039827"/>
                <a:gd name="connsiteX96" fmla="*/ 1153535 w 2178135"/>
                <a:gd name="connsiteY96" fmla="*/ 390478 h 2039827"/>
                <a:gd name="connsiteX97" fmla="*/ 1115454 w 2178135"/>
                <a:gd name="connsiteY97" fmla="*/ 371665 h 2039827"/>
                <a:gd name="connsiteX98" fmla="*/ 1096919 w 2178135"/>
                <a:gd name="connsiteY98" fmla="*/ 371665 h 2039827"/>
                <a:gd name="connsiteX99" fmla="*/ 1084562 w 2178135"/>
                <a:gd name="connsiteY99" fmla="*/ 359308 h 2039827"/>
                <a:gd name="connsiteX100" fmla="*/ 1072206 w 2178135"/>
                <a:gd name="connsiteY100" fmla="*/ 353130 h 2039827"/>
                <a:gd name="connsiteX101" fmla="*/ 1077975 w 2178135"/>
                <a:gd name="connsiteY101" fmla="*/ 10936 h 2039827"/>
                <a:gd name="connsiteX102" fmla="*/ 608423 w 2178135"/>
                <a:gd name="connsiteY102" fmla="*/ 0 h 2039827"/>
                <a:gd name="connsiteX0" fmla="*/ 608423 w 2178135"/>
                <a:gd name="connsiteY0" fmla="*/ 0 h 2039827"/>
                <a:gd name="connsiteX1" fmla="*/ 590292 w 2178135"/>
                <a:gd name="connsiteY1" fmla="*/ 872113 h 2039827"/>
                <a:gd name="connsiteX2" fmla="*/ 6178 w 2178135"/>
                <a:gd name="connsiteY2" fmla="*/ 841299 h 2039827"/>
                <a:gd name="connsiteX3" fmla="*/ 0 w 2178135"/>
                <a:gd name="connsiteY3" fmla="*/ 880734 h 2039827"/>
                <a:gd name="connsiteX4" fmla="*/ 58952 w 2178135"/>
                <a:gd name="connsiteY4" fmla="*/ 921540 h 2039827"/>
                <a:gd name="connsiteX5" fmla="*/ 114557 w 2178135"/>
                <a:gd name="connsiteY5" fmla="*/ 989503 h 2039827"/>
                <a:gd name="connsiteX6" fmla="*/ 163984 w 2178135"/>
                <a:gd name="connsiteY6" fmla="*/ 1063643 h 2039827"/>
                <a:gd name="connsiteX7" fmla="*/ 213411 w 2178135"/>
                <a:gd name="connsiteY7" fmla="*/ 1076000 h 2039827"/>
                <a:gd name="connsiteX8" fmla="*/ 250481 w 2178135"/>
                <a:gd name="connsiteY8" fmla="*/ 1125427 h 2039827"/>
                <a:gd name="connsiteX9" fmla="*/ 281373 w 2178135"/>
                <a:gd name="connsiteY9" fmla="*/ 1174854 h 2039827"/>
                <a:gd name="connsiteX10" fmla="*/ 306087 w 2178135"/>
                <a:gd name="connsiteY10" fmla="*/ 1230459 h 2039827"/>
                <a:gd name="connsiteX11" fmla="*/ 318444 w 2178135"/>
                <a:gd name="connsiteY11" fmla="*/ 1304600 h 2039827"/>
                <a:gd name="connsiteX12" fmla="*/ 336979 w 2178135"/>
                <a:gd name="connsiteY12" fmla="*/ 1329313 h 2039827"/>
                <a:gd name="connsiteX13" fmla="*/ 442011 w 2178135"/>
                <a:gd name="connsiteY13" fmla="*/ 1409632 h 2039827"/>
                <a:gd name="connsiteX14" fmla="*/ 448190 w 2178135"/>
                <a:gd name="connsiteY14" fmla="*/ 1384919 h 2039827"/>
                <a:gd name="connsiteX15" fmla="*/ 584114 w 2178135"/>
                <a:gd name="connsiteY15" fmla="*/ 1452881 h 2039827"/>
                <a:gd name="connsiteX16" fmla="*/ 584114 w 2178135"/>
                <a:gd name="connsiteY16" fmla="*/ 1452881 h 2039827"/>
                <a:gd name="connsiteX17" fmla="*/ 615006 w 2178135"/>
                <a:gd name="connsiteY17" fmla="*/ 1397276 h 2039827"/>
                <a:gd name="connsiteX18" fmla="*/ 670611 w 2178135"/>
                <a:gd name="connsiteY18" fmla="*/ 1329313 h 2039827"/>
                <a:gd name="connsiteX19" fmla="*/ 738573 w 2178135"/>
                <a:gd name="connsiteY19" fmla="*/ 1310778 h 2039827"/>
                <a:gd name="connsiteX20" fmla="*/ 831249 w 2178135"/>
                <a:gd name="connsiteY20" fmla="*/ 1323135 h 2039827"/>
                <a:gd name="connsiteX21" fmla="*/ 911568 w 2178135"/>
                <a:gd name="connsiteY21" fmla="*/ 1384919 h 2039827"/>
                <a:gd name="connsiteX22" fmla="*/ 967173 w 2178135"/>
                <a:gd name="connsiteY22" fmla="*/ 1465238 h 2039827"/>
                <a:gd name="connsiteX23" fmla="*/ 1022779 w 2178135"/>
                <a:gd name="connsiteY23" fmla="*/ 1545557 h 2039827"/>
                <a:gd name="connsiteX24" fmla="*/ 1072206 w 2178135"/>
                <a:gd name="connsiteY24" fmla="*/ 1632054 h 2039827"/>
                <a:gd name="connsiteX25" fmla="*/ 1127811 w 2178135"/>
                <a:gd name="connsiteY25" fmla="*/ 1700016 h 2039827"/>
                <a:gd name="connsiteX26" fmla="*/ 1177238 w 2178135"/>
                <a:gd name="connsiteY26" fmla="*/ 1737086 h 2039827"/>
                <a:gd name="connsiteX27" fmla="*/ 1208130 w 2178135"/>
                <a:gd name="connsiteY27" fmla="*/ 1817405 h 2039827"/>
                <a:gd name="connsiteX28" fmla="*/ 1232844 w 2178135"/>
                <a:gd name="connsiteY28" fmla="*/ 1879189 h 2039827"/>
                <a:gd name="connsiteX29" fmla="*/ 1257557 w 2178135"/>
                <a:gd name="connsiteY29" fmla="*/ 1940973 h 2039827"/>
                <a:gd name="connsiteX30" fmla="*/ 1288449 w 2178135"/>
                <a:gd name="connsiteY30" fmla="*/ 1984222 h 2039827"/>
                <a:gd name="connsiteX31" fmla="*/ 1350233 w 2178135"/>
                <a:gd name="connsiteY31" fmla="*/ 2008935 h 2039827"/>
                <a:gd name="connsiteX32" fmla="*/ 1449087 w 2178135"/>
                <a:gd name="connsiteY32" fmla="*/ 2027470 h 2039827"/>
                <a:gd name="connsiteX33" fmla="*/ 1523227 w 2178135"/>
                <a:gd name="connsiteY33" fmla="*/ 2039827 h 2039827"/>
                <a:gd name="connsiteX34" fmla="*/ 1615903 w 2178135"/>
                <a:gd name="connsiteY34" fmla="*/ 2039827 h 2039827"/>
                <a:gd name="connsiteX35" fmla="*/ 1597368 w 2178135"/>
                <a:gd name="connsiteY35" fmla="*/ 2027470 h 2039827"/>
                <a:gd name="connsiteX36" fmla="*/ 1597368 w 2178135"/>
                <a:gd name="connsiteY36" fmla="*/ 2027470 h 2039827"/>
                <a:gd name="connsiteX37" fmla="*/ 1585011 w 2178135"/>
                <a:gd name="connsiteY37" fmla="*/ 1959508 h 2039827"/>
                <a:gd name="connsiteX38" fmla="*/ 1560298 w 2178135"/>
                <a:gd name="connsiteY38" fmla="*/ 1928616 h 2039827"/>
                <a:gd name="connsiteX39" fmla="*/ 1554119 w 2178135"/>
                <a:gd name="connsiteY39" fmla="*/ 1891546 h 2039827"/>
                <a:gd name="connsiteX40" fmla="*/ 1535584 w 2178135"/>
                <a:gd name="connsiteY40" fmla="*/ 1848297 h 2039827"/>
                <a:gd name="connsiteX41" fmla="*/ 1547941 w 2178135"/>
                <a:gd name="connsiteY41" fmla="*/ 1817405 h 2039827"/>
                <a:gd name="connsiteX42" fmla="*/ 1541762 w 2178135"/>
                <a:gd name="connsiteY42" fmla="*/ 1798870 h 2039827"/>
                <a:gd name="connsiteX43" fmla="*/ 1498514 w 2178135"/>
                <a:gd name="connsiteY43" fmla="*/ 1774157 h 2039827"/>
                <a:gd name="connsiteX44" fmla="*/ 1547941 w 2178135"/>
                <a:gd name="connsiteY44" fmla="*/ 1743265 h 2039827"/>
                <a:gd name="connsiteX45" fmla="*/ 1554119 w 2178135"/>
                <a:gd name="connsiteY45" fmla="*/ 1730908 h 2039827"/>
                <a:gd name="connsiteX46" fmla="*/ 1560298 w 2178135"/>
                <a:gd name="connsiteY46" fmla="*/ 1700016 h 2039827"/>
                <a:gd name="connsiteX47" fmla="*/ 1535584 w 2178135"/>
                <a:gd name="connsiteY47" fmla="*/ 1669124 h 2039827"/>
                <a:gd name="connsiteX48" fmla="*/ 1560298 w 2178135"/>
                <a:gd name="connsiteY48" fmla="*/ 1669124 h 2039827"/>
                <a:gd name="connsiteX49" fmla="*/ 1585011 w 2178135"/>
                <a:gd name="connsiteY49" fmla="*/ 1650589 h 2039827"/>
                <a:gd name="connsiteX50" fmla="*/ 1560298 w 2178135"/>
                <a:gd name="connsiteY50" fmla="*/ 1594984 h 2039827"/>
                <a:gd name="connsiteX51" fmla="*/ 1560298 w 2178135"/>
                <a:gd name="connsiteY51" fmla="*/ 1594984 h 2039827"/>
                <a:gd name="connsiteX52" fmla="*/ 1628260 w 2178135"/>
                <a:gd name="connsiteY52" fmla="*/ 1594984 h 2039827"/>
                <a:gd name="connsiteX53" fmla="*/ 1640617 w 2178135"/>
                <a:gd name="connsiteY53" fmla="*/ 1582627 h 2039827"/>
                <a:gd name="connsiteX54" fmla="*/ 1659152 w 2178135"/>
                <a:gd name="connsiteY54" fmla="*/ 1533200 h 2039827"/>
                <a:gd name="connsiteX55" fmla="*/ 1696222 w 2178135"/>
                <a:gd name="connsiteY55" fmla="*/ 1533200 h 2039827"/>
                <a:gd name="connsiteX56" fmla="*/ 1714757 w 2178135"/>
                <a:gd name="connsiteY56" fmla="*/ 1533200 h 2039827"/>
                <a:gd name="connsiteX57" fmla="*/ 1714757 w 2178135"/>
                <a:gd name="connsiteY57" fmla="*/ 1502308 h 2039827"/>
                <a:gd name="connsiteX58" fmla="*/ 1708579 w 2178135"/>
                <a:gd name="connsiteY58" fmla="*/ 1483773 h 2039827"/>
                <a:gd name="connsiteX59" fmla="*/ 1708579 w 2178135"/>
                <a:gd name="connsiteY59" fmla="*/ 1483773 h 2039827"/>
                <a:gd name="connsiteX60" fmla="*/ 1782719 w 2178135"/>
                <a:gd name="connsiteY60" fmla="*/ 1489951 h 2039827"/>
                <a:gd name="connsiteX61" fmla="*/ 1844503 w 2178135"/>
                <a:gd name="connsiteY61" fmla="*/ 1477595 h 2039827"/>
                <a:gd name="connsiteX62" fmla="*/ 1906287 w 2178135"/>
                <a:gd name="connsiteY62" fmla="*/ 1421989 h 2039827"/>
                <a:gd name="connsiteX63" fmla="*/ 1906287 w 2178135"/>
                <a:gd name="connsiteY63" fmla="*/ 1378740 h 2039827"/>
                <a:gd name="connsiteX64" fmla="*/ 1955714 w 2178135"/>
                <a:gd name="connsiteY64" fmla="*/ 1347849 h 2039827"/>
                <a:gd name="connsiteX65" fmla="*/ 1949535 w 2178135"/>
                <a:gd name="connsiteY65" fmla="*/ 1286065 h 2039827"/>
                <a:gd name="connsiteX66" fmla="*/ 1992784 w 2178135"/>
                <a:gd name="connsiteY66" fmla="*/ 1267530 h 2039827"/>
                <a:gd name="connsiteX67" fmla="*/ 2017498 w 2178135"/>
                <a:gd name="connsiteY67" fmla="*/ 1329313 h 2039827"/>
                <a:gd name="connsiteX68" fmla="*/ 2153422 w 2178135"/>
                <a:gd name="connsiteY68" fmla="*/ 1255173 h 2039827"/>
                <a:gd name="connsiteX69" fmla="*/ 2165779 w 2178135"/>
                <a:gd name="connsiteY69" fmla="*/ 1168676 h 2039827"/>
                <a:gd name="connsiteX70" fmla="*/ 2153422 w 2178135"/>
                <a:gd name="connsiteY70" fmla="*/ 1131605 h 2039827"/>
                <a:gd name="connsiteX71" fmla="*/ 2147244 w 2178135"/>
                <a:gd name="connsiteY71" fmla="*/ 1094535 h 2039827"/>
                <a:gd name="connsiteX72" fmla="*/ 2159600 w 2178135"/>
                <a:gd name="connsiteY72" fmla="*/ 1051286 h 2039827"/>
                <a:gd name="connsiteX73" fmla="*/ 2178135 w 2178135"/>
                <a:gd name="connsiteY73" fmla="*/ 1014216 h 2039827"/>
                <a:gd name="connsiteX74" fmla="*/ 2141065 w 2178135"/>
                <a:gd name="connsiteY74" fmla="*/ 903005 h 2039827"/>
                <a:gd name="connsiteX75" fmla="*/ 2110173 w 2178135"/>
                <a:gd name="connsiteY75" fmla="*/ 872113 h 2039827"/>
                <a:gd name="connsiteX76" fmla="*/ 2085460 w 2178135"/>
                <a:gd name="connsiteY76" fmla="*/ 791795 h 2039827"/>
                <a:gd name="connsiteX77" fmla="*/ 2073103 w 2178135"/>
                <a:gd name="connsiteY77" fmla="*/ 618800 h 2039827"/>
                <a:gd name="connsiteX78" fmla="*/ 2060746 w 2178135"/>
                <a:gd name="connsiteY78" fmla="*/ 519946 h 2039827"/>
                <a:gd name="connsiteX79" fmla="*/ 2042211 w 2178135"/>
                <a:gd name="connsiteY79" fmla="*/ 501411 h 2039827"/>
                <a:gd name="connsiteX80" fmla="*/ 1992784 w 2178135"/>
                <a:gd name="connsiteY80" fmla="*/ 526124 h 2039827"/>
                <a:gd name="connsiteX81" fmla="*/ 1884028 w 2178135"/>
                <a:gd name="connsiteY81" fmla="*/ 453649 h 2039827"/>
                <a:gd name="connsiteX82" fmla="*/ 1844503 w 2178135"/>
                <a:gd name="connsiteY82" fmla="*/ 470519 h 2039827"/>
                <a:gd name="connsiteX83" fmla="*/ 1776541 w 2178135"/>
                <a:gd name="connsiteY83" fmla="*/ 464340 h 2039827"/>
                <a:gd name="connsiteX84" fmla="*/ 1702400 w 2178135"/>
                <a:gd name="connsiteY84" fmla="*/ 519946 h 2039827"/>
                <a:gd name="connsiteX85" fmla="*/ 1640617 w 2178135"/>
                <a:gd name="connsiteY85" fmla="*/ 489054 h 2039827"/>
                <a:gd name="connsiteX86" fmla="*/ 1603546 w 2178135"/>
                <a:gd name="connsiteY86" fmla="*/ 501411 h 2039827"/>
                <a:gd name="connsiteX87" fmla="*/ 1603608 w 2178135"/>
                <a:gd name="connsiteY87" fmla="*/ 489288 h 2039827"/>
                <a:gd name="connsiteX88" fmla="*/ 1529406 w 2178135"/>
                <a:gd name="connsiteY88" fmla="*/ 495232 h 2039827"/>
                <a:gd name="connsiteX89" fmla="*/ 1498514 w 2178135"/>
                <a:gd name="connsiteY89" fmla="*/ 470519 h 2039827"/>
                <a:gd name="connsiteX90" fmla="*/ 1451525 w 2178135"/>
                <a:gd name="connsiteY90" fmla="*/ 481697 h 2039827"/>
                <a:gd name="connsiteX91" fmla="*/ 1372168 w 2178135"/>
                <a:gd name="connsiteY91" fmla="*/ 433707 h 2039827"/>
                <a:gd name="connsiteX92" fmla="*/ 1300806 w 2178135"/>
                <a:gd name="connsiteY92" fmla="*/ 451984 h 2039827"/>
                <a:gd name="connsiteX93" fmla="*/ 1269914 w 2178135"/>
                <a:gd name="connsiteY93" fmla="*/ 439627 h 2039827"/>
                <a:gd name="connsiteX94" fmla="*/ 1250011 w 2178135"/>
                <a:gd name="connsiteY94" fmla="*/ 432292 h 2039827"/>
                <a:gd name="connsiteX95" fmla="*/ 1220487 w 2178135"/>
                <a:gd name="connsiteY95" fmla="*/ 396378 h 2039827"/>
                <a:gd name="connsiteX96" fmla="*/ 1153535 w 2178135"/>
                <a:gd name="connsiteY96" fmla="*/ 390478 h 2039827"/>
                <a:gd name="connsiteX97" fmla="*/ 1115454 w 2178135"/>
                <a:gd name="connsiteY97" fmla="*/ 371665 h 2039827"/>
                <a:gd name="connsiteX98" fmla="*/ 1096919 w 2178135"/>
                <a:gd name="connsiteY98" fmla="*/ 371665 h 2039827"/>
                <a:gd name="connsiteX99" fmla="*/ 1084562 w 2178135"/>
                <a:gd name="connsiteY99" fmla="*/ 359308 h 2039827"/>
                <a:gd name="connsiteX100" fmla="*/ 1072206 w 2178135"/>
                <a:gd name="connsiteY100" fmla="*/ 353130 h 2039827"/>
                <a:gd name="connsiteX101" fmla="*/ 1077975 w 2178135"/>
                <a:gd name="connsiteY101" fmla="*/ 10936 h 2039827"/>
                <a:gd name="connsiteX102" fmla="*/ 608423 w 2178135"/>
                <a:gd name="connsiteY102" fmla="*/ 0 h 2039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2178135" h="2039827">
                  <a:moveTo>
                    <a:pt x="608423" y="0"/>
                  </a:moveTo>
                  <a:cubicBezTo>
                    <a:pt x="606363" y="288324"/>
                    <a:pt x="592352" y="583789"/>
                    <a:pt x="590292" y="872113"/>
                  </a:cubicBezTo>
                  <a:lnTo>
                    <a:pt x="6178" y="841299"/>
                  </a:lnTo>
                  <a:lnTo>
                    <a:pt x="0" y="880734"/>
                  </a:lnTo>
                  <a:lnTo>
                    <a:pt x="58952" y="921540"/>
                  </a:lnTo>
                  <a:lnTo>
                    <a:pt x="114557" y="989503"/>
                  </a:lnTo>
                  <a:lnTo>
                    <a:pt x="163984" y="1063643"/>
                  </a:lnTo>
                  <a:lnTo>
                    <a:pt x="213411" y="1076000"/>
                  </a:lnTo>
                  <a:lnTo>
                    <a:pt x="250481" y="1125427"/>
                  </a:lnTo>
                  <a:lnTo>
                    <a:pt x="281373" y="1174854"/>
                  </a:lnTo>
                  <a:lnTo>
                    <a:pt x="306087" y="1230459"/>
                  </a:lnTo>
                  <a:lnTo>
                    <a:pt x="318444" y="1304600"/>
                  </a:lnTo>
                  <a:lnTo>
                    <a:pt x="336979" y="1329313"/>
                  </a:lnTo>
                  <a:lnTo>
                    <a:pt x="442011" y="1409632"/>
                  </a:lnTo>
                  <a:lnTo>
                    <a:pt x="448190" y="1384919"/>
                  </a:lnTo>
                  <a:lnTo>
                    <a:pt x="584114" y="1452881"/>
                  </a:lnTo>
                  <a:lnTo>
                    <a:pt x="584114" y="1452881"/>
                  </a:lnTo>
                  <a:lnTo>
                    <a:pt x="615006" y="1397276"/>
                  </a:lnTo>
                  <a:lnTo>
                    <a:pt x="670611" y="1329313"/>
                  </a:lnTo>
                  <a:lnTo>
                    <a:pt x="738573" y="1310778"/>
                  </a:lnTo>
                  <a:lnTo>
                    <a:pt x="831249" y="1323135"/>
                  </a:lnTo>
                  <a:lnTo>
                    <a:pt x="911568" y="1384919"/>
                  </a:lnTo>
                  <a:lnTo>
                    <a:pt x="967173" y="1465238"/>
                  </a:lnTo>
                  <a:lnTo>
                    <a:pt x="1022779" y="1545557"/>
                  </a:lnTo>
                  <a:lnTo>
                    <a:pt x="1072206" y="1632054"/>
                  </a:lnTo>
                  <a:lnTo>
                    <a:pt x="1127811" y="1700016"/>
                  </a:lnTo>
                  <a:lnTo>
                    <a:pt x="1177238" y="1737086"/>
                  </a:lnTo>
                  <a:lnTo>
                    <a:pt x="1208130" y="1817405"/>
                  </a:lnTo>
                  <a:lnTo>
                    <a:pt x="1232844" y="1879189"/>
                  </a:lnTo>
                  <a:lnTo>
                    <a:pt x="1257557" y="1940973"/>
                  </a:lnTo>
                  <a:lnTo>
                    <a:pt x="1288449" y="1984222"/>
                  </a:lnTo>
                  <a:lnTo>
                    <a:pt x="1350233" y="2008935"/>
                  </a:lnTo>
                  <a:lnTo>
                    <a:pt x="1449087" y="2027470"/>
                  </a:lnTo>
                  <a:lnTo>
                    <a:pt x="1523227" y="2039827"/>
                  </a:lnTo>
                  <a:lnTo>
                    <a:pt x="1615903" y="2039827"/>
                  </a:lnTo>
                  <a:lnTo>
                    <a:pt x="1597368" y="2027470"/>
                  </a:lnTo>
                  <a:lnTo>
                    <a:pt x="1597368" y="2027470"/>
                  </a:lnTo>
                  <a:lnTo>
                    <a:pt x="1585011" y="1959508"/>
                  </a:lnTo>
                  <a:lnTo>
                    <a:pt x="1560298" y="1928616"/>
                  </a:lnTo>
                  <a:lnTo>
                    <a:pt x="1554119" y="1891546"/>
                  </a:lnTo>
                  <a:lnTo>
                    <a:pt x="1535584" y="1848297"/>
                  </a:lnTo>
                  <a:lnTo>
                    <a:pt x="1547941" y="1817405"/>
                  </a:lnTo>
                  <a:lnTo>
                    <a:pt x="1541762" y="1798870"/>
                  </a:lnTo>
                  <a:lnTo>
                    <a:pt x="1498514" y="1774157"/>
                  </a:lnTo>
                  <a:lnTo>
                    <a:pt x="1547941" y="1743265"/>
                  </a:lnTo>
                  <a:lnTo>
                    <a:pt x="1554119" y="1730908"/>
                  </a:lnTo>
                  <a:lnTo>
                    <a:pt x="1560298" y="1700016"/>
                  </a:lnTo>
                  <a:lnTo>
                    <a:pt x="1535584" y="1669124"/>
                  </a:lnTo>
                  <a:lnTo>
                    <a:pt x="1560298" y="1669124"/>
                  </a:lnTo>
                  <a:lnTo>
                    <a:pt x="1585011" y="1650589"/>
                  </a:lnTo>
                  <a:lnTo>
                    <a:pt x="1560298" y="1594984"/>
                  </a:lnTo>
                  <a:lnTo>
                    <a:pt x="1560298" y="1594984"/>
                  </a:lnTo>
                  <a:lnTo>
                    <a:pt x="1628260" y="1594984"/>
                  </a:lnTo>
                  <a:lnTo>
                    <a:pt x="1640617" y="1582627"/>
                  </a:lnTo>
                  <a:lnTo>
                    <a:pt x="1659152" y="1533200"/>
                  </a:lnTo>
                  <a:lnTo>
                    <a:pt x="1696222" y="1533200"/>
                  </a:lnTo>
                  <a:lnTo>
                    <a:pt x="1714757" y="1533200"/>
                  </a:lnTo>
                  <a:lnTo>
                    <a:pt x="1714757" y="1502308"/>
                  </a:lnTo>
                  <a:lnTo>
                    <a:pt x="1708579" y="1483773"/>
                  </a:lnTo>
                  <a:lnTo>
                    <a:pt x="1708579" y="1483773"/>
                  </a:lnTo>
                  <a:lnTo>
                    <a:pt x="1782719" y="1489951"/>
                  </a:lnTo>
                  <a:lnTo>
                    <a:pt x="1844503" y="1477595"/>
                  </a:lnTo>
                  <a:lnTo>
                    <a:pt x="1906287" y="1421989"/>
                  </a:lnTo>
                  <a:lnTo>
                    <a:pt x="1906287" y="1378740"/>
                  </a:lnTo>
                  <a:lnTo>
                    <a:pt x="1955714" y="1347849"/>
                  </a:lnTo>
                  <a:lnTo>
                    <a:pt x="1949535" y="1286065"/>
                  </a:lnTo>
                  <a:lnTo>
                    <a:pt x="1992784" y="1267530"/>
                  </a:lnTo>
                  <a:lnTo>
                    <a:pt x="2017498" y="1329313"/>
                  </a:lnTo>
                  <a:lnTo>
                    <a:pt x="2153422" y="1255173"/>
                  </a:lnTo>
                  <a:lnTo>
                    <a:pt x="2165779" y="1168676"/>
                  </a:lnTo>
                  <a:lnTo>
                    <a:pt x="2153422" y="1131605"/>
                  </a:lnTo>
                  <a:lnTo>
                    <a:pt x="2147244" y="1094535"/>
                  </a:lnTo>
                  <a:lnTo>
                    <a:pt x="2159600" y="1051286"/>
                  </a:lnTo>
                  <a:lnTo>
                    <a:pt x="2178135" y="1014216"/>
                  </a:lnTo>
                  <a:lnTo>
                    <a:pt x="2141065" y="903005"/>
                  </a:lnTo>
                  <a:lnTo>
                    <a:pt x="2110173" y="872113"/>
                  </a:lnTo>
                  <a:lnTo>
                    <a:pt x="2085460" y="791795"/>
                  </a:lnTo>
                  <a:lnTo>
                    <a:pt x="2073103" y="618800"/>
                  </a:lnTo>
                  <a:lnTo>
                    <a:pt x="2060746" y="519946"/>
                  </a:lnTo>
                  <a:lnTo>
                    <a:pt x="2042211" y="501411"/>
                  </a:lnTo>
                  <a:lnTo>
                    <a:pt x="1992784" y="526124"/>
                  </a:lnTo>
                  <a:lnTo>
                    <a:pt x="1884028" y="453649"/>
                  </a:lnTo>
                  <a:lnTo>
                    <a:pt x="1844503" y="470519"/>
                  </a:lnTo>
                  <a:lnTo>
                    <a:pt x="1776541" y="464340"/>
                  </a:lnTo>
                  <a:lnTo>
                    <a:pt x="1702400" y="519946"/>
                  </a:lnTo>
                  <a:lnTo>
                    <a:pt x="1640617" y="489054"/>
                  </a:lnTo>
                  <a:lnTo>
                    <a:pt x="1603546" y="501411"/>
                  </a:lnTo>
                  <a:cubicBezTo>
                    <a:pt x="1603567" y="497370"/>
                    <a:pt x="1603587" y="493329"/>
                    <a:pt x="1603608" y="489288"/>
                  </a:cubicBezTo>
                  <a:lnTo>
                    <a:pt x="1529406" y="495232"/>
                  </a:lnTo>
                  <a:lnTo>
                    <a:pt x="1498514" y="470519"/>
                  </a:lnTo>
                  <a:lnTo>
                    <a:pt x="1451525" y="481697"/>
                  </a:lnTo>
                  <a:lnTo>
                    <a:pt x="1372168" y="433707"/>
                  </a:lnTo>
                  <a:lnTo>
                    <a:pt x="1300806" y="451984"/>
                  </a:lnTo>
                  <a:lnTo>
                    <a:pt x="1269914" y="439627"/>
                  </a:lnTo>
                  <a:lnTo>
                    <a:pt x="1250011" y="432292"/>
                  </a:lnTo>
                  <a:lnTo>
                    <a:pt x="1220487" y="396378"/>
                  </a:lnTo>
                  <a:lnTo>
                    <a:pt x="1153535" y="390478"/>
                  </a:lnTo>
                  <a:lnTo>
                    <a:pt x="1115454" y="371665"/>
                  </a:lnTo>
                  <a:lnTo>
                    <a:pt x="1096919" y="371665"/>
                  </a:lnTo>
                  <a:lnTo>
                    <a:pt x="1084562" y="359308"/>
                  </a:lnTo>
                  <a:lnTo>
                    <a:pt x="1072206" y="353130"/>
                  </a:lnTo>
                  <a:lnTo>
                    <a:pt x="1077975" y="10936"/>
                  </a:lnTo>
                  <a:lnTo>
                    <a:pt x="608423" y="0"/>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sp>
          <p:nvSpPr>
            <p:cNvPr id="34" name="Freeform 33"/>
            <p:cNvSpPr/>
            <p:nvPr/>
          </p:nvSpPr>
          <p:spPr>
            <a:xfrm>
              <a:off x="611187" y="2478092"/>
              <a:ext cx="1333500" cy="2124078"/>
            </a:xfrm>
            <a:custGeom>
              <a:avLst/>
              <a:gdLst>
                <a:gd name="connsiteX0" fmla="*/ 99753 w 1313411"/>
                <a:gd name="connsiteY0" fmla="*/ 0 h 2116975"/>
                <a:gd name="connsiteX1" fmla="*/ 99753 w 1313411"/>
                <a:gd name="connsiteY1" fmla="*/ 60960 h 2116975"/>
                <a:gd name="connsiteX2" fmla="*/ 94211 w 1313411"/>
                <a:gd name="connsiteY2" fmla="*/ 99753 h 2116975"/>
                <a:gd name="connsiteX3" fmla="*/ 72043 w 1313411"/>
                <a:gd name="connsiteY3" fmla="*/ 138545 h 2116975"/>
                <a:gd name="connsiteX4" fmla="*/ 83127 w 1313411"/>
                <a:gd name="connsiteY4" fmla="*/ 193964 h 2116975"/>
                <a:gd name="connsiteX5" fmla="*/ 0 w 1313411"/>
                <a:gd name="connsiteY5" fmla="*/ 254924 h 2116975"/>
                <a:gd name="connsiteX6" fmla="*/ 0 w 1313411"/>
                <a:gd name="connsiteY6" fmla="*/ 299258 h 2116975"/>
                <a:gd name="connsiteX7" fmla="*/ 38793 w 1313411"/>
                <a:gd name="connsiteY7" fmla="*/ 387927 h 2116975"/>
                <a:gd name="connsiteX8" fmla="*/ 38793 w 1313411"/>
                <a:gd name="connsiteY8" fmla="*/ 426720 h 2116975"/>
                <a:gd name="connsiteX9" fmla="*/ 22167 w 1313411"/>
                <a:gd name="connsiteY9" fmla="*/ 576349 h 2116975"/>
                <a:gd name="connsiteX10" fmla="*/ 49876 w 1313411"/>
                <a:gd name="connsiteY10" fmla="*/ 670560 h 2116975"/>
                <a:gd name="connsiteX11" fmla="*/ 77585 w 1313411"/>
                <a:gd name="connsiteY11" fmla="*/ 703811 h 2116975"/>
                <a:gd name="connsiteX12" fmla="*/ 83127 w 1313411"/>
                <a:gd name="connsiteY12" fmla="*/ 742604 h 2116975"/>
                <a:gd name="connsiteX13" fmla="*/ 72043 w 1313411"/>
                <a:gd name="connsiteY13" fmla="*/ 814647 h 2116975"/>
                <a:gd name="connsiteX14" fmla="*/ 121920 w 1313411"/>
                <a:gd name="connsiteY14" fmla="*/ 825731 h 2116975"/>
                <a:gd name="connsiteX15" fmla="*/ 144087 w 1313411"/>
                <a:gd name="connsiteY15" fmla="*/ 825731 h 2116975"/>
                <a:gd name="connsiteX16" fmla="*/ 166254 w 1313411"/>
                <a:gd name="connsiteY16" fmla="*/ 792480 h 2116975"/>
                <a:gd name="connsiteX17" fmla="*/ 182880 w 1313411"/>
                <a:gd name="connsiteY17" fmla="*/ 781396 h 2116975"/>
                <a:gd name="connsiteX18" fmla="*/ 193963 w 1313411"/>
                <a:gd name="connsiteY18" fmla="*/ 825731 h 2116975"/>
                <a:gd name="connsiteX19" fmla="*/ 188422 w 1313411"/>
                <a:gd name="connsiteY19" fmla="*/ 875607 h 2116975"/>
                <a:gd name="connsiteX20" fmla="*/ 182880 w 1313411"/>
                <a:gd name="connsiteY20" fmla="*/ 892233 h 2116975"/>
                <a:gd name="connsiteX21" fmla="*/ 149629 w 1313411"/>
                <a:gd name="connsiteY21" fmla="*/ 886691 h 2116975"/>
                <a:gd name="connsiteX22" fmla="*/ 133003 w 1313411"/>
                <a:gd name="connsiteY22" fmla="*/ 942109 h 2116975"/>
                <a:gd name="connsiteX23" fmla="*/ 144087 w 1313411"/>
                <a:gd name="connsiteY23" fmla="*/ 997527 h 2116975"/>
                <a:gd name="connsiteX24" fmla="*/ 171796 w 1313411"/>
                <a:gd name="connsiteY24" fmla="*/ 1025236 h 2116975"/>
                <a:gd name="connsiteX25" fmla="*/ 205047 w 1313411"/>
                <a:gd name="connsiteY25" fmla="*/ 1064029 h 2116975"/>
                <a:gd name="connsiteX26" fmla="*/ 205047 w 1313411"/>
                <a:gd name="connsiteY26" fmla="*/ 1102822 h 2116975"/>
                <a:gd name="connsiteX27" fmla="*/ 182880 w 1313411"/>
                <a:gd name="connsiteY27" fmla="*/ 1119447 h 2116975"/>
                <a:gd name="connsiteX28" fmla="*/ 182880 w 1313411"/>
                <a:gd name="connsiteY28" fmla="*/ 1119447 h 2116975"/>
                <a:gd name="connsiteX29" fmla="*/ 238298 w 1313411"/>
                <a:gd name="connsiteY29" fmla="*/ 1230284 h 2116975"/>
                <a:gd name="connsiteX30" fmla="*/ 249382 w 1313411"/>
                <a:gd name="connsiteY30" fmla="*/ 1318953 h 2116975"/>
                <a:gd name="connsiteX31" fmla="*/ 282633 w 1313411"/>
                <a:gd name="connsiteY31" fmla="*/ 1341120 h 2116975"/>
                <a:gd name="connsiteX32" fmla="*/ 282633 w 1313411"/>
                <a:gd name="connsiteY32" fmla="*/ 1341120 h 2116975"/>
                <a:gd name="connsiteX33" fmla="*/ 304800 w 1313411"/>
                <a:gd name="connsiteY33" fmla="*/ 1390996 h 2116975"/>
                <a:gd name="connsiteX34" fmla="*/ 321425 w 1313411"/>
                <a:gd name="connsiteY34" fmla="*/ 1418705 h 2116975"/>
                <a:gd name="connsiteX35" fmla="*/ 326967 w 1313411"/>
                <a:gd name="connsiteY35" fmla="*/ 1463040 h 2116975"/>
                <a:gd name="connsiteX36" fmla="*/ 299258 w 1313411"/>
                <a:gd name="connsiteY36" fmla="*/ 1507375 h 2116975"/>
                <a:gd name="connsiteX37" fmla="*/ 315883 w 1313411"/>
                <a:gd name="connsiteY37" fmla="*/ 1546167 h 2116975"/>
                <a:gd name="connsiteX38" fmla="*/ 410094 w 1313411"/>
                <a:gd name="connsiteY38" fmla="*/ 1612669 h 2116975"/>
                <a:gd name="connsiteX39" fmla="*/ 459971 w 1313411"/>
                <a:gd name="connsiteY39" fmla="*/ 1623753 h 2116975"/>
                <a:gd name="connsiteX40" fmla="*/ 465513 w 1313411"/>
                <a:gd name="connsiteY40" fmla="*/ 1607127 h 2116975"/>
                <a:gd name="connsiteX41" fmla="*/ 465513 w 1313411"/>
                <a:gd name="connsiteY41" fmla="*/ 1607127 h 2116975"/>
                <a:gd name="connsiteX42" fmla="*/ 543098 w 1313411"/>
                <a:gd name="connsiteY42" fmla="*/ 1712422 h 2116975"/>
                <a:gd name="connsiteX43" fmla="*/ 604058 w 1313411"/>
                <a:gd name="connsiteY43" fmla="*/ 1734589 h 2116975"/>
                <a:gd name="connsiteX44" fmla="*/ 604058 w 1313411"/>
                <a:gd name="connsiteY44" fmla="*/ 1734589 h 2116975"/>
                <a:gd name="connsiteX45" fmla="*/ 642851 w 1313411"/>
                <a:gd name="connsiteY45" fmla="*/ 1795549 h 2116975"/>
                <a:gd name="connsiteX46" fmla="*/ 703811 w 1313411"/>
                <a:gd name="connsiteY46" fmla="*/ 1834342 h 2116975"/>
                <a:gd name="connsiteX47" fmla="*/ 775854 w 1313411"/>
                <a:gd name="connsiteY47" fmla="*/ 1923011 h 2116975"/>
                <a:gd name="connsiteX48" fmla="*/ 786938 w 1313411"/>
                <a:gd name="connsiteY48" fmla="*/ 2017222 h 2116975"/>
                <a:gd name="connsiteX49" fmla="*/ 803563 w 1313411"/>
                <a:gd name="connsiteY49" fmla="*/ 2050473 h 2116975"/>
                <a:gd name="connsiteX50" fmla="*/ 809105 w 1313411"/>
                <a:gd name="connsiteY50" fmla="*/ 2083724 h 2116975"/>
                <a:gd name="connsiteX51" fmla="*/ 1197033 w 1313411"/>
                <a:gd name="connsiteY51" fmla="*/ 2116975 h 2116975"/>
                <a:gd name="connsiteX52" fmla="*/ 1230283 w 1313411"/>
                <a:gd name="connsiteY52" fmla="*/ 2089265 h 2116975"/>
                <a:gd name="connsiteX53" fmla="*/ 1213658 w 1313411"/>
                <a:gd name="connsiteY53" fmla="*/ 2011680 h 2116975"/>
                <a:gd name="connsiteX54" fmla="*/ 1263534 w 1313411"/>
                <a:gd name="connsiteY54" fmla="*/ 1906385 h 2116975"/>
                <a:gd name="connsiteX55" fmla="*/ 1285702 w 1313411"/>
                <a:gd name="connsiteY55" fmla="*/ 1867593 h 2116975"/>
                <a:gd name="connsiteX56" fmla="*/ 1313411 w 1313411"/>
                <a:gd name="connsiteY56" fmla="*/ 1806633 h 2116975"/>
                <a:gd name="connsiteX57" fmla="*/ 1252451 w 1313411"/>
                <a:gd name="connsiteY57" fmla="*/ 1657004 h 2116975"/>
                <a:gd name="connsiteX58" fmla="*/ 576349 w 1313411"/>
                <a:gd name="connsiteY58" fmla="*/ 714895 h 2116975"/>
                <a:gd name="connsiteX59" fmla="*/ 687185 w 1313411"/>
                <a:gd name="connsiteY59" fmla="*/ 177338 h 2116975"/>
                <a:gd name="connsiteX60" fmla="*/ 99753 w 1313411"/>
                <a:gd name="connsiteY60" fmla="*/ 0 h 2116975"/>
                <a:gd name="connsiteX0" fmla="*/ 99753 w 1313411"/>
                <a:gd name="connsiteY0" fmla="*/ 0 h 2116975"/>
                <a:gd name="connsiteX1" fmla="*/ 99753 w 1313411"/>
                <a:gd name="connsiteY1" fmla="*/ 60960 h 2116975"/>
                <a:gd name="connsiteX2" fmla="*/ 94211 w 1313411"/>
                <a:gd name="connsiteY2" fmla="*/ 99753 h 2116975"/>
                <a:gd name="connsiteX3" fmla="*/ 72043 w 1313411"/>
                <a:gd name="connsiteY3" fmla="*/ 138545 h 2116975"/>
                <a:gd name="connsiteX4" fmla="*/ 83127 w 1313411"/>
                <a:gd name="connsiteY4" fmla="*/ 193964 h 2116975"/>
                <a:gd name="connsiteX5" fmla="*/ 0 w 1313411"/>
                <a:gd name="connsiteY5" fmla="*/ 254924 h 2116975"/>
                <a:gd name="connsiteX6" fmla="*/ 0 w 1313411"/>
                <a:gd name="connsiteY6" fmla="*/ 299258 h 2116975"/>
                <a:gd name="connsiteX7" fmla="*/ 38793 w 1313411"/>
                <a:gd name="connsiteY7" fmla="*/ 387927 h 2116975"/>
                <a:gd name="connsiteX8" fmla="*/ 38793 w 1313411"/>
                <a:gd name="connsiteY8" fmla="*/ 426720 h 2116975"/>
                <a:gd name="connsiteX9" fmla="*/ 22167 w 1313411"/>
                <a:gd name="connsiteY9" fmla="*/ 576349 h 2116975"/>
                <a:gd name="connsiteX10" fmla="*/ 49876 w 1313411"/>
                <a:gd name="connsiteY10" fmla="*/ 670560 h 2116975"/>
                <a:gd name="connsiteX11" fmla="*/ 77585 w 1313411"/>
                <a:gd name="connsiteY11" fmla="*/ 703811 h 2116975"/>
                <a:gd name="connsiteX12" fmla="*/ 83127 w 1313411"/>
                <a:gd name="connsiteY12" fmla="*/ 742604 h 2116975"/>
                <a:gd name="connsiteX13" fmla="*/ 72043 w 1313411"/>
                <a:gd name="connsiteY13" fmla="*/ 814647 h 2116975"/>
                <a:gd name="connsiteX14" fmla="*/ 121920 w 1313411"/>
                <a:gd name="connsiteY14" fmla="*/ 825731 h 2116975"/>
                <a:gd name="connsiteX15" fmla="*/ 144087 w 1313411"/>
                <a:gd name="connsiteY15" fmla="*/ 825731 h 2116975"/>
                <a:gd name="connsiteX16" fmla="*/ 166254 w 1313411"/>
                <a:gd name="connsiteY16" fmla="*/ 792480 h 2116975"/>
                <a:gd name="connsiteX17" fmla="*/ 182880 w 1313411"/>
                <a:gd name="connsiteY17" fmla="*/ 781396 h 2116975"/>
                <a:gd name="connsiteX18" fmla="*/ 193963 w 1313411"/>
                <a:gd name="connsiteY18" fmla="*/ 825731 h 2116975"/>
                <a:gd name="connsiteX19" fmla="*/ 188422 w 1313411"/>
                <a:gd name="connsiteY19" fmla="*/ 875607 h 2116975"/>
                <a:gd name="connsiteX20" fmla="*/ 182880 w 1313411"/>
                <a:gd name="connsiteY20" fmla="*/ 892233 h 2116975"/>
                <a:gd name="connsiteX21" fmla="*/ 149629 w 1313411"/>
                <a:gd name="connsiteY21" fmla="*/ 886691 h 2116975"/>
                <a:gd name="connsiteX22" fmla="*/ 133003 w 1313411"/>
                <a:gd name="connsiteY22" fmla="*/ 942109 h 2116975"/>
                <a:gd name="connsiteX23" fmla="*/ 144087 w 1313411"/>
                <a:gd name="connsiteY23" fmla="*/ 997527 h 2116975"/>
                <a:gd name="connsiteX24" fmla="*/ 171796 w 1313411"/>
                <a:gd name="connsiteY24" fmla="*/ 1025236 h 2116975"/>
                <a:gd name="connsiteX25" fmla="*/ 205047 w 1313411"/>
                <a:gd name="connsiteY25" fmla="*/ 1064029 h 2116975"/>
                <a:gd name="connsiteX26" fmla="*/ 205047 w 1313411"/>
                <a:gd name="connsiteY26" fmla="*/ 1102822 h 2116975"/>
                <a:gd name="connsiteX27" fmla="*/ 182880 w 1313411"/>
                <a:gd name="connsiteY27" fmla="*/ 1119447 h 2116975"/>
                <a:gd name="connsiteX28" fmla="*/ 182880 w 1313411"/>
                <a:gd name="connsiteY28" fmla="*/ 1119447 h 2116975"/>
                <a:gd name="connsiteX29" fmla="*/ 238298 w 1313411"/>
                <a:gd name="connsiteY29" fmla="*/ 1230284 h 2116975"/>
                <a:gd name="connsiteX30" fmla="*/ 249382 w 1313411"/>
                <a:gd name="connsiteY30" fmla="*/ 1318953 h 2116975"/>
                <a:gd name="connsiteX31" fmla="*/ 282633 w 1313411"/>
                <a:gd name="connsiteY31" fmla="*/ 1341120 h 2116975"/>
                <a:gd name="connsiteX32" fmla="*/ 282633 w 1313411"/>
                <a:gd name="connsiteY32" fmla="*/ 1341120 h 2116975"/>
                <a:gd name="connsiteX33" fmla="*/ 304800 w 1313411"/>
                <a:gd name="connsiteY33" fmla="*/ 1390996 h 2116975"/>
                <a:gd name="connsiteX34" fmla="*/ 321425 w 1313411"/>
                <a:gd name="connsiteY34" fmla="*/ 1418705 h 2116975"/>
                <a:gd name="connsiteX35" fmla="*/ 326967 w 1313411"/>
                <a:gd name="connsiteY35" fmla="*/ 1463040 h 2116975"/>
                <a:gd name="connsiteX36" fmla="*/ 299258 w 1313411"/>
                <a:gd name="connsiteY36" fmla="*/ 1507375 h 2116975"/>
                <a:gd name="connsiteX37" fmla="*/ 315883 w 1313411"/>
                <a:gd name="connsiteY37" fmla="*/ 1546167 h 2116975"/>
                <a:gd name="connsiteX38" fmla="*/ 410094 w 1313411"/>
                <a:gd name="connsiteY38" fmla="*/ 1612669 h 2116975"/>
                <a:gd name="connsiteX39" fmla="*/ 459971 w 1313411"/>
                <a:gd name="connsiteY39" fmla="*/ 1623753 h 2116975"/>
                <a:gd name="connsiteX40" fmla="*/ 465513 w 1313411"/>
                <a:gd name="connsiteY40" fmla="*/ 1607127 h 2116975"/>
                <a:gd name="connsiteX41" fmla="*/ 465513 w 1313411"/>
                <a:gd name="connsiteY41" fmla="*/ 1607127 h 2116975"/>
                <a:gd name="connsiteX42" fmla="*/ 543098 w 1313411"/>
                <a:gd name="connsiteY42" fmla="*/ 1712422 h 2116975"/>
                <a:gd name="connsiteX43" fmla="*/ 604058 w 1313411"/>
                <a:gd name="connsiteY43" fmla="*/ 1734589 h 2116975"/>
                <a:gd name="connsiteX44" fmla="*/ 604058 w 1313411"/>
                <a:gd name="connsiteY44" fmla="*/ 1734589 h 2116975"/>
                <a:gd name="connsiteX45" fmla="*/ 642851 w 1313411"/>
                <a:gd name="connsiteY45" fmla="*/ 1795549 h 2116975"/>
                <a:gd name="connsiteX46" fmla="*/ 703811 w 1313411"/>
                <a:gd name="connsiteY46" fmla="*/ 1834342 h 2116975"/>
                <a:gd name="connsiteX47" fmla="*/ 775854 w 1313411"/>
                <a:gd name="connsiteY47" fmla="*/ 1923011 h 2116975"/>
                <a:gd name="connsiteX48" fmla="*/ 786938 w 1313411"/>
                <a:gd name="connsiteY48" fmla="*/ 2017222 h 2116975"/>
                <a:gd name="connsiteX49" fmla="*/ 803563 w 1313411"/>
                <a:gd name="connsiteY49" fmla="*/ 2050473 h 2116975"/>
                <a:gd name="connsiteX50" fmla="*/ 809105 w 1313411"/>
                <a:gd name="connsiteY50" fmla="*/ 2083724 h 2116975"/>
                <a:gd name="connsiteX51" fmla="*/ 1197033 w 1313411"/>
                <a:gd name="connsiteY51" fmla="*/ 2116975 h 2116975"/>
                <a:gd name="connsiteX52" fmla="*/ 1230283 w 1313411"/>
                <a:gd name="connsiteY52" fmla="*/ 2089265 h 2116975"/>
                <a:gd name="connsiteX53" fmla="*/ 1213658 w 1313411"/>
                <a:gd name="connsiteY53" fmla="*/ 2011680 h 2116975"/>
                <a:gd name="connsiteX54" fmla="*/ 1263534 w 1313411"/>
                <a:gd name="connsiteY54" fmla="*/ 1906385 h 2116975"/>
                <a:gd name="connsiteX55" fmla="*/ 1285702 w 1313411"/>
                <a:gd name="connsiteY55" fmla="*/ 1867593 h 2116975"/>
                <a:gd name="connsiteX56" fmla="*/ 1313411 w 1313411"/>
                <a:gd name="connsiteY56" fmla="*/ 1806633 h 2116975"/>
                <a:gd name="connsiteX57" fmla="*/ 1252451 w 1313411"/>
                <a:gd name="connsiteY57" fmla="*/ 1657004 h 2116975"/>
                <a:gd name="connsiteX58" fmla="*/ 576349 w 1313411"/>
                <a:gd name="connsiteY58" fmla="*/ 714895 h 2116975"/>
                <a:gd name="connsiteX59" fmla="*/ 696710 w 1313411"/>
                <a:gd name="connsiteY59" fmla="*/ 160669 h 2116975"/>
                <a:gd name="connsiteX60" fmla="*/ 99753 w 1313411"/>
                <a:gd name="connsiteY60" fmla="*/ 0 h 2116975"/>
                <a:gd name="connsiteX0" fmla="*/ 99753 w 1313411"/>
                <a:gd name="connsiteY0" fmla="*/ 0 h 2116975"/>
                <a:gd name="connsiteX1" fmla="*/ 99753 w 1313411"/>
                <a:gd name="connsiteY1" fmla="*/ 60960 h 2116975"/>
                <a:gd name="connsiteX2" fmla="*/ 94211 w 1313411"/>
                <a:gd name="connsiteY2" fmla="*/ 99753 h 2116975"/>
                <a:gd name="connsiteX3" fmla="*/ 72043 w 1313411"/>
                <a:gd name="connsiteY3" fmla="*/ 138545 h 2116975"/>
                <a:gd name="connsiteX4" fmla="*/ 83127 w 1313411"/>
                <a:gd name="connsiteY4" fmla="*/ 193964 h 2116975"/>
                <a:gd name="connsiteX5" fmla="*/ 0 w 1313411"/>
                <a:gd name="connsiteY5" fmla="*/ 254924 h 2116975"/>
                <a:gd name="connsiteX6" fmla="*/ 0 w 1313411"/>
                <a:gd name="connsiteY6" fmla="*/ 299258 h 2116975"/>
                <a:gd name="connsiteX7" fmla="*/ 38793 w 1313411"/>
                <a:gd name="connsiteY7" fmla="*/ 387927 h 2116975"/>
                <a:gd name="connsiteX8" fmla="*/ 38793 w 1313411"/>
                <a:gd name="connsiteY8" fmla="*/ 426720 h 2116975"/>
                <a:gd name="connsiteX9" fmla="*/ 22167 w 1313411"/>
                <a:gd name="connsiteY9" fmla="*/ 576349 h 2116975"/>
                <a:gd name="connsiteX10" fmla="*/ 49876 w 1313411"/>
                <a:gd name="connsiteY10" fmla="*/ 670560 h 2116975"/>
                <a:gd name="connsiteX11" fmla="*/ 77585 w 1313411"/>
                <a:gd name="connsiteY11" fmla="*/ 703811 h 2116975"/>
                <a:gd name="connsiteX12" fmla="*/ 83127 w 1313411"/>
                <a:gd name="connsiteY12" fmla="*/ 742604 h 2116975"/>
                <a:gd name="connsiteX13" fmla="*/ 72043 w 1313411"/>
                <a:gd name="connsiteY13" fmla="*/ 814647 h 2116975"/>
                <a:gd name="connsiteX14" fmla="*/ 121920 w 1313411"/>
                <a:gd name="connsiteY14" fmla="*/ 825731 h 2116975"/>
                <a:gd name="connsiteX15" fmla="*/ 144087 w 1313411"/>
                <a:gd name="connsiteY15" fmla="*/ 825731 h 2116975"/>
                <a:gd name="connsiteX16" fmla="*/ 166254 w 1313411"/>
                <a:gd name="connsiteY16" fmla="*/ 792480 h 2116975"/>
                <a:gd name="connsiteX17" fmla="*/ 182880 w 1313411"/>
                <a:gd name="connsiteY17" fmla="*/ 781396 h 2116975"/>
                <a:gd name="connsiteX18" fmla="*/ 193963 w 1313411"/>
                <a:gd name="connsiteY18" fmla="*/ 825731 h 2116975"/>
                <a:gd name="connsiteX19" fmla="*/ 188422 w 1313411"/>
                <a:gd name="connsiteY19" fmla="*/ 875607 h 2116975"/>
                <a:gd name="connsiteX20" fmla="*/ 182880 w 1313411"/>
                <a:gd name="connsiteY20" fmla="*/ 892233 h 2116975"/>
                <a:gd name="connsiteX21" fmla="*/ 149629 w 1313411"/>
                <a:gd name="connsiteY21" fmla="*/ 886691 h 2116975"/>
                <a:gd name="connsiteX22" fmla="*/ 133003 w 1313411"/>
                <a:gd name="connsiteY22" fmla="*/ 942109 h 2116975"/>
                <a:gd name="connsiteX23" fmla="*/ 144087 w 1313411"/>
                <a:gd name="connsiteY23" fmla="*/ 997527 h 2116975"/>
                <a:gd name="connsiteX24" fmla="*/ 171796 w 1313411"/>
                <a:gd name="connsiteY24" fmla="*/ 1025236 h 2116975"/>
                <a:gd name="connsiteX25" fmla="*/ 205047 w 1313411"/>
                <a:gd name="connsiteY25" fmla="*/ 1064029 h 2116975"/>
                <a:gd name="connsiteX26" fmla="*/ 205047 w 1313411"/>
                <a:gd name="connsiteY26" fmla="*/ 1102822 h 2116975"/>
                <a:gd name="connsiteX27" fmla="*/ 182880 w 1313411"/>
                <a:gd name="connsiteY27" fmla="*/ 1119447 h 2116975"/>
                <a:gd name="connsiteX28" fmla="*/ 182880 w 1313411"/>
                <a:gd name="connsiteY28" fmla="*/ 1119447 h 2116975"/>
                <a:gd name="connsiteX29" fmla="*/ 238298 w 1313411"/>
                <a:gd name="connsiteY29" fmla="*/ 1230284 h 2116975"/>
                <a:gd name="connsiteX30" fmla="*/ 249382 w 1313411"/>
                <a:gd name="connsiteY30" fmla="*/ 1318953 h 2116975"/>
                <a:gd name="connsiteX31" fmla="*/ 282633 w 1313411"/>
                <a:gd name="connsiteY31" fmla="*/ 1341120 h 2116975"/>
                <a:gd name="connsiteX32" fmla="*/ 282633 w 1313411"/>
                <a:gd name="connsiteY32" fmla="*/ 1341120 h 2116975"/>
                <a:gd name="connsiteX33" fmla="*/ 304800 w 1313411"/>
                <a:gd name="connsiteY33" fmla="*/ 1390996 h 2116975"/>
                <a:gd name="connsiteX34" fmla="*/ 321425 w 1313411"/>
                <a:gd name="connsiteY34" fmla="*/ 1418705 h 2116975"/>
                <a:gd name="connsiteX35" fmla="*/ 326967 w 1313411"/>
                <a:gd name="connsiteY35" fmla="*/ 1463040 h 2116975"/>
                <a:gd name="connsiteX36" fmla="*/ 299258 w 1313411"/>
                <a:gd name="connsiteY36" fmla="*/ 1507375 h 2116975"/>
                <a:gd name="connsiteX37" fmla="*/ 315883 w 1313411"/>
                <a:gd name="connsiteY37" fmla="*/ 1546167 h 2116975"/>
                <a:gd name="connsiteX38" fmla="*/ 410094 w 1313411"/>
                <a:gd name="connsiteY38" fmla="*/ 1612669 h 2116975"/>
                <a:gd name="connsiteX39" fmla="*/ 459971 w 1313411"/>
                <a:gd name="connsiteY39" fmla="*/ 1623753 h 2116975"/>
                <a:gd name="connsiteX40" fmla="*/ 465513 w 1313411"/>
                <a:gd name="connsiteY40" fmla="*/ 1607127 h 2116975"/>
                <a:gd name="connsiteX41" fmla="*/ 465513 w 1313411"/>
                <a:gd name="connsiteY41" fmla="*/ 1607127 h 2116975"/>
                <a:gd name="connsiteX42" fmla="*/ 543098 w 1313411"/>
                <a:gd name="connsiteY42" fmla="*/ 1712422 h 2116975"/>
                <a:gd name="connsiteX43" fmla="*/ 604058 w 1313411"/>
                <a:gd name="connsiteY43" fmla="*/ 1734589 h 2116975"/>
                <a:gd name="connsiteX44" fmla="*/ 604058 w 1313411"/>
                <a:gd name="connsiteY44" fmla="*/ 1734589 h 2116975"/>
                <a:gd name="connsiteX45" fmla="*/ 642851 w 1313411"/>
                <a:gd name="connsiteY45" fmla="*/ 1795549 h 2116975"/>
                <a:gd name="connsiteX46" fmla="*/ 703811 w 1313411"/>
                <a:gd name="connsiteY46" fmla="*/ 1834342 h 2116975"/>
                <a:gd name="connsiteX47" fmla="*/ 775854 w 1313411"/>
                <a:gd name="connsiteY47" fmla="*/ 1923011 h 2116975"/>
                <a:gd name="connsiteX48" fmla="*/ 786938 w 1313411"/>
                <a:gd name="connsiteY48" fmla="*/ 2017222 h 2116975"/>
                <a:gd name="connsiteX49" fmla="*/ 803563 w 1313411"/>
                <a:gd name="connsiteY49" fmla="*/ 2050473 h 2116975"/>
                <a:gd name="connsiteX50" fmla="*/ 809105 w 1313411"/>
                <a:gd name="connsiteY50" fmla="*/ 2083724 h 2116975"/>
                <a:gd name="connsiteX51" fmla="*/ 1197033 w 1313411"/>
                <a:gd name="connsiteY51" fmla="*/ 2116975 h 2116975"/>
                <a:gd name="connsiteX52" fmla="*/ 1230283 w 1313411"/>
                <a:gd name="connsiteY52" fmla="*/ 2089265 h 2116975"/>
                <a:gd name="connsiteX53" fmla="*/ 1213658 w 1313411"/>
                <a:gd name="connsiteY53" fmla="*/ 2011680 h 2116975"/>
                <a:gd name="connsiteX54" fmla="*/ 1263534 w 1313411"/>
                <a:gd name="connsiteY54" fmla="*/ 1906385 h 2116975"/>
                <a:gd name="connsiteX55" fmla="*/ 1285702 w 1313411"/>
                <a:gd name="connsiteY55" fmla="*/ 1867593 h 2116975"/>
                <a:gd name="connsiteX56" fmla="*/ 1313411 w 1313411"/>
                <a:gd name="connsiteY56" fmla="*/ 1806633 h 2116975"/>
                <a:gd name="connsiteX57" fmla="*/ 1252451 w 1313411"/>
                <a:gd name="connsiteY57" fmla="*/ 1657004 h 2116975"/>
                <a:gd name="connsiteX58" fmla="*/ 576349 w 1313411"/>
                <a:gd name="connsiteY58" fmla="*/ 714895 h 2116975"/>
                <a:gd name="connsiteX59" fmla="*/ 696710 w 1313411"/>
                <a:gd name="connsiteY59" fmla="*/ 160669 h 2116975"/>
                <a:gd name="connsiteX60" fmla="*/ 264016 w 1313411"/>
                <a:gd name="connsiteY60" fmla="*/ 45720 h 2116975"/>
                <a:gd name="connsiteX61" fmla="*/ 99753 w 1313411"/>
                <a:gd name="connsiteY61" fmla="*/ 0 h 2116975"/>
                <a:gd name="connsiteX0" fmla="*/ 99753 w 1313411"/>
                <a:gd name="connsiteY0" fmla="*/ 0 h 2116975"/>
                <a:gd name="connsiteX1" fmla="*/ 99753 w 1313411"/>
                <a:gd name="connsiteY1" fmla="*/ 60960 h 2116975"/>
                <a:gd name="connsiteX2" fmla="*/ 94211 w 1313411"/>
                <a:gd name="connsiteY2" fmla="*/ 99753 h 2116975"/>
                <a:gd name="connsiteX3" fmla="*/ 72043 w 1313411"/>
                <a:gd name="connsiteY3" fmla="*/ 138545 h 2116975"/>
                <a:gd name="connsiteX4" fmla="*/ 83127 w 1313411"/>
                <a:gd name="connsiteY4" fmla="*/ 193964 h 2116975"/>
                <a:gd name="connsiteX5" fmla="*/ 0 w 1313411"/>
                <a:gd name="connsiteY5" fmla="*/ 254924 h 2116975"/>
                <a:gd name="connsiteX6" fmla="*/ 0 w 1313411"/>
                <a:gd name="connsiteY6" fmla="*/ 299258 h 2116975"/>
                <a:gd name="connsiteX7" fmla="*/ 38793 w 1313411"/>
                <a:gd name="connsiteY7" fmla="*/ 387927 h 2116975"/>
                <a:gd name="connsiteX8" fmla="*/ 38793 w 1313411"/>
                <a:gd name="connsiteY8" fmla="*/ 426720 h 2116975"/>
                <a:gd name="connsiteX9" fmla="*/ 22167 w 1313411"/>
                <a:gd name="connsiteY9" fmla="*/ 576349 h 2116975"/>
                <a:gd name="connsiteX10" fmla="*/ 49876 w 1313411"/>
                <a:gd name="connsiteY10" fmla="*/ 670560 h 2116975"/>
                <a:gd name="connsiteX11" fmla="*/ 77585 w 1313411"/>
                <a:gd name="connsiteY11" fmla="*/ 703811 h 2116975"/>
                <a:gd name="connsiteX12" fmla="*/ 83127 w 1313411"/>
                <a:gd name="connsiteY12" fmla="*/ 742604 h 2116975"/>
                <a:gd name="connsiteX13" fmla="*/ 72043 w 1313411"/>
                <a:gd name="connsiteY13" fmla="*/ 814647 h 2116975"/>
                <a:gd name="connsiteX14" fmla="*/ 121920 w 1313411"/>
                <a:gd name="connsiteY14" fmla="*/ 825731 h 2116975"/>
                <a:gd name="connsiteX15" fmla="*/ 144087 w 1313411"/>
                <a:gd name="connsiteY15" fmla="*/ 825731 h 2116975"/>
                <a:gd name="connsiteX16" fmla="*/ 166254 w 1313411"/>
                <a:gd name="connsiteY16" fmla="*/ 792480 h 2116975"/>
                <a:gd name="connsiteX17" fmla="*/ 182880 w 1313411"/>
                <a:gd name="connsiteY17" fmla="*/ 781396 h 2116975"/>
                <a:gd name="connsiteX18" fmla="*/ 193963 w 1313411"/>
                <a:gd name="connsiteY18" fmla="*/ 825731 h 2116975"/>
                <a:gd name="connsiteX19" fmla="*/ 188422 w 1313411"/>
                <a:gd name="connsiteY19" fmla="*/ 875607 h 2116975"/>
                <a:gd name="connsiteX20" fmla="*/ 182880 w 1313411"/>
                <a:gd name="connsiteY20" fmla="*/ 892233 h 2116975"/>
                <a:gd name="connsiteX21" fmla="*/ 149629 w 1313411"/>
                <a:gd name="connsiteY21" fmla="*/ 886691 h 2116975"/>
                <a:gd name="connsiteX22" fmla="*/ 133003 w 1313411"/>
                <a:gd name="connsiteY22" fmla="*/ 942109 h 2116975"/>
                <a:gd name="connsiteX23" fmla="*/ 144087 w 1313411"/>
                <a:gd name="connsiteY23" fmla="*/ 997527 h 2116975"/>
                <a:gd name="connsiteX24" fmla="*/ 171796 w 1313411"/>
                <a:gd name="connsiteY24" fmla="*/ 1025236 h 2116975"/>
                <a:gd name="connsiteX25" fmla="*/ 205047 w 1313411"/>
                <a:gd name="connsiteY25" fmla="*/ 1064029 h 2116975"/>
                <a:gd name="connsiteX26" fmla="*/ 205047 w 1313411"/>
                <a:gd name="connsiteY26" fmla="*/ 1102822 h 2116975"/>
                <a:gd name="connsiteX27" fmla="*/ 182880 w 1313411"/>
                <a:gd name="connsiteY27" fmla="*/ 1119447 h 2116975"/>
                <a:gd name="connsiteX28" fmla="*/ 182880 w 1313411"/>
                <a:gd name="connsiteY28" fmla="*/ 1119447 h 2116975"/>
                <a:gd name="connsiteX29" fmla="*/ 238298 w 1313411"/>
                <a:gd name="connsiteY29" fmla="*/ 1230284 h 2116975"/>
                <a:gd name="connsiteX30" fmla="*/ 249382 w 1313411"/>
                <a:gd name="connsiteY30" fmla="*/ 1318953 h 2116975"/>
                <a:gd name="connsiteX31" fmla="*/ 282633 w 1313411"/>
                <a:gd name="connsiteY31" fmla="*/ 1341120 h 2116975"/>
                <a:gd name="connsiteX32" fmla="*/ 282633 w 1313411"/>
                <a:gd name="connsiteY32" fmla="*/ 1341120 h 2116975"/>
                <a:gd name="connsiteX33" fmla="*/ 304800 w 1313411"/>
                <a:gd name="connsiteY33" fmla="*/ 1390996 h 2116975"/>
                <a:gd name="connsiteX34" fmla="*/ 321425 w 1313411"/>
                <a:gd name="connsiteY34" fmla="*/ 1418705 h 2116975"/>
                <a:gd name="connsiteX35" fmla="*/ 326967 w 1313411"/>
                <a:gd name="connsiteY35" fmla="*/ 1463040 h 2116975"/>
                <a:gd name="connsiteX36" fmla="*/ 299258 w 1313411"/>
                <a:gd name="connsiteY36" fmla="*/ 1507375 h 2116975"/>
                <a:gd name="connsiteX37" fmla="*/ 315883 w 1313411"/>
                <a:gd name="connsiteY37" fmla="*/ 1546167 h 2116975"/>
                <a:gd name="connsiteX38" fmla="*/ 410094 w 1313411"/>
                <a:gd name="connsiteY38" fmla="*/ 1612669 h 2116975"/>
                <a:gd name="connsiteX39" fmla="*/ 459971 w 1313411"/>
                <a:gd name="connsiteY39" fmla="*/ 1623753 h 2116975"/>
                <a:gd name="connsiteX40" fmla="*/ 465513 w 1313411"/>
                <a:gd name="connsiteY40" fmla="*/ 1607127 h 2116975"/>
                <a:gd name="connsiteX41" fmla="*/ 465513 w 1313411"/>
                <a:gd name="connsiteY41" fmla="*/ 1607127 h 2116975"/>
                <a:gd name="connsiteX42" fmla="*/ 543098 w 1313411"/>
                <a:gd name="connsiteY42" fmla="*/ 1712422 h 2116975"/>
                <a:gd name="connsiteX43" fmla="*/ 604058 w 1313411"/>
                <a:gd name="connsiteY43" fmla="*/ 1734589 h 2116975"/>
                <a:gd name="connsiteX44" fmla="*/ 604058 w 1313411"/>
                <a:gd name="connsiteY44" fmla="*/ 1734589 h 2116975"/>
                <a:gd name="connsiteX45" fmla="*/ 642851 w 1313411"/>
                <a:gd name="connsiteY45" fmla="*/ 1795549 h 2116975"/>
                <a:gd name="connsiteX46" fmla="*/ 703811 w 1313411"/>
                <a:gd name="connsiteY46" fmla="*/ 1834342 h 2116975"/>
                <a:gd name="connsiteX47" fmla="*/ 775854 w 1313411"/>
                <a:gd name="connsiteY47" fmla="*/ 1923011 h 2116975"/>
                <a:gd name="connsiteX48" fmla="*/ 786938 w 1313411"/>
                <a:gd name="connsiteY48" fmla="*/ 2017222 h 2116975"/>
                <a:gd name="connsiteX49" fmla="*/ 803563 w 1313411"/>
                <a:gd name="connsiteY49" fmla="*/ 2050473 h 2116975"/>
                <a:gd name="connsiteX50" fmla="*/ 809105 w 1313411"/>
                <a:gd name="connsiteY50" fmla="*/ 2083724 h 2116975"/>
                <a:gd name="connsiteX51" fmla="*/ 1197033 w 1313411"/>
                <a:gd name="connsiteY51" fmla="*/ 2116975 h 2116975"/>
                <a:gd name="connsiteX52" fmla="*/ 1230283 w 1313411"/>
                <a:gd name="connsiteY52" fmla="*/ 2089265 h 2116975"/>
                <a:gd name="connsiteX53" fmla="*/ 1213658 w 1313411"/>
                <a:gd name="connsiteY53" fmla="*/ 2011680 h 2116975"/>
                <a:gd name="connsiteX54" fmla="*/ 1263534 w 1313411"/>
                <a:gd name="connsiteY54" fmla="*/ 1906385 h 2116975"/>
                <a:gd name="connsiteX55" fmla="*/ 1285702 w 1313411"/>
                <a:gd name="connsiteY55" fmla="*/ 1867593 h 2116975"/>
                <a:gd name="connsiteX56" fmla="*/ 1313411 w 1313411"/>
                <a:gd name="connsiteY56" fmla="*/ 1806633 h 2116975"/>
                <a:gd name="connsiteX57" fmla="*/ 1252451 w 1313411"/>
                <a:gd name="connsiteY57" fmla="*/ 1657004 h 2116975"/>
                <a:gd name="connsiteX58" fmla="*/ 576349 w 1313411"/>
                <a:gd name="connsiteY58" fmla="*/ 714895 h 2116975"/>
                <a:gd name="connsiteX59" fmla="*/ 696710 w 1313411"/>
                <a:gd name="connsiteY59" fmla="*/ 160669 h 2116975"/>
                <a:gd name="connsiteX60" fmla="*/ 256872 w 1313411"/>
                <a:gd name="connsiteY60" fmla="*/ 36195 h 2116975"/>
                <a:gd name="connsiteX61" fmla="*/ 99753 w 1313411"/>
                <a:gd name="connsiteY61" fmla="*/ 0 h 2116975"/>
                <a:gd name="connsiteX0" fmla="*/ 106896 w 1313411"/>
                <a:gd name="connsiteY0" fmla="*/ 0 h 2124119"/>
                <a:gd name="connsiteX1" fmla="*/ 99753 w 1313411"/>
                <a:gd name="connsiteY1" fmla="*/ 68104 h 2124119"/>
                <a:gd name="connsiteX2" fmla="*/ 94211 w 1313411"/>
                <a:gd name="connsiteY2" fmla="*/ 106897 h 2124119"/>
                <a:gd name="connsiteX3" fmla="*/ 72043 w 1313411"/>
                <a:gd name="connsiteY3" fmla="*/ 145689 h 2124119"/>
                <a:gd name="connsiteX4" fmla="*/ 83127 w 1313411"/>
                <a:gd name="connsiteY4" fmla="*/ 201108 h 2124119"/>
                <a:gd name="connsiteX5" fmla="*/ 0 w 1313411"/>
                <a:gd name="connsiteY5" fmla="*/ 262068 h 2124119"/>
                <a:gd name="connsiteX6" fmla="*/ 0 w 1313411"/>
                <a:gd name="connsiteY6" fmla="*/ 306402 h 2124119"/>
                <a:gd name="connsiteX7" fmla="*/ 38793 w 1313411"/>
                <a:gd name="connsiteY7" fmla="*/ 395071 h 2124119"/>
                <a:gd name="connsiteX8" fmla="*/ 38793 w 1313411"/>
                <a:gd name="connsiteY8" fmla="*/ 433864 h 2124119"/>
                <a:gd name="connsiteX9" fmla="*/ 22167 w 1313411"/>
                <a:gd name="connsiteY9" fmla="*/ 583493 h 2124119"/>
                <a:gd name="connsiteX10" fmla="*/ 49876 w 1313411"/>
                <a:gd name="connsiteY10" fmla="*/ 677704 h 2124119"/>
                <a:gd name="connsiteX11" fmla="*/ 77585 w 1313411"/>
                <a:gd name="connsiteY11" fmla="*/ 710955 h 2124119"/>
                <a:gd name="connsiteX12" fmla="*/ 83127 w 1313411"/>
                <a:gd name="connsiteY12" fmla="*/ 749748 h 2124119"/>
                <a:gd name="connsiteX13" fmla="*/ 72043 w 1313411"/>
                <a:gd name="connsiteY13" fmla="*/ 821791 h 2124119"/>
                <a:gd name="connsiteX14" fmla="*/ 121920 w 1313411"/>
                <a:gd name="connsiteY14" fmla="*/ 832875 h 2124119"/>
                <a:gd name="connsiteX15" fmla="*/ 144087 w 1313411"/>
                <a:gd name="connsiteY15" fmla="*/ 832875 h 2124119"/>
                <a:gd name="connsiteX16" fmla="*/ 166254 w 1313411"/>
                <a:gd name="connsiteY16" fmla="*/ 799624 h 2124119"/>
                <a:gd name="connsiteX17" fmla="*/ 182880 w 1313411"/>
                <a:gd name="connsiteY17" fmla="*/ 788540 h 2124119"/>
                <a:gd name="connsiteX18" fmla="*/ 193963 w 1313411"/>
                <a:gd name="connsiteY18" fmla="*/ 832875 h 2124119"/>
                <a:gd name="connsiteX19" fmla="*/ 188422 w 1313411"/>
                <a:gd name="connsiteY19" fmla="*/ 882751 h 2124119"/>
                <a:gd name="connsiteX20" fmla="*/ 182880 w 1313411"/>
                <a:gd name="connsiteY20" fmla="*/ 899377 h 2124119"/>
                <a:gd name="connsiteX21" fmla="*/ 149629 w 1313411"/>
                <a:gd name="connsiteY21" fmla="*/ 893835 h 2124119"/>
                <a:gd name="connsiteX22" fmla="*/ 133003 w 1313411"/>
                <a:gd name="connsiteY22" fmla="*/ 949253 h 2124119"/>
                <a:gd name="connsiteX23" fmla="*/ 144087 w 1313411"/>
                <a:gd name="connsiteY23" fmla="*/ 1004671 h 2124119"/>
                <a:gd name="connsiteX24" fmla="*/ 171796 w 1313411"/>
                <a:gd name="connsiteY24" fmla="*/ 1032380 h 2124119"/>
                <a:gd name="connsiteX25" fmla="*/ 205047 w 1313411"/>
                <a:gd name="connsiteY25" fmla="*/ 1071173 h 2124119"/>
                <a:gd name="connsiteX26" fmla="*/ 205047 w 1313411"/>
                <a:gd name="connsiteY26" fmla="*/ 1109966 h 2124119"/>
                <a:gd name="connsiteX27" fmla="*/ 182880 w 1313411"/>
                <a:gd name="connsiteY27" fmla="*/ 1126591 h 2124119"/>
                <a:gd name="connsiteX28" fmla="*/ 182880 w 1313411"/>
                <a:gd name="connsiteY28" fmla="*/ 1126591 h 2124119"/>
                <a:gd name="connsiteX29" fmla="*/ 238298 w 1313411"/>
                <a:gd name="connsiteY29" fmla="*/ 1237428 h 2124119"/>
                <a:gd name="connsiteX30" fmla="*/ 249382 w 1313411"/>
                <a:gd name="connsiteY30" fmla="*/ 1326097 h 2124119"/>
                <a:gd name="connsiteX31" fmla="*/ 282633 w 1313411"/>
                <a:gd name="connsiteY31" fmla="*/ 1348264 h 2124119"/>
                <a:gd name="connsiteX32" fmla="*/ 282633 w 1313411"/>
                <a:gd name="connsiteY32" fmla="*/ 1348264 h 2124119"/>
                <a:gd name="connsiteX33" fmla="*/ 304800 w 1313411"/>
                <a:gd name="connsiteY33" fmla="*/ 1398140 h 2124119"/>
                <a:gd name="connsiteX34" fmla="*/ 321425 w 1313411"/>
                <a:gd name="connsiteY34" fmla="*/ 1425849 h 2124119"/>
                <a:gd name="connsiteX35" fmla="*/ 326967 w 1313411"/>
                <a:gd name="connsiteY35" fmla="*/ 1470184 h 2124119"/>
                <a:gd name="connsiteX36" fmla="*/ 299258 w 1313411"/>
                <a:gd name="connsiteY36" fmla="*/ 1514519 h 2124119"/>
                <a:gd name="connsiteX37" fmla="*/ 315883 w 1313411"/>
                <a:gd name="connsiteY37" fmla="*/ 1553311 h 2124119"/>
                <a:gd name="connsiteX38" fmla="*/ 410094 w 1313411"/>
                <a:gd name="connsiteY38" fmla="*/ 1619813 h 2124119"/>
                <a:gd name="connsiteX39" fmla="*/ 459971 w 1313411"/>
                <a:gd name="connsiteY39" fmla="*/ 1630897 h 2124119"/>
                <a:gd name="connsiteX40" fmla="*/ 465513 w 1313411"/>
                <a:gd name="connsiteY40" fmla="*/ 1614271 h 2124119"/>
                <a:gd name="connsiteX41" fmla="*/ 465513 w 1313411"/>
                <a:gd name="connsiteY41" fmla="*/ 1614271 h 2124119"/>
                <a:gd name="connsiteX42" fmla="*/ 543098 w 1313411"/>
                <a:gd name="connsiteY42" fmla="*/ 1719566 h 2124119"/>
                <a:gd name="connsiteX43" fmla="*/ 604058 w 1313411"/>
                <a:gd name="connsiteY43" fmla="*/ 1741733 h 2124119"/>
                <a:gd name="connsiteX44" fmla="*/ 604058 w 1313411"/>
                <a:gd name="connsiteY44" fmla="*/ 1741733 h 2124119"/>
                <a:gd name="connsiteX45" fmla="*/ 642851 w 1313411"/>
                <a:gd name="connsiteY45" fmla="*/ 1802693 h 2124119"/>
                <a:gd name="connsiteX46" fmla="*/ 703811 w 1313411"/>
                <a:gd name="connsiteY46" fmla="*/ 1841486 h 2124119"/>
                <a:gd name="connsiteX47" fmla="*/ 775854 w 1313411"/>
                <a:gd name="connsiteY47" fmla="*/ 1930155 h 2124119"/>
                <a:gd name="connsiteX48" fmla="*/ 786938 w 1313411"/>
                <a:gd name="connsiteY48" fmla="*/ 2024366 h 2124119"/>
                <a:gd name="connsiteX49" fmla="*/ 803563 w 1313411"/>
                <a:gd name="connsiteY49" fmla="*/ 2057617 h 2124119"/>
                <a:gd name="connsiteX50" fmla="*/ 809105 w 1313411"/>
                <a:gd name="connsiteY50" fmla="*/ 2090868 h 2124119"/>
                <a:gd name="connsiteX51" fmla="*/ 1197033 w 1313411"/>
                <a:gd name="connsiteY51" fmla="*/ 2124119 h 2124119"/>
                <a:gd name="connsiteX52" fmla="*/ 1230283 w 1313411"/>
                <a:gd name="connsiteY52" fmla="*/ 2096409 h 2124119"/>
                <a:gd name="connsiteX53" fmla="*/ 1213658 w 1313411"/>
                <a:gd name="connsiteY53" fmla="*/ 2018824 h 2124119"/>
                <a:gd name="connsiteX54" fmla="*/ 1263534 w 1313411"/>
                <a:gd name="connsiteY54" fmla="*/ 1913529 h 2124119"/>
                <a:gd name="connsiteX55" fmla="*/ 1285702 w 1313411"/>
                <a:gd name="connsiteY55" fmla="*/ 1874737 h 2124119"/>
                <a:gd name="connsiteX56" fmla="*/ 1313411 w 1313411"/>
                <a:gd name="connsiteY56" fmla="*/ 1813777 h 2124119"/>
                <a:gd name="connsiteX57" fmla="*/ 1252451 w 1313411"/>
                <a:gd name="connsiteY57" fmla="*/ 1664148 h 2124119"/>
                <a:gd name="connsiteX58" fmla="*/ 576349 w 1313411"/>
                <a:gd name="connsiteY58" fmla="*/ 722039 h 2124119"/>
                <a:gd name="connsiteX59" fmla="*/ 696710 w 1313411"/>
                <a:gd name="connsiteY59" fmla="*/ 167813 h 2124119"/>
                <a:gd name="connsiteX60" fmla="*/ 256872 w 1313411"/>
                <a:gd name="connsiteY60" fmla="*/ 43339 h 2124119"/>
                <a:gd name="connsiteX61" fmla="*/ 106896 w 1313411"/>
                <a:gd name="connsiteY61" fmla="*/ 0 h 2124119"/>
                <a:gd name="connsiteX0" fmla="*/ 106896 w 1313411"/>
                <a:gd name="connsiteY0" fmla="*/ 0 h 2124119"/>
                <a:gd name="connsiteX1" fmla="*/ 102091 w 1313411"/>
                <a:gd name="connsiteY1" fmla="*/ 29052 h 2124119"/>
                <a:gd name="connsiteX2" fmla="*/ 99753 w 1313411"/>
                <a:gd name="connsiteY2" fmla="*/ 68104 h 2124119"/>
                <a:gd name="connsiteX3" fmla="*/ 94211 w 1313411"/>
                <a:gd name="connsiteY3" fmla="*/ 106897 h 2124119"/>
                <a:gd name="connsiteX4" fmla="*/ 72043 w 1313411"/>
                <a:gd name="connsiteY4" fmla="*/ 145689 h 2124119"/>
                <a:gd name="connsiteX5" fmla="*/ 83127 w 1313411"/>
                <a:gd name="connsiteY5" fmla="*/ 201108 h 2124119"/>
                <a:gd name="connsiteX6" fmla="*/ 0 w 1313411"/>
                <a:gd name="connsiteY6" fmla="*/ 262068 h 2124119"/>
                <a:gd name="connsiteX7" fmla="*/ 0 w 1313411"/>
                <a:gd name="connsiteY7" fmla="*/ 306402 h 2124119"/>
                <a:gd name="connsiteX8" fmla="*/ 38793 w 1313411"/>
                <a:gd name="connsiteY8" fmla="*/ 395071 h 2124119"/>
                <a:gd name="connsiteX9" fmla="*/ 38793 w 1313411"/>
                <a:gd name="connsiteY9" fmla="*/ 433864 h 2124119"/>
                <a:gd name="connsiteX10" fmla="*/ 22167 w 1313411"/>
                <a:gd name="connsiteY10" fmla="*/ 583493 h 2124119"/>
                <a:gd name="connsiteX11" fmla="*/ 49876 w 1313411"/>
                <a:gd name="connsiteY11" fmla="*/ 677704 h 2124119"/>
                <a:gd name="connsiteX12" fmla="*/ 77585 w 1313411"/>
                <a:gd name="connsiteY12" fmla="*/ 710955 h 2124119"/>
                <a:gd name="connsiteX13" fmla="*/ 83127 w 1313411"/>
                <a:gd name="connsiteY13" fmla="*/ 749748 h 2124119"/>
                <a:gd name="connsiteX14" fmla="*/ 72043 w 1313411"/>
                <a:gd name="connsiteY14" fmla="*/ 821791 h 2124119"/>
                <a:gd name="connsiteX15" fmla="*/ 121920 w 1313411"/>
                <a:gd name="connsiteY15" fmla="*/ 832875 h 2124119"/>
                <a:gd name="connsiteX16" fmla="*/ 144087 w 1313411"/>
                <a:gd name="connsiteY16" fmla="*/ 832875 h 2124119"/>
                <a:gd name="connsiteX17" fmla="*/ 166254 w 1313411"/>
                <a:gd name="connsiteY17" fmla="*/ 799624 h 2124119"/>
                <a:gd name="connsiteX18" fmla="*/ 182880 w 1313411"/>
                <a:gd name="connsiteY18" fmla="*/ 788540 h 2124119"/>
                <a:gd name="connsiteX19" fmla="*/ 193963 w 1313411"/>
                <a:gd name="connsiteY19" fmla="*/ 832875 h 2124119"/>
                <a:gd name="connsiteX20" fmla="*/ 188422 w 1313411"/>
                <a:gd name="connsiteY20" fmla="*/ 882751 h 2124119"/>
                <a:gd name="connsiteX21" fmla="*/ 182880 w 1313411"/>
                <a:gd name="connsiteY21" fmla="*/ 899377 h 2124119"/>
                <a:gd name="connsiteX22" fmla="*/ 149629 w 1313411"/>
                <a:gd name="connsiteY22" fmla="*/ 893835 h 2124119"/>
                <a:gd name="connsiteX23" fmla="*/ 133003 w 1313411"/>
                <a:gd name="connsiteY23" fmla="*/ 949253 h 2124119"/>
                <a:gd name="connsiteX24" fmla="*/ 144087 w 1313411"/>
                <a:gd name="connsiteY24" fmla="*/ 1004671 h 2124119"/>
                <a:gd name="connsiteX25" fmla="*/ 171796 w 1313411"/>
                <a:gd name="connsiteY25" fmla="*/ 1032380 h 2124119"/>
                <a:gd name="connsiteX26" fmla="*/ 205047 w 1313411"/>
                <a:gd name="connsiteY26" fmla="*/ 1071173 h 2124119"/>
                <a:gd name="connsiteX27" fmla="*/ 205047 w 1313411"/>
                <a:gd name="connsiteY27" fmla="*/ 1109966 h 2124119"/>
                <a:gd name="connsiteX28" fmla="*/ 182880 w 1313411"/>
                <a:gd name="connsiteY28" fmla="*/ 1126591 h 2124119"/>
                <a:gd name="connsiteX29" fmla="*/ 182880 w 1313411"/>
                <a:gd name="connsiteY29" fmla="*/ 1126591 h 2124119"/>
                <a:gd name="connsiteX30" fmla="*/ 238298 w 1313411"/>
                <a:gd name="connsiteY30" fmla="*/ 1237428 h 2124119"/>
                <a:gd name="connsiteX31" fmla="*/ 249382 w 1313411"/>
                <a:gd name="connsiteY31" fmla="*/ 1326097 h 2124119"/>
                <a:gd name="connsiteX32" fmla="*/ 282633 w 1313411"/>
                <a:gd name="connsiteY32" fmla="*/ 1348264 h 2124119"/>
                <a:gd name="connsiteX33" fmla="*/ 282633 w 1313411"/>
                <a:gd name="connsiteY33" fmla="*/ 1348264 h 2124119"/>
                <a:gd name="connsiteX34" fmla="*/ 304800 w 1313411"/>
                <a:gd name="connsiteY34" fmla="*/ 1398140 h 2124119"/>
                <a:gd name="connsiteX35" fmla="*/ 321425 w 1313411"/>
                <a:gd name="connsiteY35" fmla="*/ 1425849 h 2124119"/>
                <a:gd name="connsiteX36" fmla="*/ 326967 w 1313411"/>
                <a:gd name="connsiteY36" fmla="*/ 1470184 h 2124119"/>
                <a:gd name="connsiteX37" fmla="*/ 299258 w 1313411"/>
                <a:gd name="connsiteY37" fmla="*/ 1514519 h 2124119"/>
                <a:gd name="connsiteX38" fmla="*/ 315883 w 1313411"/>
                <a:gd name="connsiteY38" fmla="*/ 1553311 h 2124119"/>
                <a:gd name="connsiteX39" fmla="*/ 410094 w 1313411"/>
                <a:gd name="connsiteY39" fmla="*/ 1619813 h 2124119"/>
                <a:gd name="connsiteX40" fmla="*/ 459971 w 1313411"/>
                <a:gd name="connsiteY40" fmla="*/ 1630897 h 2124119"/>
                <a:gd name="connsiteX41" fmla="*/ 465513 w 1313411"/>
                <a:gd name="connsiteY41" fmla="*/ 1614271 h 2124119"/>
                <a:gd name="connsiteX42" fmla="*/ 465513 w 1313411"/>
                <a:gd name="connsiteY42" fmla="*/ 1614271 h 2124119"/>
                <a:gd name="connsiteX43" fmla="*/ 543098 w 1313411"/>
                <a:gd name="connsiteY43" fmla="*/ 1719566 h 2124119"/>
                <a:gd name="connsiteX44" fmla="*/ 604058 w 1313411"/>
                <a:gd name="connsiteY44" fmla="*/ 1741733 h 2124119"/>
                <a:gd name="connsiteX45" fmla="*/ 604058 w 1313411"/>
                <a:gd name="connsiteY45" fmla="*/ 1741733 h 2124119"/>
                <a:gd name="connsiteX46" fmla="*/ 642851 w 1313411"/>
                <a:gd name="connsiteY46" fmla="*/ 1802693 h 2124119"/>
                <a:gd name="connsiteX47" fmla="*/ 703811 w 1313411"/>
                <a:gd name="connsiteY47" fmla="*/ 1841486 h 2124119"/>
                <a:gd name="connsiteX48" fmla="*/ 775854 w 1313411"/>
                <a:gd name="connsiteY48" fmla="*/ 1930155 h 2124119"/>
                <a:gd name="connsiteX49" fmla="*/ 786938 w 1313411"/>
                <a:gd name="connsiteY49" fmla="*/ 2024366 h 2124119"/>
                <a:gd name="connsiteX50" fmla="*/ 803563 w 1313411"/>
                <a:gd name="connsiteY50" fmla="*/ 2057617 h 2124119"/>
                <a:gd name="connsiteX51" fmla="*/ 809105 w 1313411"/>
                <a:gd name="connsiteY51" fmla="*/ 2090868 h 2124119"/>
                <a:gd name="connsiteX52" fmla="*/ 1197033 w 1313411"/>
                <a:gd name="connsiteY52" fmla="*/ 2124119 h 2124119"/>
                <a:gd name="connsiteX53" fmla="*/ 1230283 w 1313411"/>
                <a:gd name="connsiteY53" fmla="*/ 2096409 h 2124119"/>
                <a:gd name="connsiteX54" fmla="*/ 1213658 w 1313411"/>
                <a:gd name="connsiteY54" fmla="*/ 2018824 h 2124119"/>
                <a:gd name="connsiteX55" fmla="*/ 1263534 w 1313411"/>
                <a:gd name="connsiteY55" fmla="*/ 1913529 h 2124119"/>
                <a:gd name="connsiteX56" fmla="*/ 1285702 w 1313411"/>
                <a:gd name="connsiteY56" fmla="*/ 1874737 h 2124119"/>
                <a:gd name="connsiteX57" fmla="*/ 1313411 w 1313411"/>
                <a:gd name="connsiteY57" fmla="*/ 1813777 h 2124119"/>
                <a:gd name="connsiteX58" fmla="*/ 1252451 w 1313411"/>
                <a:gd name="connsiteY58" fmla="*/ 1664148 h 2124119"/>
                <a:gd name="connsiteX59" fmla="*/ 576349 w 1313411"/>
                <a:gd name="connsiteY59" fmla="*/ 722039 h 2124119"/>
                <a:gd name="connsiteX60" fmla="*/ 696710 w 1313411"/>
                <a:gd name="connsiteY60" fmla="*/ 167813 h 2124119"/>
                <a:gd name="connsiteX61" fmla="*/ 256872 w 1313411"/>
                <a:gd name="connsiteY61" fmla="*/ 43339 h 2124119"/>
                <a:gd name="connsiteX62" fmla="*/ 106896 w 1313411"/>
                <a:gd name="connsiteY62" fmla="*/ 0 h 2124119"/>
                <a:gd name="connsiteX0" fmla="*/ 106896 w 1313411"/>
                <a:gd name="connsiteY0" fmla="*/ 0 h 2124119"/>
                <a:gd name="connsiteX1" fmla="*/ 83041 w 1313411"/>
                <a:gd name="connsiteY1" fmla="*/ 21908 h 2124119"/>
                <a:gd name="connsiteX2" fmla="*/ 99753 w 1313411"/>
                <a:gd name="connsiteY2" fmla="*/ 68104 h 2124119"/>
                <a:gd name="connsiteX3" fmla="*/ 94211 w 1313411"/>
                <a:gd name="connsiteY3" fmla="*/ 106897 h 2124119"/>
                <a:gd name="connsiteX4" fmla="*/ 72043 w 1313411"/>
                <a:gd name="connsiteY4" fmla="*/ 145689 h 2124119"/>
                <a:gd name="connsiteX5" fmla="*/ 83127 w 1313411"/>
                <a:gd name="connsiteY5" fmla="*/ 201108 h 2124119"/>
                <a:gd name="connsiteX6" fmla="*/ 0 w 1313411"/>
                <a:gd name="connsiteY6" fmla="*/ 262068 h 2124119"/>
                <a:gd name="connsiteX7" fmla="*/ 0 w 1313411"/>
                <a:gd name="connsiteY7" fmla="*/ 306402 h 2124119"/>
                <a:gd name="connsiteX8" fmla="*/ 38793 w 1313411"/>
                <a:gd name="connsiteY8" fmla="*/ 395071 h 2124119"/>
                <a:gd name="connsiteX9" fmla="*/ 38793 w 1313411"/>
                <a:gd name="connsiteY9" fmla="*/ 433864 h 2124119"/>
                <a:gd name="connsiteX10" fmla="*/ 22167 w 1313411"/>
                <a:gd name="connsiteY10" fmla="*/ 583493 h 2124119"/>
                <a:gd name="connsiteX11" fmla="*/ 49876 w 1313411"/>
                <a:gd name="connsiteY11" fmla="*/ 677704 h 2124119"/>
                <a:gd name="connsiteX12" fmla="*/ 77585 w 1313411"/>
                <a:gd name="connsiteY12" fmla="*/ 710955 h 2124119"/>
                <a:gd name="connsiteX13" fmla="*/ 83127 w 1313411"/>
                <a:gd name="connsiteY13" fmla="*/ 749748 h 2124119"/>
                <a:gd name="connsiteX14" fmla="*/ 72043 w 1313411"/>
                <a:gd name="connsiteY14" fmla="*/ 821791 h 2124119"/>
                <a:gd name="connsiteX15" fmla="*/ 121920 w 1313411"/>
                <a:gd name="connsiteY15" fmla="*/ 832875 h 2124119"/>
                <a:gd name="connsiteX16" fmla="*/ 144087 w 1313411"/>
                <a:gd name="connsiteY16" fmla="*/ 832875 h 2124119"/>
                <a:gd name="connsiteX17" fmla="*/ 166254 w 1313411"/>
                <a:gd name="connsiteY17" fmla="*/ 799624 h 2124119"/>
                <a:gd name="connsiteX18" fmla="*/ 182880 w 1313411"/>
                <a:gd name="connsiteY18" fmla="*/ 788540 h 2124119"/>
                <a:gd name="connsiteX19" fmla="*/ 193963 w 1313411"/>
                <a:gd name="connsiteY19" fmla="*/ 832875 h 2124119"/>
                <a:gd name="connsiteX20" fmla="*/ 188422 w 1313411"/>
                <a:gd name="connsiteY20" fmla="*/ 882751 h 2124119"/>
                <a:gd name="connsiteX21" fmla="*/ 182880 w 1313411"/>
                <a:gd name="connsiteY21" fmla="*/ 899377 h 2124119"/>
                <a:gd name="connsiteX22" fmla="*/ 149629 w 1313411"/>
                <a:gd name="connsiteY22" fmla="*/ 893835 h 2124119"/>
                <a:gd name="connsiteX23" fmla="*/ 133003 w 1313411"/>
                <a:gd name="connsiteY23" fmla="*/ 949253 h 2124119"/>
                <a:gd name="connsiteX24" fmla="*/ 144087 w 1313411"/>
                <a:gd name="connsiteY24" fmla="*/ 1004671 h 2124119"/>
                <a:gd name="connsiteX25" fmla="*/ 171796 w 1313411"/>
                <a:gd name="connsiteY25" fmla="*/ 1032380 h 2124119"/>
                <a:gd name="connsiteX26" fmla="*/ 205047 w 1313411"/>
                <a:gd name="connsiteY26" fmla="*/ 1071173 h 2124119"/>
                <a:gd name="connsiteX27" fmla="*/ 205047 w 1313411"/>
                <a:gd name="connsiteY27" fmla="*/ 1109966 h 2124119"/>
                <a:gd name="connsiteX28" fmla="*/ 182880 w 1313411"/>
                <a:gd name="connsiteY28" fmla="*/ 1126591 h 2124119"/>
                <a:gd name="connsiteX29" fmla="*/ 182880 w 1313411"/>
                <a:gd name="connsiteY29" fmla="*/ 1126591 h 2124119"/>
                <a:gd name="connsiteX30" fmla="*/ 238298 w 1313411"/>
                <a:gd name="connsiteY30" fmla="*/ 1237428 h 2124119"/>
                <a:gd name="connsiteX31" fmla="*/ 249382 w 1313411"/>
                <a:gd name="connsiteY31" fmla="*/ 1326097 h 2124119"/>
                <a:gd name="connsiteX32" fmla="*/ 282633 w 1313411"/>
                <a:gd name="connsiteY32" fmla="*/ 1348264 h 2124119"/>
                <a:gd name="connsiteX33" fmla="*/ 282633 w 1313411"/>
                <a:gd name="connsiteY33" fmla="*/ 1348264 h 2124119"/>
                <a:gd name="connsiteX34" fmla="*/ 304800 w 1313411"/>
                <a:gd name="connsiteY34" fmla="*/ 1398140 h 2124119"/>
                <a:gd name="connsiteX35" fmla="*/ 321425 w 1313411"/>
                <a:gd name="connsiteY35" fmla="*/ 1425849 h 2124119"/>
                <a:gd name="connsiteX36" fmla="*/ 326967 w 1313411"/>
                <a:gd name="connsiteY36" fmla="*/ 1470184 h 2124119"/>
                <a:gd name="connsiteX37" fmla="*/ 299258 w 1313411"/>
                <a:gd name="connsiteY37" fmla="*/ 1514519 h 2124119"/>
                <a:gd name="connsiteX38" fmla="*/ 315883 w 1313411"/>
                <a:gd name="connsiteY38" fmla="*/ 1553311 h 2124119"/>
                <a:gd name="connsiteX39" fmla="*/ 410094 w 1313411"/>
                <a:gd name="connsiteY39" fmla="*/ 1619813 h 2124119"/>
                <a:gd name="connsiteX40" fmla="*/ 459971 w 1313411"/>
                <a:gd name="connsiteY40" fmla="*/ 1630897 h 2124119"/>
                <a:gd name="connsiteX41" fmla="*/ 465513 w 1313411"/>
                <a:gd name="connsiteY41" fmla="*/ 1614271 h 2124119"/>
                <a:gd name="connsiteX42" fmla="*/ 465513 w 1313411"/>
                <a:gd name="connsiteY42" fmla="*/ 1614271 h 2124119"/>
                <a:gd name="connsiteX43" fmla="*/ 543098 w 1313411"/>
                <a:gd name="connsiteY43" fmla="*/ 1719566 h 2124119"/>
                <a:gd name="connsiteX44" fmla="*/ 604058 w 1313411"/>
                <a:gd name="connsiteY44" fmla="*/ 1741733 h 2124119"/>
                <a:gd name="connsiteX45" fmla="*/ 604058 w 1313411"/>
                <a:gd name="connsiteY45" fmla="*/ 1741733 h 2124119"/>
                <a:gd name="connsiteX46" fmla="*/ 642851 w 1313411"/>
                <a:gd name="connsiteY46" fmla="*/ 1802693 h 2124119"/>
                <a:gd name="connsiteX47" fmla="*/ 703811 w 1313411"/>
                <a:gd name="connsiteY47" fmla="*/ 1841486 h 2124119"/>
                <a:gd name="connsiteX48" fmla="*/ 775854 w 1313411"/>
                <a:gd name="connsiteY48" fmla="*/ 1930155 h 2124119"/>
                <a:gd name="connsiteX49" fmla="*/ 786938 w 1313411"/>
                <a:gd name="connsiteY49" fmla="*/ 2024366 h 2124119"/>
                <a:gd name="connsiteX50" fmla="*/ 803563 w 1313411"/>
                <a:gd name="connsiteY50" fmla="*/ 2057617 h 2124119"/>
                <a:gd name="connsiteX51" fmla="*/ 809105 w 1313411"/>
                <a:gd name="connsiteY51" fmla="*/ 2090868 h 2124119"/>
                <a:gd name="connsiteX52" fmla="*/ 1197033 w 1313411"/>
                <a:gd name="connsiteY52" fmla="*/ 2124119 h 2124119"/>
                <a:gd name="connsiteX53" fmla="*/ 1230283 w 1313411"/>
                <a:gd name="connsiteY53" fmla="*/ 2096409 h 2124119"/>
                <a:gd name="connsiteX54" fmla="*/ 1213658 w 1313411"/>
                <a:gd name="connsiteY54" fmla="*/ 2018824 h 2124119"/>
                <a:gd name="connsiteX55" fmla="*/ 1263534 w 1313411"/>
                <a:gd name="connsiteY55" fmla="*/ 1913529 h 2124119"/>
                <a:gd name="connsiteX56" fmla="*/ 1285702 w 1313411"/>
                <a:gd name="connsiteY56" fmla="*/ 1874737 h 2124119"/>
                <a:gd name="connsiteX57" fmla="*/ 1313411 w 1313411"/>
                <a:gd name="connsiteY57" fmla="*/ 1813777 h 2124119"/>
                <a:gd name="connsiteX58" fmla="*/ 1252451 w 1313411"/>
                <a:gd name="connsiteY58" fmla="*/ 1664148 h 2124119"/>
                <a:gd name="connsiteX59" fmla="*/ 576349 w 1313411"/>
                <a:gd name="connsiteY59" fmla="*/ 722039 h 2124119"/>
                <a:gd name="connsiteX60" fmla="*/ 696710 w 1313411"/>
                <a:gd name="connsiteY60" fmla="*/ 167813 h 2124119"/>
                <a:gd name="connsiteX61" fmla="*/ 256872 w 1313411"/>
                <a:gd name="connsiteY61" fmla="*/ 43339 h 2124119"/>
                <a:gd name="connsiteX62" fmla="*/ 106896 w 1313411"/>
                <a:gd name="connsiteY62" fmla="*/ 0 h 2124119"/>
                <a:gd name="connsiteX0" fmla="*/ 106896 w 1333018"/>
                <a:gd name="connsiteY0" fmla="*/ 0 h 2124119"/>
                <a:gd name="connsiteX1" fmla="*/ 83041 w 1333018"/>
                <a:gd name="connsiteY1" fmla="*/ 21908 h 2124119"/>
                <a:gd name="connsiteX2" fmla="*/ 99753 w 1333018"/>
                <a:gd name="connsiteY2" fmla="*/ 68104 h 2124119"/>
                <a:gd name="connsiteX3" fmla="*/ 94211 w 1333018"/>
                <a:gd name="connsiteY3" fmla="*/ 106897 h 2124119"/>
                <a:gd name="connsiteX4" fmla="*/ 72043 w 1333018"/>
                <a:gd name="connsiteY4" fmla="*/ 145689 h 2124119"/>
                <a:gd name="connsiteX5" fmla="*/ 83127 w 1333018"/>
                <a:gd name="connsiteY5" fmla="*/ 201108 h 2124119"/>
                <a:gd name="connsiteX6" fmla="*/ 0 w 1333018"/>
                <a:gd name="connsiteY6" fmla="*/ 262068 h 2124119"/>
                <a:gd name="connsiteX7" fmla="*/ 0 w 1333018"/>
                <a:gd name="connsiteY7" fmla="*/ 306402 h 2124119"/>
                <a:gd name="connsiteX8" fmla="*/ 38793 w 1333018"/>
                <a:gd name="connsiteY8" fmla="*/ 395071 h 2124119"/>
                <a:gd name="connsiteX9" fmla="*/ 38793 w 1333018"/>
                <a:gd name="connsiteY9" fmla="*/ 433864 h 2124119"/>
                <a:gd name="connsiteX10" fmla="*/ 22167 w 1333018"/>
                <a:gd name="connsiteY10" fmla="*/ 583493 h 2124119"/>
                <a:gd name="connsiteX11" fmla="*/ 49876 w 1333018"/>
                <a:gd name="connsiteY11" fmla="*/ 677704 h 2124119"/>
                <a:gd name="connsiteX12" fmla="*/ 77585 w 1333018"/>
                <a:gd name="connsiteY12" fmla="*/ 710955 h 2124119"/>
                <a:gd name="connsiteX13" fmla="*/ 83127 w 1333018"/>
                <a:gd name="connsiteY13" fmla="*/ 749748 h 2124119"/>
                <a:gd name="connsiteX14" fmla="*/ 72043 w 1333018"/>
                <a:gd name="connsiteY14" fmla="*/ 821791 h 2124119"/>
                <a:gd name="connsiteX15" fmla="*/ 121920 w 1333018"/>
                <a:gd name="connsiteY15" fmla="*/ 832875 h 2124119"/>
                <a:gd name="connsiteX16" fmla="*/ 144087 w 1333018"/>
                <a:gd name="connsiteY16" fmla="*/ 832875 h 2124119"/>
                <a:gd name="connsiteX17" fmla="*/ 166254 w 1333018"/>
                <a:gd name="connsiteY17" fmla="*/ 799624 h 2124119"/>
                <a:gd name="connsiteX18" fmla="*/ 182880 w 1333018"/>
                <a:gd name="connsiteY18" fmla="*/ 788540 h 2124119"/>
                <a:gd name="connsiteX19" fmla="*/ 193963 w 1333018"/>
                <a:gd name="connsiteY19" fmla="*/ 832875 h 2124119"/>
                <a:gd name="connsiteX20" fmla="*/ 188422 w 1333018"/>
                <a:gd name="connsiteY20" fmla="*/ 882751 h 2124119"/>
                <a:gd name="connsiteX21" fmla="*/ 182880 w 1333018"/>
                <a:gd name="connsiteY21" fmla="*/ 899377 h 2124119"/>
                <a:gd name="connsiteX22" fmla="*/ 149629 w 1333018"/>
                <a:gd name="connsiteY22" fmla="*/ 893835 h 2124119"/>
                <a:gd name="connsiteX23" fmla="*/ 133003 w 1333018"/>
                <a:gd name="connsiteY23" fmla="*/ 949253 h 2124119"/>
                <a:gd name="connsiteX24" fmla="*/ 144087 w 1333018"/>
                <a:gd name="connsiteY24" fmla="*/ 1004671 h 2124119"/>
                <a:gd name="connsiteX25" fmla="*/ 171796 w 1333018"/>
                <a:gd name="connsiteY25" fmla="*/ 1032380 h 2124119"/>
                <a:gd name="connsiteX26" fmla="*/ 205047 w 1333018"/>
                <a:gd name="connsiteY26" fmla="*/ 1071173 h 2124119"/>
                <a:gd name="connsiteX27" fmla="*/ 205047 w 1333018"/>
                <a:gd name="connsiteY27" fmla="*/ 1109966 h 2124119"/>
                <a:gd name="connsiteX28" fmla="*/ 182880 w 1333018"/>
                <a:gd name="connsiteY28" fmla="*/ 1126591 h 2124119"/>
                <a:gd name="connsiteX29" fmla="*/ 182880 w 1333018"/>
                <a:gd name="connsiteY29" fmla="*/ 1126591 h 2124119"/>
                <a:gd name="connsiteX30" fmla="*/ 238298 w 1333018"/>
                <a:gd name="connsiteY30" fmla="*/ 1237428 h 2124119"/>
                <a:gd name="connsiteX31" fmla="*/ 249382 w 1333018"/>
                <a:gd name="connsiteY31" fmla="*/ 1326097 h 2124119"/>
                <a:gd name="connsiteX32" fmla="*/ 282633 w 1333018"/>
                <a:gd name="connsiteY32" fmla="*/ 1348264 h 2124119"/>
                <a:gd name="connsiteX33" fmla="*/ 282633 w 1333018"/>
                <a:gd name="connsiteY33" fmla="*/ 1348264 h 2124119"/>
                <a:gd name="connsiteX34" fmla="*/ 304800 w 1333018"/>
                <a:gd name="connsiteY34" fmla="*/ 1398140 h 2124119"/>
                <a:gd name="connsiteX35" fmla="*/ 321425 w 1333018"/>
                <a:gd name="connsiteY35" fmla="*/ 1425849 h 2124119"/>
                <a:gd name="connsiteX36" fmla="*/ 326967 w 1333018"/>
                <a:gd name="connsiteY36" fmla="*/ 1470184 h 2124119"/>
                <a:gd name="connsiteX37" fmla="*/ 299258 w 1333018"/>
                <a:gd name="connsiteY37" fmla="*/ 1514519 h 2124119"/>
                <a:gd name="connsiteX38" fmla="*/ 315883 w 1333018"/>
                <a:gd name="connsiteY38" fmla="*/ 1553311 h 2124119"/>
                <a:gd name="connsiteX39" fmla="*/ 410094 w 1333018"/>
                <a:gd name="connsiteY39" fmla="*/ 1619813 h 2124119"/>
                <a:gd name="connsiteX40" fmla="*/ 459971 w 1333018"/>
                <a:gd name="connsiteY40" fmla="*/ 1630897 h 2124119"/>
                <a:gd name="connsiteX41" fmla="*/ 465513 w 1333018"/>
                <a:gd name="connsiteY41" fmla="*/ 1614271 h 2124119"/>
                <a:gd name="connsiteX42" fmla="*/ 465513 w 1333018"/>
                <a:gd name="connsiteY42" fmla="*/ 1614271 h 2124119"/>
                <a:gd name="connsiteX43" fmla="*/ 543098 w 1333018"/>
                <a:gd name="connsiteY43" fmla="*/ 1719566 h 2124119"/>
                <a:gd name="connsiteX44" fmla="*/ 604058 w 1333018"/>
                <a:gd name="connsiteY44" fmla="*/ 1741733 h 2124119"/>
                <a:gd name="connsiteX45" fmla="*/ 604058 w 1333018"/>
                <a:gd name="connsiteY45" fmla="*/ 1741733 h 2124119"/>
                <a:gd name="connsiteX46" fmla="*/ 642851 w 1333018"/>
                <a:gd name="connsiteY46" fmla="*/ 1802693 h 2124119"/>
                <a:gd name="connsiteX47" fmla="*/ 703811 w 1333018"/>
                <a:gd name="connsiteY47" fmla="*/ 1841486 h 2124119"/>
                <a:gd name="connsiteX48" fmla="*/ 775854 w 1333018"/>
                <a:gd name="connsiteY48" fmla="*/ 1930155 h 2124119"/>
                <a:gd name="connsiteX49" fmla="*/ 786938 w 1333018"/>
                <a:gd name="connsiteY49" fmla="*/ 2024366 h 2124119"/>
                <a:gd name="connsiteX50" fmla="*/ 803563 w 1333018"/>
                <a:gd name="connsiteY50" fmla="*/ 2057617 h 2124119"/>
                <a:gd name="connsiteX51" fmla="*/ 809105 w 1333018"/>
                <a:gd name="connsiteY51" fmla="*/ 2090868 h 2124119"/>
                <a:gd name="connsiteX52" fmla="*/ 1197033 w 1333018"/>
                <a:gd name="connsiteY52" fmla="*/ 2124119 h 2124119"/>
                <a:gd name="connsiteX53" fmla="*/ 1230283 w 1333018"/>
                <a:gd name="connsiteY53" fmla="*/ 2096409 h 2124119"/>
                <a:gd name="connsiteX54" fmla="*/ 1213658 w 1333018"/>
                <a:gd name="connsiteY54" fmla="*/ 2018824 h 2124119"/>
                <a:gd name="connsiteX55" fmla="*/ 1263534 w 1333018"/>
                <a:gd name="connsiteY55" fmla="*/ 1913529 h 2124119"/>
                <a:gd name="connsiteX56" fmla="*/ 1285702 w 1333018"/>
                <a:gd name="connsiteY56" fmla="*/ 1874737 h 2124119"/>
                <a:gd name="connsiteX57" fmla="*/ 1333018 w 1333018"/>
                <a:gd name="connsiteY57" fmla="*/ 1835246 h 2124119"/>
                <a:gd name="connsiteX58" fmla="*/ 1252451 w 1333018"/>
                <a:gd name="connsiteY58" fmla="*/ 1664148 h 2124119"/>
                <a:gd name="connsiteX59" fmla="*/ 576349 w 1333018"/>
                <a:gd name="connsiteY59" fmla="*/ 722039 h 2124119"/>
                <a:gd name="connsiteX60" fmla="*/ 696710 w 1333018"/>
                <a:gd name="connsiteY60" fmla="*/ 167813 h 2124119"/>
                <a:gd name="connsiteX61" fmla="*/ 256872 w 1333018"/>
                <a:gd name="connsiteY61" fmla="*/ 43339 h 2124119"/>
                <a:gd name="connsiteX62" fmla="*/ 106896 w 1333018"/>
                <a:gd name="connsiteY62" fmla="*/ 0 h 2124119"/>
                <a:gd name="connsiteX0" fmla="*/ 106896 w 1333018"/>
                <a:gd name="connsiteY0" fmla="*/ 0 h 2124119"/>
                <a:gd name="connsiteX1" fmla="*/ 83041 w 1333018"/>
                <a:gd name="connsiteY1" fmla="*/ 21908 h 2124119"/>
                <a:gd name="connsiteX2" fmla="*/ 99753 w 1333018"/>
                <a:gd name="connsiteY2" fmla="*/ 68104 h 2124119"/>
                <a:gd name="connsiteX3" fmla="*/ 94211 w 1333018"/>
                <a:gd name="connsiteY3" fmla="*/ 106897 h 2124119"/>
                <a:gd name="connsiteX4" fmla="*/ 72043 w 1333018"/>
                <a:gd name="connsiteY4" fmla="*/ 145689 h 2124119"/>
                <a:gd name="connsiteX5" fmla="*/ 83127 w 1333018"/>
                <a:gd name="connsiteY5" fmla="*/ 201108 h 2124119"/>
                <a:gd name="connsiteX6" fmla="*/ 0 w 1333018"/>
                <a:gd name="connsiteY6" fmla="*/ 262068 h 2124119"/>
                <a:gd name="connsiteX7" fmla="*/ 0 w 1333018"/>
                <a:gd name="connsiteY7" fmla="*/ 306402 h 2124119"/>
                <a:gd name="connsiteX8" fmla="*/ 38793 w 1333018"/>
                <a:gd name="connsiteY8" fmla="*/ 395071 h 2124119"/>
                <a:gd name="connsiteX9" fmla="*/ 38793 w 1333018"/>
                <a:gd name="connsiteY9" fmla="*/ 433864 h 2124119"/>
                <a:gd name="connsiteX10" fmla="*/ 22167 w 1333018"/>
                <a:gd name="connsiteY10" fmla="*/ 583493 h 2124119"/>
                <a:gd name="connsiteX11" fmla="*/ 49876 w 1333018"/>
                <a:gd name="connsiteY11" fmla="*/ 677704 h 2124119"/>
                <a:gd name="connsiteX12" fmla="*/ 77585 w 1333018"/>
                <a:gd name="connsiteY12" fmla="*/ 710955 h 2124119"/>
                <a:gd name="connsiteX13" fmla="*/ 83127 w 1333018"/>
                <a:gd name="connsiteY13" fmla="*/ 749748 h 2124119"/>
                <a:gd name="connsiteX14" fmla="*/ 72043 w 1333018"/>
                <a:gd name="connsiteY14" fmla="*/ 821791 h 2124119"/>
                <a:gd name="connsiteX15" fmla="*/ 121920 w 1333018"/>
                <a:gd name="connsiteY15" fmla="*/ 832875 h 2124119"/>
                <a:gd name="connsiteX16" fmla="*/ 144087 w 1333018"/>
                <a:gd name="connsiteY16" fmla="*/ 832875 h 2124119"/>
                <a:gd name="connsiteX17" fmla="*/ 166254 w 1333018"/>
                <a:gd name="connsiteY17" fmla="*/ 799624 h 2124119"/>
                <a:gd name="connsiteX18" fmla="*/ 182880 w 1333018"/>
                <a:gd name="connsiteY18" fmla="*/ 788540 h 2124119"/>
                <a:gd name="connsiteX19" fmla="*/ 193963 w 1333018"/>
                <a:gd name="connsiteY19" fmla="*/ 832875 h 2124119"/>
                <a:gd name="connsiteX20" fmla="*/ 188422 w 1333018"/>
                <a:gd name="connsiteY20" fmla="*/ 882751 h 2124119"/>
                <a:gd name="connsiteX21" fmla="*/ 182880 w 1333018"/>
                <a:gd name="connsiteY21" fmla="*/ 899377 h 2124119"/>
                <a:gd name="connsiteX22" fmla="*/ 149629 w 1333018"/>
                <a:gd name="connsiteY22" fmla="*/ 893835 h 2124119"/>
                <a:gd name="connsiteX23" fmla="*/ 133003 w 1333018"/>
                <a:gd name="connsiteY23" fmla="*/ 949253 h 2124119"/>
                <a:gd name="connsiteX24" fmla="*/ 144087 w 1333018"/>
                <a:gd name="connsiteY24" fmla="*/ 1004671 h 2124119"/>
                <a:gd name="connsiteX25" fmla="*/ 171796 w 1333018"/>
                <a:gd name="connsiteY25" fmla="*/ 1032380 h 2124119"/>
                <a:gd name="connsiteX26" fmla="*/ 205047 w 1333018"/>
                <a:gd name="connsiteY26" fmla="*/ 1071173 h 2124119"/>
                <a:gd name="connsiteX27" fmla="*/ 205047 w 1333018"/>
                <a:gd name="connsiteY27" fmla="*/ 1109966 h 2124119"/>
                <a:gd name="connsiteX28" fmla="*/ 182880 w 1333018"/>
                <a:gd name="connsiteY28" fmla="*/ 1126591 h 2124119"/>
                <a:gd name="connsiteX29" fmla="*/ 182880 w 1333018"/>
                <a:gd name="connsiteY29" fmla="*/ 1126591 h 2124119"/>
                <a:gd name="connsiteX30" fmla="*/ 238298 w 1333018"/>
                <a:gd name="connsiteY30" fmla="*/ 1237428 h 2124119"/>
                <a:gd name="connsiteX31" fmla="*/ 249382 w 1333018"/>
                <a:gd name="connsiteY31" fmla="*/ 1326097 h 2124119"/>
                <a:gd name="connsiteX32" fmla="*/ 282633 w 1333018"/>
                <a:gd name="connsiteY32" fmla="*/ 1348264 h 2124119"/>
                <a:gd name="connsiteX33" fmla="*/ 282633 w 1333018"/>
                <a:gd name="connsiteY33" fmla="*/ 1348264 h 2124119"/>
                <a:gd name="connsiteX34" fmla="*/ 304800 w 1333018"/>
                <a:gd name="connsiteY34" fmla="*/ 1398140 h 2124119"/>
                <a:gd name="connsiteX35" fmla="*/ 321425 w 1333018"/>
                <a:gd name="connsiteY35" fmla="*/ 1425849 h 2124119"/>
                <a:gd name="connsiteX36" fmla="*/ 326967 w 1333018"/>
                <a:gd name="connsiteY36" fmla="*/ 1470184 h 2124119"/>
                <a:gd name="connsiteX37" fmla="*/ 299258 w 1333018"/>
                <a:gd name="connsiteY37" fmla="*/ 1514519 h 2124119"/>
                <a:gd name="connsiteX38" fmla="*/ 315883 w 1333018"/>
                <a:gd name="connsiteY38" fmla="*/ 1553311 h 2124119"/>
                <a:gd name="connsiteX39" fmla="*/ 410094 w 1333018"/>
                <a:gd name="connsiteY39" fmla="*/ 1619813 h 2124119"/>
                <a:gd name="connsiteX40" fmla="*/ 459971 w 1333018"/>
                <a:gd name="connsiteY40" fmla="*/ 1630897 h 2124119"/>
                <a:gd name="connsiteX41" fmla="*/ 465513 w 1333018"/>
                <a:gd name="connsiteY41" fmla="*/ 1614271 h 2124119"/>
                <a:gd name="connsiteX42" fmla="*/ 465513 w 1333018"/>
                <a:gd name="connsiteY42" fmla="*/ 1614271 h 2124119"/>
                <a:gd name="connsiteX43" fmla="*/ 543098 w 1333018"/>
                <a:gd name="connsiteY43" fmla="*/ 1719566 h 2124119"/>
                <a:gd name="connsiteX44" fmla="*/ 604058 w 1333018"/>
                <a:gd name="connsiteY44" fmla="*/ 1741733 h 2124119"/>
                <a:gd name="connsiteX45" fmla="*/ 604058 w 1333018"/>
                <a:gd name="connsiteY45" fmla="*/ 1741733 h 2124119"/>
                <a:gd name="connsiteX46" fmla="*/ 642851 w 1333018"/>
                <a:gd name="connsiteY46" fmla="*/ 1802693 h 2124119"/>
                <a:gd name="connsiteX47" fmla="*/ 703811 w 1333018"/>
                <a:gd name="connsiteY47" fmla="*/ 1841486 h 2124119"/>
                <a:gd name="connsiteX48" fmla="*/ 775854 w 1333018"/>
                <a:gd name="connsiteY48" fmla="*/ 1930155 h 2124119"/>
                <a:gd name="connsiteX49" fmla="*/ 786938 w 1333018"/>
                <a:gd name="connsiteY49" fmla="*/ 2024366 h 2124119"/>
                <a:gd name="connsiteX50" fmla="*/ 803563 w 1333018"/>
                <a:gd name="connsiteY50" fmla="*/ 2057617 h 2124119"/>
                <a:gd name="connsiteX51" fmla="*/ 809105 w 1333018"/>
                <a:gd name="connsiteY51" fmla="*/ 2090868 h 2124119"/>
                <a:gd name="connsiteX52" fmla="*/ 1197033 w 1333018"/>
                <a:gd name="connsiteY52" fmla="*/ 2124119 h 2124119"/>
                <a:gd name="connsiteX53" fmla="*/ 1230283 w 1333018"/>
                <a:gd name="connsiteY53" fmla="*/ 2096409 h 2124119"/>
                <a:gd name="connsiteX54" fmla="*/ 1213658 w 1333018"/>
                <a:gd name="connsiteY54" fmla="*/ 2018824 h 2124119"/>
                <a:gd name="connsiteX55" fmla="*/ 1263534 w 1333018"/>
                <a:gd name="connsiteY55" fmla="*/ 1913529 h 2124119"/>
                <a:gd name="connsiteX56" fmla="*/ 1285702 w 1333018"/>
                <a:gd name="connsiteY56" fmla="*/ 1874737 h 2124119"/>
                <a:gd name="connsiteX57" fmla="*/ 1333018 w 1333018"/>
                <a:gd name="connsiteY57" fmla="*/ 1835246 h 2124119"/>
                <a:gd name="connsiteX58" fmla="*/ 1262504 w 1333018"/>
                <a:gd name="connsiteY58" fmla="*/ 1661801 h 2124119"/>
                <a:gd name="connsiteX59" fmla="*/ 576349 w 1333018"/>
                <a:gd name="connsiteY59" fmla="*/ 722039 h 2124119"/>
                <a:gd name="connsiteX60" fmla="*/ 696710 w 1333018"/>
                <a:gd name="connsiteY60" fmla="*/ 167813 h 2124119"/>
                <a:gd name="connsiteX61" fmla="*/ 256872 w 1333018"/>
                <a:gd name="connsiteY61" fmla="*/ 43339 h 2124119"/>
                <a:gd name="connsiteX62" fmla="*/ 106896 w 1333018"/>
                <a:gd name="connsiteY62" fmla="*/ 0 h 2124119"/>
                <a:gd name="connsiteX0" fmla="*/ 106896 w 1333018"/>
                <a:gd name="connsiteY0" fmla="*/ 0 h 2124119"/>
                <a:gd name="connsiteX1" fmla="*/ 83041 w 1333018"/>
                <a:gd name="connsiteY1" fmla="*/ 21908 h 2124119"/>
                <a:gd name="connsiteX2" fmla="*/ 99753 w 1333018"/>
                <a:gd name="connsiteY2" fmla="*/ 68104 h 2124119"/>
                <a:gd name="connsiteX3" fmla="*/ 94211 w 1333018"/>
                <a:gd name="connsiteY3" fmla="*/ 106897 h 2124119"/>
                <a:gd name="connsiteX4" fmla="*/ 72043 w 1333018"/>
                <a:gd name="connsiteY4" fmla="*/ 145689 h 2124119"/>
                <a:gd name="connsiteX5" fmla="*/ 83127 w 1333018"/>
                <a:gd name="connsiteY5" fmla="*/ 201108 h 2124119"/>
                <a:gd name="connsiteX6" fmla="*/ 0 w 1333018"/>
                <a:gd name="connsiteY6" fmla="*/ 262068 h 2124119"/>
                <a:gd name="connsiteX7" fmla="*/ 0 w 1333018"/>
                <a:gd name="connsiteY7" fmla="*/ 306402 h 2124119"/>
                <a:gd name="connsiteX8" fmla="*/ 38793 w 1333018"/>
                <a:gd name="connsiteY8" fmla="*/ 395071 h 2124119"/>
                <a:gd name="connsiteX9" fmla="*/ 38793 w 1333018"/>
                <a:gd name="connsiteY9" fmla="*/ 433864 h 2124119"/>
                <a:gd name="connsiteX10" fmla="*/ 22167 w 1333018"/>
                <a:gd name="connsiteY10" fmla="*/ 583493 h 2124119"/>
                <a:gd name="connsiteX11" fmla="*/ 49876 w 1333018"/>
                <a:gd name="connsiteY11" fmla="*/ 677704 h 2124119"/>
                <a:gd name="connsiteX12" fmla="*/ 77585 w 1333018"/>
                <a:gd name="connsiteY12" fmla="*/ 710955 h 2124119"/>
                <a:gd name="connsiteX13" fmla="*/ 83127 w 1333018"/>
                <a:gd name="connsiteY13" fmla="*/ 749748 h 2124119"/>
                <a:gd name="connsiteX14" fmla="*/ 72043 w 1333018"/>
                <a:gd name="connsiteY14" fmla="*/ 821791 h 2124119"/>
                <a:gd name="connsiteX15" fmla="*/ 121920 w 1333018"/>
                <a:gd name="connsiteY15" fmla="*/ 832875 h 2124119"/>
                <a:gd name="connsiteX16" fmla="*/ 144087 w 1333018"/>
                <a:gd name="connsiteY16" fmla="*/ 832875 h 2124119"/>
                <a:gd name="connsiteX17" fmla="*/ 166254 w 1333018"/>
                <a:gd name="connsiteY17" fmla="*/ 799624 h 2124119"/>
                <a:gd name="connsiteX18" fmla="*/ 182880 w 1333018"/>
                <a:gd name="connsiteY18" fmla="*/ 788540 h 2124119"/>
                <a:gd name="connsiteX19" fmla="*/ 193963 w 1333018"/>
                <a:gd name="connsiteY19" fmla="*/ 832875 h 2124119"/>
                <a:gd name="connsiteX20" fmla="*/ 188422 w 1333018"/>
                <a:gd name="connsiteY20" fmla="*/ 882751 h 2124119"/>
                <a:gd name="connsiteX21" fmla="*/ 182880 w 1333018"/>
                <a:gd name="connsiteY21" fmla="*/ 899377 h 2124119"/>
                <a:gd name="connsiteX22" fmla="*/ 149629 w 1333018"/>
                <a:gd name="connsiteY22" fmla="*/ 893835 h 2124119"/>
                <a:gd name="connsiteX23" fmla="*/ 133003 w 1333018"/>
                <a:gd name="connsiteY23" fmla="*/ 949253 h 2124119"/>
                <a:gd name="connsiteX24" fmla="*/ 144087 w 1333018"/>
                <a:gd name="connsiteY24" fmla="*/ 1004671 h 2124119"/>
                <a:gd name="connsiteX25" fmla="*/ 171796 w 1333018"/>
                <a:gd name="connsiteY25" fmla="*/ 1032380 h 2124119"/>
                <a:gd name="connsiteX26" fmla="*/ 205047 w 1333018"/>
                <a:gd name="connsiteY26" fmla="*/ 1071173 h 2124119"/>
                <a:gd name="connsiteX27" fmla="*/ 205047 w 1333018"/>
                <a:gd name="connsiteY27" fmla="*/ 1109966 h 2124119"/>
                <a:gd name="connsiteX28" fmla="*/ 182880 w 1333018"/>
                <a:gd name="connsiteY28" fmla="*/ 1126591 h 2124119"/>
                <a:gd name="connsiteX29" fmla="*/ 182880 w 1333018"/>
                <a:gd name="connsiteY29" fmla="*/ 1126591 h 2124119"/>
                <a:gd name="connsiteX30" fmla="*/ 238298 w 1333018"/>
                <a:gd name="connsiteY30" fmla="*/ 1237428 h 2124119"/>
                <a:gd name="connsiteX31" fmla="*/ 249382 w 1333018"/>
                <a:gd name="connsiteY31" fmla="*/ 1326097 h 2124119"/>
                <a:gd name="connsiteX32" fmla="*/ 282633 w 1333018"/>
                <a:gd name="connsiteY32" fmla="*/ 1348264 h 2124119"/>
                <a:gd name="connsiteX33" fmla="*/ 282633 w 1333018"/>
                <a:gd name="connsiteY33" fmla="*/ 1348264 h 2124119"/>
                <a:gd name="connsiteX34" fmla="*/ 304800 w 1333018"/>
                <a:gd name="connsiteY34" fmla="*/ 1398140 h 2124119"/>
                <a:gd name="connsiteX35" fmla="*/ 321425 w 1333018"/>
                <a:gd name="connsiteY35" fmla="*/ 1425849 h 2124119"/>
                <a:gd name="connsiteX36" fmla="*/ 326967 w 1333018"/>
                <a:gd name="connsiteY36" fmla="*/ 1470184 h 2124119"/>
                <a:gd name="connsiteX37" fmla="*/ 299258 w 1333018"/>
                <a:gd name="connsiteY37" fmla="*/ 1514519 h 2124119"/>
                <a:gd name="connsiteX38" fmla="*/ 315883 w 1333018"/>
                <a:gd name="connsiteY38" fmla="*/ 1553311 h 2124119"/>
                <a:gd name="connsiteX39" fmla="*/ 410094 w 1333018"/>
                <a:gd name="connsiteY39" fmla="*/ 1619813 h 2124119"/>
                <a:gd name="connsiteX40" fmla="*/ 459971 w 1333018"/>
                <a:gd name="connsiteY40" fmla="*/ 1630897 h 2124119"/>
                <a:gd name="connsiteX41" fmla="*/ 465513 w 1333018"/>
                <a:gd name="connsiteY41" fmla="*/ 1614271 h 2124119"/>
                <a:gd name="connsiteX42" fmla="*/ 465513 w 1333018"/>
                <a:gd name="connsiteY42" fmla="*/ 1614271 h 2124119"/>
                <a:gd name="connsiteX43" fmla="*/ 543098 w 1333018"/>
                <a:gd name="connsiteY43" fmla="*/ 1719566 h 2124119"/>
                <a:gd name="connsiteX44" fmla="*/ 604058 w 1333018"/>
                <a:gd name="connsiteY44" fmla="*/ 1741733 h 2124119"/>
                <a:gd name="connsiteX45" fmla="*/ 604058 w 1333018"/>
                <a:gd name="connsiteY45" fmla="*/ 1741733 h 2124119"/>
                <a:gd name="connsiteX46" fmla="*/ 642851 w 1333018"/>
                <a:gd name="connsiteY46" fmla="*/ 1802693 h 2124119"/>
                <a:gd name="connsiteX47" fmla="*/ 703811 w 1333018"/>
                <a:gd name="connsiteY47" fmla="*/ 1841486 h 2124119"/>
                <a:gd name="connsiteX48" fmla="*/ 775854 w 1333018"/>
                <a:gd name="connsiteY48" fmla="*/ 1930155 h 2124119"/>
                <a:gd name="connsiteX49" fmla="*/ 786938 w 1333018"/>
                <a:gd name="connsiteY49" fmla="*/ 2024366 h 2124119"/>
                <a:gd name="connsiteX50" fmla="*/ 803563 w 1333018"/>
                <a:gd name="connsiteY50" fmla="*/ 2057617 h 2124119"/>
                <a:gd name="connsiteX51" fmla="*/ 809105 w 1333018"/>
                <a:gd name="connsiteY51" fmla="*/ 2090868 h 2124119"/>
                <a:gd name="connsiteX52" fmla="*/ 1197033 w 1333018"/>
                <a:gd name="connsiteY52" fmla="*/ 2124119 h 2124119"/>
                <a:gd name="connsiteX53" fmla="*/ 1230283 w 1333018"/>
                <a:gd name="connsiteY53" fmla="*/ 2096409 h 2124119"/>
                <a:gd name="connsiteX54" fmla="*/ 1213658 w 1333018"/>
                <a:gd name="connsiteY54" fmla="*/ 2018824 h 2124119"/>
                <a:gd name="connsiteX55" fmla="*/ 1264062 w 1333018"/>
                <a:gd name="connsiteY55" fmla="*/ 1946907 h 2124119"/>
                <a:gd name="connsiteX56" fmla="*/ 1285702 w 1333018"/>
                <a:gd name="connsiteY56" fmla="*/ 1874737 h 2124119"/>
                <a:gd name="connsiteX57" fmla="*/ 1333018 w 1333018"/>
                <a:gd name="connsiteY57" fmla="*/ 1835246 h 2124119"/>
                <a:gd name="connsiteX58" fmla="*/ 1262504 w 1333018"/>
                <a:gd name="connsiteY58" fmla="*/ 1661801 h 2124119"/>
                <a:gd name="connsiteX59" fmla="*/ 576349 w 1333018"/>
                <a:gd name="connsiteY59" fmla="*/ 722039 h 2124119"/>
                <a:gd name="connsiteX60" fmla="*/ 696710 w 1333018"/>
                <a:gd name="connsiteY60" fmla="*/ 167813 h 2124119"/>
                <a:gd name="connsiteX61" fmla="*/ 256872 w 1333018"/>
                <a:gd name="connsiteY61" fmla="*/ 43339 h 2124119"/>
                <a:gd name="connsiteX62" fmla="*/ 106896 w 1333018"/>
                <a:gd name="connsiteY62" fmla="*/ 0 h 2124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333018" h="2124119">
                  <a:moveTo>
                    <a:pt x="106896" y="0"/>
                  </a:moveTo>
                  <a:lnTo>
                    <a:pt x="83041" y="21908"/>
                  </a:lnTo>
                  <a:lnTo>
                    <a:pt x="99753" y="68104"/>
                  </a:lnTo>
                  <a:lnTo>
                    <a:pt x="94211" y="106897"/>
                  </a:lnTo>
                  <a:lnTo>
                    <a:pt x="72043" y="145689"/>
                  </a:lnTo>
                  <a:lnTo>
                    <a:pt x="83127" y="201108"/>
                  </a:lnTo>
                  <a:lnTo>
                    <a:pt x="0" y="262068"/>
                  </a:lnTo>
                  <a:lnTo>
                    <a:pt x="0" y="306402"/>
                  </a:lnTo>
                  <a:lnTo>
                    <a:pt x="38793" y="395071"/>
                  </a:lnTo>
                  <a:lnTo>
                    <a:pt x="38793" y="433864"/>
                  </a:lnTo>
                  <a:lnTo>
                    <a:pt x="22167" y="583493"/>
                  </a:lnTo>
                  <a:lnTo>
                    <a:pt x="49876" y="677704"/>
                  </a:lnTo>
                  <a:lnTo>
                    <a:pt x="77585" y="710955"/>
                  </a:lnTo>
                  <a:lnTo>
                    <a:pt x="83127" y="749748"/>
                  </a:lnTo>
                  <a:lnTo>
                    <a:pt x="72043" y="821791"/>
                  </a:lnTo>
                  <a:lnTo>
                    <a:pt x="121920" y="832875"/>
                  </a:lnTo>
                  <a:lnTo>
                    <a:pt x="144087" y="832875"/>
                  </a:lnTo>
                  <a:lnTo>
                    <a:pt x="166254" y="799624"/>
                  </a:lnTo>
                  <a:lnTo>
                    <a:pt x="182880" y="788540"/>
                  </a:lnTo>
                  <a:lnTo>
                    <a:pt x="193963" y="832875"/>
                  </a:lnTo>
                  <a:lnTo>
                    <a:pt x="188422" y="882751"/>
                  </a:lnTo>
                  <a:lnTo>
                    <a:pt x="182880" y="899377"/>
                  </a:lnTo>
                  <a:lnTo>
                    <a:pt x="149629" y="893835"/>
                  </a:lnTo>
                  <a:lnTo>
                    <a:pt x="133003" y="949253"/>
                  </a:lnTo>
                  <a:lnTo>
                    <a:pt x="144087" y="1004671"/>
                  </a:lnTo>
                  <a:lnTo>
                    <a:pt x="171796" y="1032380"/>
                  </a:lnTo>
                  <a:lnTo>
                    <a:pt x="205047" y="1071173"/>
                  </a:lnTo>
                  <a:lnTo>
                    <a:pt x="205047" y="1109966"/>
                  </a:lnTo>
                  <a:lnTo>
                    <a:pt x="182880" y="1126591"/>
                  </a:lnTo>
                  <a:lnTo>
                    <a:pt x="182880" y="1126591"/>
                  </a:lnTo>
                  <a:lnTo>
                    <a:pt x="238298" y="1237428"/>
                  </a:lnTo>
                  <a:lnTo>
                    <a:pt x="249382" y="1326097"/>
                  </a:lnTo>
                  <a:lnTo>
                    <a:pt x="282633" y="1348264"/>
                  </a:lnTo>
                  <a:lnTo>
                    <a:pt x="282633" y="1348264"/>
                  </a:lnTo>
                  <a:lnTo>
                    <a:pt x="304800" y="1398140"/>
                  </a:lnTo>
                  <a:lnTo>
                    <a:pt x="321425" y="1425849"/>
                  </a:lnTo>
                  <a:lnTo>
                    <a:pt x="326967" y="1470184"/>
                  </a:lnTo>
                  <a:lnTo>
                    <a:pt x="299258" y="1514519"/>
                  </a:lnTo>
                  <a:lnTo>
                    <a:pt x="315883" y="1553311"/>
                  </a:lnTo>
                  <a:lnTo>
                    <a:pt x="410094" y="1619813"/>
                  </a:lnTo>
                  <a:lnTo>
                    <a:pt x="459971" y="1630897"/>
                  </a:lnTo>
                  <a:lnTo>
                    <a:pt x="465513" y="1614271"/>
                  </a:lnTo>
                  <a:lnTo>
                    <a:pt x="465513" y="1614271"/>
                  </a:lnTo>
                  <a:lnTo>
                    <a:pt x="543098" y="1719566"/>
                  </a:lnTo>
                  <a:lnTo>
                    <a:pt x="604058" y="1741733"/>
                  </a:lnTo>
                  <a:lnTo>
                    <a:pt x="604058" y="1741733"/>
                  </a:lnTo>
                  <a:lnTo>
                    <a:pt x="642851" y="1802693"/>
                  </a:lnTo>
                  <a:lnTo>
                    <a:pt x="703811" y="1841486"/>
                  </a:lnTo>
                  <a:lnTo>
                    <a:pt x="775854" y="1930155"/>
                  </a:lnTo>
                  <a:lnTo>
                    <a:pt x="786938" y="2024366"/>
                  </a:lnTo>
                  <a:lnTo>
                    <a:pt x="803563" y="2057617"/>
                  </a:lnTo>
                  <a:lnTo>
                    <a:pt x="809105" y="2090868"/>
                  </a:lnTo>
                  <a:lnTo>
                    <a:pt x="1197033" y="2124119"/>
                  </a:lnTo>
                  <a:lnTo>
                    <a:pt x="1230283" y="2096409"/>
                  </a:lnTo>
                  <a:lnTo>
                    <a:pt x="1213658" y="2018824"/>
                  </a:lnTo>
                  <a:lnTo>
                    <a:pt x="1264062" y="1946907"/>
                  </a:lnTo>
                  <a:lnTo>
                    <a:pt x="1285702" y="1874737"/>
                  </a:lnTo>
                  <a:lnTo>
                    <a:pt x="1333018" y="1835246"/>
                  </a:lnTo>
                  <a:lnTo>
                    <a:pt x="1262504" y="1661801"/>
                  </a:lnTo>
                  <a:lnTo>
                    <a:pt x="576349" y="722039"/>
                  </a:lnTo>
                  <a:lnTo>
                    <a:pt x="696710" y="167813"/>
                  </a:lnTo>
                  <a:lnTo>
                    <a:pt x="256872" y="43339"/>
                  </a:lnTo>
                  <a:lnTo>
                    <a:pt x="106896" y="0"/>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sp>
          <p:nvSpPr>
            <p:cNvPr id="35" name="Freeform 34"/>
            <p:cNvSpPr/>
            <p:nvPr/>
          </p:nvSpPr>
          <p:spPr>
            <a:xfrm>
              <a:off x="5191126" y="4608520"/>
              <a:ext cx="882650" cy="776288"/>
            </a:xfrm>
            <a:custGeom>
              <a:avLst/>
              <a:gdLst>
                <a:gd name="connsiteX0" fmla="*/ 0 w 883066"/>
                <a:gd name="connsiteY0" fmla="*/ 62670 h 774819"/>
                <a:gd name="connsiteX1" fmla="*/ 14243 w 883066"/>
                <a:gd name="connsiteY1" fmla="*/ 188008 h 774819"/>
                <a:gd name="connsiteX2" fmla="*/ 17092 w 883066"/>
                <a:gd name="connsiteY2" fmla="*/ 253526 h 774819"/>
                <a:gd name="connsiteX3" fmla="*/ 39881 w 883066"/>
                <a:gd name="connsiteY3" fmla="*/ 313346 h 774819"/>
                <a:gd name="connsiteX4" fmla="*/ 76912 w 883066"/>
                <a:gd name="connsiteY4" fmla="*/ 361772 h 774819"/>
                <a:gd name="connsiteX5" fmla="*/ 108247 w 883066"/>
                <a:gd name="connsiteY5" fmla="*/ 450079 h 774819"/>
                <a:gd name="connsiteX6" fmla="*/ 79761 w 883066"/>
                <a:gd name="connsiteY6" fmla="*/ 526991 h 774819"/>
                <a:gd name="connsiteX7" fmla="*/ 82610 w 883066"/>
                <a:gd name="connsiteY7" fmla="*/ 561174 h 774819"/>
                <a:gd name="connsiteX8" fmla="*/ 102550 w 883066"/>
                <a:gd name="connsiteY8" fmla="*/ 615298 h 774819"/>
                <a:gd name="connsiteX9" fmla="*/ 94004 w 883066"/>
                <a:gd name="connsiteY9" fmla="*/ 697907 h 774819"/>
                <a:gd name="connsiteX10" fmla="*/ 136733 w 883066"/>
                <a:gd name="connsiteY10" fmla="*/ 686513 h 774819"/>
                <a:gd name="connsiteX11" fmla="*/ 182311 w 883066"/>
                <a:gd name="connsiteY11" fmla="*/ 669421 h 774819"/>
                <a:gd name="connsiteX12" fmla="*/ 236434 w 883066"/>
                <a:gd name="connsiteY12" fmla="*/ 677967 h 774819"/>
                <a:gd name="connsiteX13" fmla="*/ 296254 w 883066"/>
                <a:gd name="connsiteY13" fmla="*/ 703604 h 774819"/>
                <a:gd name="connsiteX14" fmla="*/ 358924 w 883066"/>
                <a:gd name="connsiteY14" fmla="*/ 703604 h 774819"/>
                <a:gd name="connsiteX15" fmla="*/ 361772 w 883066"/>
                <a:gd name="connsiteY15" fmla="*/ 660875 h 774819"/>
                <a:gd name="connsiteX16" fmla="*/ 387410 w 883066"/>
                <a:gd name="connsiteY16" fmla="*/ 646632 h 774819"/>
                <a:gd name="connsiteX17" fmla="*/ 424441 w 883066"/>
                <a:gd name="connsiteY17" fmla="*/ 649481 h 774819"/>
                <a:gd name="connsiteX18" fmla="*/ 447230 w 883066"/>
                <a:gd name="connsiteY18" fmla="*/ 658027 h 774819"/>
                <a:gd name="connsiteX19" fmla="*/ 492808 w 883066"/>
                <a:gd name="connsiteY19" fmla="*/ 692210 h 774819"/>
                <a:gd name="connsiteX20" fmla="*/ 501354 w 883066"/>
                <a:gd name="connsiteY20" fmla="*/ 649481 h 774819"/>
                <a:gd name="connsiteX21" fmla="*/ 467170 w 883066"/>
                <a:gd name="connsiteY21" fmla="*/ 612449 h 774819"/>
                <a:gd name="connsiteX22" fmla="*/ 458625 w 883066"/>
                <a:gd name="connsiteY22" fmla="*/ 595357 h 774819"/>
                <a:gd name="connsiteX23" fmla="*/ 472868 w 883066"/>
                <a:gd name="connsiteY23" fmla="*/ 589660 h 774819"/>
                <a:gd name="connsiteX24" fmla="*/ 492808 w 883066"/>
                <a:gd name="connsiteY24" fmla="*/ 592509 h 774819"/>
                <a:gd name="connsiteX25" fmla="*/ 535537 w 883066"/>
                <a:gd name="connsiteY25" fmla="*/ 643784 h 774819"/>
                <a:gd name="connsiteX26" fmla="*/ 524142 w 883066"/>
                <a:gd name="connsiteY26" fmla="*/ 675118 h 774819"/>
                <a:gd name="connsiteX27" fmla="*/ 529840 w 883066"/>
                <a:gd name="connsiteY27" fmla="*/ 746333 h 774819"/>
                <a:gd name="connsiteX28" fmla="*/ 589660 w 883066"/>
                <a:gd name="connsiteY28" fmla="*/ 774819 h 774819"/>
                <a:gd name="connsiteX29" fmla="*/ 620995 w 883066"/>
                <a:gd name="connsiteY29" fmla="*/ 732090 h 774819"/>
                <a:gd name="connsiteX30" fmla="*/ 683664 w 883066"/>
                <a:gd name="connsiteY30" fmla="*/ 746333 h 774819"/>
                <a:gd name="connsiteX31" fmla="*/ 709301 w 883066"/>
                <a:gd name="connsiteY31" fmla="*/ 717847 h 774819"/>
                <a:gd name="connsiteX32" fmla="*/ 700755 w 883066"/>
                <a:gd name="connsiteY32" fmla="*/ 663724 h 774819"/>
                <a:gd name="connsiteX33" fmla="*/ 680815 w 883066"/>
                <a:gd name="connsiteY33" fmla="*/ 640935 h 774819"/>
                <a:gd name="connsiteX34" fmla="*/ 683664 w 883066"/>
                <a:gd name="connsiteY34" fmla="*/ 618146 h 774819"/>
                <a:gd name="connsiteX35" fmla="*/ 734939 w 883066"/>
                <a:gd name="connsiteY35" fmla="*/ 646632 h 774819"/>
                <a:gd name="connsiteX36" fmla="*/ 757727 w 883066"/>
                <a:gd name="connsiteY36" fmla="*/ 683664 h 774819"/>
                <a:gd name="connsiteX37" fmla="*/ 803305 w 883066"/>
                <a:gd name="connsiteY37" fmla="*/ 695058 h 774819"/>
                <a:gd name="connsiteX38" fmla="*/ 848883 w 883066"/>
                <a:gd name="connsiteY38" fmla="*/ 734939 h 774819"/>
                <a:gd name="connsiteX39" fmla="*/ 883066 w 883066"/>
                <a:gd name="connsiteY39" fmla="*/ 714999 h 774819"/>
                <a:gd name="connsiteX40" fmla="*/ 883066 w 883066"/>
                <a:gd name="connsiteY40" fmla="*/ 689361 h 774819"/>
                <a:gd name="connsiteX41" fmla="*/ 846034 w 883066"/>
                <a:gd name="connsiteY41" fmla="*/ 646632 h 774819"/>
                <a:gd name="connsiteX42" fmla="*/ 817548 w 883066"/>
                <a:gd name="connsiteY42" fmla="*/ 632389 h 774819"/>
                <a:gd name="connsiteX43" fmla="*/ 791911 w 883066"/>
                <a:gd name="connsiteY43" fmla="*/ 609600 h 774819"/>
                <a:gd name="connsiteX44" fmla="*/ 803305 w 883066"/>
                <a:gd name="connsiteY44" fmla="*/ 586812 h 774819"/>
                <a:gd name="connsiteX45" fmla="*/ 817548 w 883066"/>
                <a:gd name="connsiteY45" fmla="*/ 583963 h 774819"/>
                <a:gd name="connsiteX46" fmla="*/ 837488 w 883066"/>
                <a:gd name="connsiteY46" fmla="*/ 583963 h 774819"/>
                <a:gd name="connsiteX47" fmla="*/ 848883 w 883066"/>
                <a:gd name="connsiteY47" fmla="*/ 555477 h 774819"/>
                <a:gd name="connsiteX48" fmla="*/ 846034 w 883066"/>
                <a:gd name="connsiteY48" fmla="*/ 541234 h 774819"/>
                <a:gd name="connsiteX49" fmla="*/ 806154 w 883066"/>
                <a:gd name="connsiteY49" fmla="*/ 529840 h 774819"/>
                <a:gd name="connsiteX50" fmla="*/ 771970 w 883066"/>
                <a:gd name="connsiteY50" fmla="*/ 555477 h 774819"/>
                <a:gd name="connsiteX51" fmla="*/ 752030 w 883066"/>
                <a:gd name="connsiteY51" fmla="*/ 544083 h 774819"/>
                <a:gd name="connsiteX52" fmla="*/ 740636 w 883066"/>
                <a:gd name="connsiteY52" fmla="*/ 515597 h 774819"/>
                <a:gd name="connsiteX53" fmla="*/ 709301 w 883066"/>
                <a:gd name="connsiteY53" fmla="*/ 518445 h 774819"/>
                <a:gd name="connsiteX54" fmla="*/ 712150 w 883066"/>
                <a:gd name="connsiteY54" fmla="*/ 546931 h 774819"/>
                <a:gd name="connsiteX55" fmla="*/ 675118 w 883066"/>
                <a:gd name="connsiteY55" fmla="*/ 566872 h 774819"/>
                <a:gd name="connsiteX56" fmla="*/ 655178 w 883066"/>
                <a:gd name="connsiteY56" fmla="*/ 566872 h 774819"/>
                <a:gd name="connsiteX57" fmla="*/ 632389 w 883066"/>
                <a:gd name="connsiteY57" fmla="*/ 558326 h 774819"/>
                <a:gd name="connsiteX58" fmla="*/ 635238 w 883066"/>
                <a:gd name="connsiteY58" fmla="*/ 529840 h 774819"/>
                <a:gd name="connsiteX59" fmla="*/ 603903 w 883066"/>
                <a:gd name="connsiteY59" fmla="*/ 498505 h 774819"/>
                <a:gd name="connsiteX60" fmla="*/ 620995 w 883066"/>
                <a:gd name="connsiteY60" fmla="*/ 487111 h 774819"/>
                <a:gd name="connsiteX61" fmla="*/ 660875 w 883066"/>
                <a:gd name="connsiteY61" fmla="*/ 492808 h 774819"/>
                <a:gd name="connsiteX62" fmla="*/ 683664 w 883066"/>
                <a:gd name="connsiteY62" fmla="*/ 472868 h 774819"/>
                <a:gd name="connsiteX63" fmla="*/ 729241 w 883066"/>
                <a:gd name="connsiteY63" fmla="*/ 487111 h 774819"/>
                <a:gd name="connsiteX64" fmla="*/ 729241 w 883066"/>
                <a:gd name="connsiteY64" fmla="*/ 487111 h 774819"/>
                <a:gd name="connsiteX65" fmla="*/ 766273 w 883066"/>
                <a:gd name="connsiteY65" fmla="*/ 495657 h 774819"/>
                <a:gd name="connsiteX66" fmla="*/ 766273 w 883066"/>
                <a:gd name="connsiteY66" fmla="*/ 455776 h 774819"/>
                <a:gd name="connsiteX67" fmla="*/ 734939 w 883066"/>
                <a:gd name="connsiteY67" fmla="*/ 444382 h 774819"/>
                <a:gd name="connsiteX68" fmla="*/ 734939 w 883066"/>
                <a:gd name="connsiteY68" fmla="*/ 378864 h 774819"/>
                <a:gd name="connsiteX69" fmla="*/ 723544 w 883066"/>
                <a:gd name="connsiteY69" fmla="*/ 356075 h 774819"/>
                <a:gd name="connsiteX70" fmla="*/ 438684 w 883066"/>
                <a:gd name="connsiteY70" fmla="*/ 381713 h 774819"/>
                <a:gd name="connsiteX71" fmla="*/ 444382 w 883066"/>
                <a:gd name="connsiteY71" fmla="*/ 273466 h 774819"/>
                <a:gd name="connsiteX72" fmla="*/ 492808 w 883066"/>
                <a:gd name="connsiteY72" fmla="*/ 202251 h 774819"/>
                <a:gd name="connsiteX73" fmla="*/ 481413 w 883066"/>
                <a:gd name="connsiteY73" fmla="*/ 150976 h 774819"/>
                <a:gd name="connsiteX74" fmla="*/ 495656 w 883066"/>
                <a:gd name="connsiteY74" fmla="*/ 119642 h 774819"/>
                <a:gd name="connsiteX75" fmla="*/ 475716 w 883066"/>
                <a:gd name="connsiteY75" fmla="*/ 0 h 774819"/>
                <a:gd name="connsiteX76" fmla="*/ 0 w 883066"/>
                <a:gd name="connsiteY76" fmla="*/ 62670 h 774819"/>
                <a:gd name="connsiteX0" fmla="*/ 0 w 883066"/>
                <a:gd name="connsiteY0" fmla="*/ 62670 h 774819"/>
                <a:gd name="connsiteX1" fmla="*/ 14243 w 883066"/>
                <a:gd name="connsiteY1" fmla="*/ 188008 h 774819"/>
                <a:gd name="connsiteX2" fmla="*/ 17092 w 883066"/>
                <a:gd name="connsiteY2" fmla="*/ 253526 h 774819"/>
                <a:gd name="connsiteX3" fmla="*/ 39881 w 883066"/>
                <a:gd name="connsiteY3" fmla="*/ 313346 h 774819"/>
                <a:gd name="connsiteX4" fmla="*/ 76912 w 883066"/>
                <a:gd name="connsiteY4" fmla="*/ 361772 h 774819"/>
                <a:gd name="connsiteX5" fmla="*/ 108247 w 883066"/>
                <a:gd name="connsiteY5" fmla="*/ 450079 h 774819"/>
                <a:gd name="connsiteX6" fmla="*/ 79761 w 883066"/>
                <a:gd name="connsiteY6" fmla="*/ 526991 h 774819"/>
                <a:gd name="connsiteX7" fmla="*/ 82610 w 883066"/>
                <a:gd name="connsiteY7" fmla="*/ 561174 h 774819"/>
                <a:gd name="connsiteX8" fmla="*/ 102550 w 883066"/>
                <a:gd name="connsiteY8" fmla="*/ 615298 h 774819"/>
                <a:gd name="connsiteX9" fmla="*/ 94004 w 883066"/>
                <a:gd name="connsiteY9" fmla="*/ 697907 h 774819"/>
                <a:gd name="connsiteX10" fmla="*/ 84178 w 883066"/>
                <a:gd name="connsiteY10" fmla="*/ 697179 h 774819"/>
                <a:gd name="connsiteX11" fmla="*/ 136733 w 883066"/>
                <a:gd name="connsiteY11" fmla="*/ 686513 h 774819"/>
                <a:gd name="connsiteX12" fmla="*/ 182311 w 883066"/>
                <a:gd name="connsiteY12" fmla="*/ 669421 h 774819"/>
                <a:gd name="connsiteX13" fmla="*/ 236434 w 883066"/>
                <a:gd name="connsiteY13" fmla="*/ 677967 h 774819"/>
                <a:gd name="connsiteX14" fmla="*/ 296254 w 883066"/>
                <a:gd name="connsiteY14" fmla="*/ 703604 h 774819"/>
                <a:gd name="connsiteX15" fmla="*/ 358924 w 883066"/>
                <a:gd name="connsiteY15" fmla="*/ 703604 h 774819"/>
                <a:gd name="connsiteX16" fmla="*/ 361772 w 883066"/>
                <a:gd name="connsiteY16" fmla="*/ 660875 h 774819"/>
                <a:gd name="connsiteX17" fmla="*/ 387410 w 883066"/>
                <a:gd name="connsiteY17" fmla="*/ 646632 h 774819"/>
                <a:gd name="connsiteX18" fmla="*/ 424441 w 883066"/>
                <a:gd name="connsiteY18" fmla="*/ 649481 h 774819"/>
                <a:gd name="connsiteX19" fmla="*/ 447230 w 883066"/>
                <a:gd name="connsiteY19" fmla="*/ 658027 h 774819"/>
                <a:gd name="connsiteX20" fmla="*/ 492808 w 883066"/>
                <a:gd name="connsiteY20" fmla="*/ 692210 h 774819"/>
                <a:gd name="connsiteX21" fmla="*/ 501354 w 883066"/>
                <a:gd name="connsiteY21" fmla="*/ 649481 h 774819"/>
                <a:gd name="connsiteX22" fmla="*/ 467170 w 883066"/>
                <a:gd name="connsiteY22" fmla="*/ 612449 h 774819"/>
                <a:gd name="connsiteX23" fmla="*/ 458625 w 883066"/>
                <a:gd name="connsiteY23" fmla="*/ 595357 h 774819"/>
                <a:gd name="connsiteX24" fmla="*/ 472868 w 883066"/>
                <a:gd name="connsiteY24" fmla="*/ 589660 h 774819"/>
                <a:gd name="connsiteX25" fmla="*/ 492808 w 883066"/>
                <a:gd name="connsiteY25" fmla="*/ 592509 h 774819"/>
                <a:gd name="connsiteX26" fmla="*/ 535537 w 883066"/>
                <a:gd name="connsiteY26" fmla="*/ 643784 h 774819"/>
                <a:gd name="connsiteX27" fmla="*/ 524142 w 883066"/>
                <a:gd name="connsiteY27" fmla="*/ 675118 h 774819"/>
                <a:gd name="connsiteX28" fmla="*/ 529840 w 883066"/>
                <a:gd name="connsiteY28" fmla="*/ 746333 h 774819"/>
                <a:gd name="connsiteX29" fmla="*/ 589660 w 883066"/>
                <a:gd name="connsiteY29" fmla="*/ 774819 h 774819"/>
                <a:gd name="connsiteX30" fmla="*/ 620995 w 883066"/>
                <a:gd name="connsiteY30" fmla="*/ 732090 h 774819"/>
                <a:gd name="connsiteX31" fmla="*/ 683664 w 883066"/>
                <a:gd name="connsiteY31" fmla="*/ 746333 h 774819"/>
                <a:gd name="connsiteX32" fmla="*/ 709301 w 883066"/>
                <a:gd name="connsiteY32" fmla="*/ 717847 h 774819"/>
                <a:gd name="connsiteX33" fmla="*/ 700755 w 883066"/>
                <a:gd name="connsiteY33" fmla="*/ 663724 h 774819"/>
                <a:gd name="connsiteX34" fmla="*/ 680815 w 883066"/>
                <a:gd name="connsiteY34" fmla="*/ 640935 h 774819"/>
                <a:gd name="connsiteX35" fmla="*/ 683664 w 883066"/>
                <a:gd name="connsiteY35" fmla="*/ 618146 h 774819"/>
                <a:gd name="connsiteX36" fmla="*/ 734939 w 883066"/>
                <a:gd name="connsiteY36" fmla="*/ 646632 h 774819"/>
                <a:gd name="connsiteX37" fmla="*/ 757727 w 883066"/>
                <a:gd name="connsiteY37" fmla="*/ 683664 h 774819"/>
                <a:gd name="connsiteX38" fmla="*/ 803305 w 883066"/>
                <a:gd name="connsiteY38" fmla="*/ 695058 h 774819"/>
                <a:gd name="connsiteX39" fmla="*/ 848883 w 883066"/>
                <a:gd name="connsiteY39" fmla="*/ 734939 h 774819"/>
                <a:gd name="connsiteX40" fmla="*/ 883066 w 883066"/>
                <a:gd name="connsiteY40" fmla="*/ 714999 h 774819"/>
                <a:gd name="connsiteX41" fmla="*/ 883066 w 883066"/>
                <a:gd name="connsiteY41" fmla="*/ 689361 h 774819"/>
                <a:gd name="connsiteX42" fmla="*/ 846034 w 883066"/>
                <a:gd name="connsiteY42" fmla="*/ 646632 h 774819"/>
                <a:gd name="connsiteX43" fmla="*/ 817548 w 883066"/>
                <a:gd name="connsiteY43" fmla="*/ 632389 h 774819"/>
                <a:gd name="connsiteX44" fmla="*/ 791911 w 883066"/>
                <a:gd name="connsiteY44" fmla="*/ 609600 h 774819"/>
                <a:gd name="connsiteX45" fmla="*/ 803305 w 883066"/>
                <a:gd name="connsiteY45" fmla="*/ 586812 h 774819"/>
                <a:gd name="connsiteX46" fmla="*/ 817548 w 883066"/>
                <a:gd name="connsiteY46" fmla="*/ 583963 h 774819"/>
                <a:gd name="connsiteX47" fmla="*/ 837488 w 883066"/>
                <a:gd name="connsiteY47" fmla="*/ 583963 h 774819"/>
                <a:gd name="connsiteX48" fmla="*/ 848883 w 883066"/>
                <a:gd name="connsiteY48" fmla="*/ 555477 h 774819"/>
                <a:gd name="connsiteX49" fmla="*/ 846034 w 883066"/>
                <a:gd name="connsiteY49" fmla="*/ 541234 h 774819"/>
                <a:gd name="connsiteX50" fmla="*/ 806154 w 883066"/>
                <a:gd name="connsiteY50" fmla="*/ 529840 h 774819"/>
                <a:gd name="connsiteX51" fmla="*/ 771970 w 883066"/>
                <a:gd name="connsiteY51" fmla="*/ 555477 h 774819"/>
                <a:gd name="connsiteX52" fmla="*/ 752030 w 883066"/>
                <a:gd name="connsiteY52" fmla="*/ 544083 h 774819"/>
                <a:gd name="connsiteX53" fmla="*/ 740636 w 883066"/>
                <a:gd name="connsiteY53" fmla="*/ 515597 h 774819"/>
                <a:gd name="connsiteX54" fmla="*/ 709301 w 883066"/>
                <a:gd name="connsiteY54" fmla="*/ 518445 h 774819"/>
                <a:gd name="connsiteX55" fmla="*/ 712150 w 883066"/>
                <a:gd name="connsiteY55" fmla="*/ 546931 h 774819"/>
                <a:gd name="connsiteX56" fmla="*/ 675118 w 883066"/>
                <a:gd name="connsiteY56" fmla="*/ 566872 h 774819"/>
                <a:gd name="connsiteX57" fmla="*/ 655178 w 883066"/>
                <a:gd name="connsiteY57" fmla="*/ 566872 h 774819"/>
                <a:gd name="connsiteX58" fmla="*/ 632389 w 883066"/>
                <a:gd name="connsiteY58" fmla="*/ 558326 h 774819"/>
                <a:gd name="connsiteX59" fmla="*/ 635238 w 883066"/>
                <a:gd name="connsiteY59" fmla="*/ 529840 h 774819"/>
                <a:gd name="connsiteX60" fmla="*/ 603903 w 883066"/>
                <a:gd name="connsiteY60" fmla="*/ 498505 h 774819"/>
                <a:gd name="connsiteX61" fmla="*/ 620995 w 883066"/>
                <a:gd name="connsiteY61" fmla="*/ 487111 h 774819"/>
                <a:gd name="connsiteX62" fmla="*/ 660875 w 883066"/>
                <a:gd name="connsiteY62" fmla="*/ 492808 h 774819"/>
                <a:gd name="connsiteX63" fmla="*/ 683664 w 883066"/>
                <a:gd name="connsiteY63" fmla="*/ 472868 h 774819"/>
                <a:gd name="connsiteX64" fmla="*/ 729241 w 883066"/>
                <a:gd name="connsiteY64" fmla="*/ 487111 h 774819"/>
                <a:gd name="connsiteX65" fmla="*/ 729241 w 883066"/>
                <a:gd name="connsiteY65" fmla="*/ 487111 h 774819"/>
                <a:gd name="connsiteX66" fmla="*/ 766273 w 883066"/>
                <a:gd name="connsiteY66" fmla="*/ 495657 h 774819"/>
                <a:gd name="connsiteX67" fmla="*/ 766273 w 883066"/>
                <a:gd name="connsiteY67" fmla="*/ 455776 h 774819"/>
                <a:gd name="connsiteX68" fmla="*/ 734939 w 883066"/>
                <a:gd name="connsiteY68" fmla="*/ 444382 h 774819"/>
                <a:gd name="connsiteX69" fmla="*/ 734939 w 883066"/>
                <a:gd name="connsiteY69" fmla="*/ 378864 h 774819"/>
                <a:gd name="connsiteX70" fmla="*/ 723544 w 883066"/>
                <a:gd name="connsiteY70" fmla="*/ 356075 h 774819"/>
                <a:gd name="connsiteX71" fmla="*/ 438684 w 883066"/>
                <a:gd name="connsiteY71" fmla="*/ 381713 h 774819"/>
                <a:gd name="connsiteX72" fmla="*/ 444382 w 883066"/>
                <a:gd name="connsiteY72" fmla="*/ 273466 h 774819"/>
                <a:gd name="connsiteX73" fmla="*/ 492808 w 883066"/>
                <a:gd name="connsiteY73" fmla="*/ 202251 h 774819"/>
                <a:gd name="connsiteX74" fmla="*/ 481413 w 883066"/>
                <a:gd name="connsiteY74" fmla="*/ 150976 h 774819"/>
                <a:gd name="connsiteX75" fmla="*/ 495656 w 883066"/>
                <a:gd name="connsiteY75" fmla="*/ 119642 h 774819"/>
                <a:gd name="connsiteX76" fmla="*/ 475716 w 883066"/>
                <a:gd name="connsiteY76" fmla="*/ 0 h 774819"/>
                <a:gd name="connsiteX77" fmla="*/ 0 w 883066"/>
                <a:gd name="connsiteY77" fmla="*/ 62670 h 774819"/>
                <a:gd name="connsiteX0" fmla="*/ 0 w 883066"/>
                <a:gd name="connsiteY0" fmla="*/ 62670 h 774819"/>
                <a:gd name="connsiteX1" fmla="*/ 14243 w 883066"/>
                <a:gd name="connsiteY1" fmla="*/ 188008 h 774819"/>
                <a:gd name="connsiteX2" fmla="*/ 17092 w 883066"/>
                <a:gd name="connsiteY2" fmla="*/ 253526 h 774819"/>
                <a:gd name="connsiteX3" fmla="*/ 39881 w 883066"/>
                <a:gd name="connsiteY3" fmla="*/ 313346 h 774819"/>
                <a:gd name="connsiteX4" fmla="*/ 76912 w 883066"/>
                <a:gd name="connsiteY4" fmla="*/ 361772 h 774819"/>
                <a:gd name="connsiteX5" fmla="*/ 108247 w 883066"/>
                <a:gd name="connsiteY5" fmla="*/ 450079 h 774819"/>
                <a:gd name="connsiteX6" fmla="*/ 79761 w 883066"/>
                <a:gd name="connsiteY6" fmla="*/ 526991 h 774819"/>
                <a:gd name="connsiteX7" fmla="*/ 82610 w 883066"/>
                <a:gd name="connsiteY7" fmla="*/ 561174 h 774819"/>
                <a:gd name="connsiteX8" fmla="*/ 83491 w 883066"/>
                <a:gd name="connsiteY8" fmla="*/ 615298 h 774819"/>
                <a:gd name="connsiteX9" fmla="*/ 94004 w 883066"/>
                <a:gd name="connsiteY9" fmla="*/ 697907 h 774819"/>
                <a:gd name="connsiteX10" fmla="*/ 84178 w 883066"/>
                <a:gd name="connsiteY10" fmla="*/ 697179 h 774819"/>
                <a:gd name="connsiteX11" fmla="*/ 136733 w 883066"/>
                <a:gd name="connsiteY11" fmla="*/ 686513 h 774819"/>
                <a:gd name="connsiteX12" fmla="*/ 182311 w 883066"/>
                <a:gd name="connsiteY12" fmla="*/ 669421 h 774819"/>
                <a:gd name="connsiteX13" fmla="*/ 236434 w 883066"/>
                <a:gd name="connsiteY13" fmla="*/ 677967 h 774819"/>
                <a:gd name="connsiteX14" fmla="*/ 296254 w 883066"/>
                <a:gd name="connsiteY14" fmla="*/ 703604 h 774819"/>
                <a:gd name="connsiteX15" fmla="*/ 358924 w 883066"/>
                <a:gd name="connsiteY15" fmla="*/ 703604 h 774819"/>
                <a:gd name="connsiteX16" fmla="*/ 361772 w 883066"/>
                <a:gd name="connsiteY16" fmla="*/ 660875 h 774819"/>
                <a:gd name="connsiteX17" fmla="*/ 387410 w 883066"/>
                <a:gd name="connsiteY17" fmla="*/ 646632 h 774819"/>
                <a:gd name="connsiteX18" fmla="*/ 424441 w 883066"/>
                <a:gd name="connsiteY18" fmla="*/ 649481 h 774819"/>
                <a:gd name="connsiteX19" fmla="*/ 447230 w 883066"/>
                <a:gd name="connsiteY19" fmla="*/ 658027 h 774819"/>
                <a:gd name="connsiteX20" fmla="*/ 492808 w 883066"/>
                <a:gd name="connsiteY20" fmla="*/ 692210 h 774819"/>
                <a:gd name="connsiteX21" fmla="*/ 501354 w 883066"/>
                <a:gd name="connsiteY21" fmla="*/ 649481 h 774819"/>
                <a:gd name="connsiteX22" fmla="*/ 467170 w 883066"/>
                <a:gd name="connsiteY22" fmla="*/ 612449 h 774819"/>
                <a:gd name="connsiteX23" fmla="*/ 458625 w 883066"/>
                <a:gd name="connsiteY23" fmla="*/ 595357 h 774819"/>
                <a:gd name="connsiteX24" fmla="*/ 472868 w 883066"/>
                <a:gd name="connsiteY24" fmla="*/ 589660 h 774819"/>
                <a:gd name="connsiteX25" fmla="*/ 492808 w 883066"/>
                <a:gd name="connsiteY25" fmla="*/ 592509 h 774819"/>
                <a:gd name="connsiteX26" fmla="*/ 535537 w 883066"/>
                <a:gd name="connsiteY26" fmla="*/ 643784 h 774819"/>
                <a:gd name="connsiteX27" fmla="*/ 524142 w 883066"/>
                <a:gd name="connsiteY27" fmla="*/ 675118 h 774819"/>
                <a:gd name="connsiteX28" fmla="*/ 529840 w 883066"/>
                <a:gd name="connsiteY28" fmla="*/ 746333 h 774819"/>
                <a:gd name="connsiteX29" fmla="*/ 589660 w 883066"/>
                <a:gd name="connsiteY29" fmla="*/ 774819 h 774819"/>
                <a:gd name="connsiteX30" fmla="*/ 620995 w 883066"/>
                <a:gd name="connsiteY30" fmla="*/ 732090 h 774819"/>
                <a:gd name="connsiteX31" fmla="*/ 683664 w 883066"/>
                <a:gd name="connsiteY31" fmla="*/ 746333 h 774819"/>
                <a:gd name="connsiteX32" fmla="*/ 709301 w 883066"/>
                <a:gd name="connsiteY32" fmla="*/ 717847 h 774819"/>
                <a:gd name="connsiteX33" fmla="*/ 700755 w 883066"/>
                <a:gd name="connsiteY33" fmla="*/ 663724 h 774819"/>
                <a:gd name="connsiteX34" fmla="*/ 680815 w 883066"/>
                <a:gd name="connsiteY34" fmla="*/ 640935 h 774819"/>
                <a:gd name="connsiteX35" fmla="*/ 683664 w 883066"/>
                <a:gd name="connsiteY35" fmla="*/ 618146 h 774819"/>
                <a:gd name="connsiteX36" fmla="*/ 734939 w 883066"/>
                <a:gd name="connsiteY36" fmla="*/ 646632 h 774819"/>
                <a:gd name="connsiteX37" fmla="*/ 757727 w 883066"/>
                <a:gd name="connsiteY37" fmla="*/ 683664 h 774819"/>
                <a:gd name="connsiteX38" fmla="*/ 803305 w 883066"/>
                <a:gd name="connsiteY38" fmla="*/ 695058 h 774819"/>
                <a:gd name="connsiteX39" fmla="*/ 848883 w 883066"/>
                <a:gd name="connsiteY39" fmla="*/ 734939 h 774819"/>
                <a:gd name="connsiteX40" fmla="*/ 883066 w 883066"/>
                <a:gd name="connsiteY40" fmla="*/ 714999 h 774819"/>
                <a:gd name="connsiteX41" fmla="*/ 883066 w 883066"/>
                <a:gd name="connsiteY41" fmla="*/ 689361 h 774819"/>
                <a:gd name="connsiteX42" fmla="*/ 846034 w 883066"/>
                <a:gd name="connsiteY42" fmla="*/ 646632 h 774819"/>
                <a:gd name="connsiteX43" fmla="*/ 817548 w 883066"/>
                <a:gd name="connsiteY43" fmla="*/ 632389 h 774819"/>
                <a:gd name="connsiteX44" fmla="*/ 791911 w 883066"/>
                <a:gd name="connsiteY44" fmla="*/ 609600 h 774819"/>
                <a:gd name="connsiteX45" fmla="*/ 803305 w 883066"/>
                <a:gd name="connsiteY45" fmla="*/ 586812 h 774819"/>
                <a:gd name="connsiteX46" fmla="*/ 817548 w 883066"/>
                <a:gd name="connsiteY46" fmla="*/ 583963 h 774819"/>
                <a:gd name="connsiteX47" fmla="*/ 837488 w 883066"/>
                <a:gd name="connsiteY47" fmla="*/ 583963 h 774819"/>
                <a:gd name="connsiteX48" fmla="*/ 848883 w 883066"/>
                <a:gd name="connsiteY48" fmla="*/ 555477 h 774819"/>
                <a:gd name="connsiteX49" fmla="*/ 846034 w 883066"/>
                <a:gd name="connsiteY49" fmla="*/ 541234 h 774819"/>
                <a:gd name="connsiteX50" fmla="*/ 806154 w 883066"/>
                <a:gd name="connsiteY50" fmla="*/ 529840 h 774819"/>
                <a:gd name="connsiteX51" fmla="*/ 771970 w 883066"/>
                <a:gd name="connsiteY51" fmla="*/ 555477 h 774819"/>
                <a:gd name="connsiteX52" fmla="*/ 752030 w 883066"/>
                <a:gd name="connsiteY52" fmla="*/ 544083 h 774819"/>
                <a:gd name="connsiteX53" fmla="*/ 740636 w 883066"/>
                <a:gd name="connsiteY53" fmla="*/ 515597 h 774819"/>
                <a:gd name="connsiteX54" fmla="*/ 709301 w 883066"/>
                <a:gd name="connsiteY54" fmla="*/ 518445 h 774819"/>
                <a:gd name="connsiteX55" fmla="*/ 712150 w 883066"/>
                <a:gd name="connsiteY55" fmla="*/ 546931 h 774819"/>
                <a:gd name="connsiteX56" fmla="*/ 675118 w 883066"/>
                <a:gd name="connsiteY56" fmla="*/ 566872 h 774819"/>
                <a:gd name="connsiteX57" fmla="*/ 655178 w 883066"/>
                <a:gd name="connsiteY57" fmla="*/ 566872 h 774819"/>
                <a:gd name="connsiteX58" fmla="*/ 632389 w 883066"/>
                <a:gd name="connsiteY58" fmla="*/ 558326 h 774819"/>
                <a:gd name="connsiteX59" fmla="*/ 635238 w 883066"/>
                <a:gd name="connsiteY59" fmla="*/ 529840 h 774819"/>
                <a:gd name="connsiteX60" fmla="*/ 603903 w 883066"/>
                <a:gd name="connsiteY60" fmla="*/ 498505 h 774819"/>
                <a:gd name="connsiteX61" fmla="*/ 620995 w 883066"/>
                <a:gd name="connsiteY61" fmla="*/ 487111 h 774819"/>
                <a:gd name="connsiteX62" fmla="*/ 660875 w 883066"/>
                <a:gd name="connsiteY62" fmla="*/ 492808 h 774819"/>
                <a:gd name="connsiteX63" fmla="*/ 683664 w 883066"/>
                <a:gd name="connsiteY63" fmla="*/ 472868 h 774819"/>
                <a:gd name="connsiteX64" fmla="*/ 729241 w 883066"/>
                <a:gd name="connsiteY64" fmla="*/ 487111 h 774819"/>
                <a:gd name="connsiteX65" fmla="*/ 729241 w 883066"/>
                <a:gd name="connsiteY65" fmla="*/ 487111 h 774819"/>
                <a:gd name="connsiteX66" fmla="*/ 766273 w 883066"/>
                <a:gd name="connsiteY66" fmla="*/ 495657 h 774819"/>
                <a:gd name="connsiteX67" fmla="*/ 766273 w 883066"/>
                <a:gd name="connsiteY67" fmla="*/ 455776 h 774819"/>
                <a:gd name="connsiteX68" fmla="*/ 734939 w 883066"/>
                <a:gd name="connsiteY68" fmla="*/ 444382 h 774819"/>
                <a:gd name="connsiteX69" fmla="*/ 734939 w 883066"/>
                <a:gd name="connsiteY69" fmla="*/ 378864 h 774819"/>
                <a:gd name="connsiteX70" fmla="*/ 723544 w 883066"/>
                <a:gd name="connsiteY70" fmla="*/ 356075 h 774819"/>
                <a:gd name="connsiteX71" fmla="*/ 438684 w 883066"/>
                <a:gd name="connsiteY71" fmla="*/ 381713 h 774819"/>
                <a:gd name="connsiteX72" fmla="*/ 444382 w 883066"/>
                <a:gd name="connsiteY72" fmla="*/ 273466 h 774819"/>
                <a:gd name="connsiteX73" fmla="*/ 492808 w 883066"/>
                <a:gd name="connsiteY73" fmla="*/ 202251 h 774819"/>
                <a:gd name="connsiteX74" fmla="*/ 481413 w 883066"/>
                <a:gd name="connsiteY74" fmla="*/ 150976 h 774819"/>
                <a:gd name="connsiteX75" fmla="*/ 495656 w 883066"/>
                <a:gd name="connsiteY75" fmla="*/ 119642 h 774819"/>
                <a:gd name="connsiteX76" fmla="*/ 475716 w 883066"/>
                <a:gd name="connsiteY76" fmla="*/ 0 h 774819"/>
                <a:gd name="connsiteX77" fmla="*/ 0 w 883066"/>
                <a:gd name="connsiteY77" fmla="*/ 62670 h 774819"/>
                <a:gd name="connsiteX0" fmla="*/ 0 w 883066"/>
                <a:gd name="connsiteY0" fmla="*/ 62670 h 774819"/>
                <a:gd name="connsiteX1" fmla="*/ 14243 w 883066"/>
                <a:gd name="connsiteY1" fmla="*/ 188008 h 774819"/>
                <a:gd name="connsiteX2" fmla="*/ 17092 w 883066"/>
                <a:gd name="connsiteY2" fmla="*/ 253526 h 774819"/>
                <a:gd name="connsiteX3" fmla="*/ 39881 w 883066"/>
                <a:gd name="connsiteY3" fmla="*/ 313346 h 774819"/>
                <a:gd name="connsiteX4" fmla="*/ 76912 w 883066"/>
                <a:gd name="connsiteY4" fmla="*/ 361772 h 774819"/>
                <a:gd name="connsiteX5" fmla="*/ 108247 w 883066"/>
                <a:gd name="connsiteY5" fmla="*/ 450079 h 774819"/>
                <a:gd name="connsiteX6" fmla="*/ 79761 w 883066"/>
                <a:gd name="connsiteY6" fmla="*/ 526991 h 774819"/>
                <a:gd name="connsiteX7" fmla="*/ 82610 w 883066"/>
                <a:gd name="connsiteY7" fmla="*/ 561174 h 774819"/>
                <a:gd name="connsiteX8" fmla="*/ 83491 w 883066"/>
                <a:gd name="connsiteY8" fmla="*/ 615298 h 774819"/>
                <a:gd name="connsiteX9" fmla="*/ 84178 w 883066"/>
                <a:gd name="connsiteY9" fmla="*/ 697179 h 774819"/>
                <a:gd name="connsiteX10" fmla="*/ 136733 w 883066"/>
                <a:gd name="connsiteY10" fmla="*/ 686513 h 774819"/>
                <a:gd name="connsiteX11" fmla="*/ 182311 w 883066"/>
                <a:gd name="connsiteY11" fmla="*/ 669421 h 774819"/>
                <a:gd name="connsiteX12" fmla="*/ 236434 w 883066"/>
                <a:gd name="connsiteY12" fmla="*/ 677967 h 774819"/>
                <a:gd name="connsiteX13" fmla="*/ 296254 w 883066"/>
                <a:gd name="connsiteY13" fmla="*/ 703604 h 774819"/>
                <a:gd name="connsiteX14" fmla="*/ 358924 w 883066"/>
                <a:gd name="connsiteY14" fmla="*/ 703604 h 774819"/>
                <a:gd name="connsiteX15" fmla="*/ 361772 w 883066"/>
                <a:gd name="connsiteY15" fmla="*/ 660875 h 774819"/>
                <a:gd name="connsiteX16" fmla="*/ 387410 w 883066"/>
                <a:gd name="connsiteY16" fmla="*/ 646632 h 774819"/>
                <a:gd name="connsiteX17" fmla="*/ 424441 w 883066"/>
                <a:gd name="connsiteY17" fmla="*/ 649481 h 774819"/>
                <a:gd name="connsiteX18" fmla="*/ 447230 w 883066"/>
                <a:gd name="connsiteY18" fmla="*/ 658027 h 774819"/>
                <a:gd name="connsiteX19" fmla="*/ 492808 w 883066"/>
                <a:gd name="connsiteY19" fmla="*/ 692210 h 774819"/>
                <a:gd name="connsiteX20" fmla="*/ 501354 w 883066"/>
                <a:gd name="connsiteY20" fmla="*/ 649481 h 774819"/>
                <a:gd name="connsiteX21" fmla="*/ 467170 w 883066"/>
                <a:gd name="connsiteY21" fmla="*/ 612449 h 774819"/>
                <a:gd name="connsiteX22" fmla="*/ 458625 w 883066"/>
                <a:gd name="connsiteY22" fmla="*/ 595357 h 774819"/>
                <a:gd name="connsiteX23" fmla="*/ 472868 w 883066"/>
                <a:gd name="connsiteY23" fmla="*/ 589660 h 774819"/>
                <a:gd name="connsiteX24" fmla="*/ 492808 w 883066"/>
                <a:gd name="connsiteY24" fmla="*/ 592509 h 774819"/>
                <a:gd name="connsiteX25" fmla="*/ 535537 w 883066"/>
                <a:gd name="connsiteY25" fmla="*/ 643784 h 774819"/>
                <a:gd name="connsiteX26" fmla="*/ 524142 w 883066"/>
                <a:gd name="connsiteY26" fmla="*/ 675118 h 774819"/>
                <a:gd name="connsiteX27" fmla="*/ 529840 w 883066"/>
                <a:gd name="connsiteY27" fmla="*/ 746333 h 774819"/>
                <a:gd name="connsiteX28" fmla="*/ 589660 w 883066"/>
                <a:gd name="connsiteY28" fmla="*/ 774819 h 774819"/>
                <a:gd name="connsiteX29" fmla="*/ 620995 w 883066"/>
                <a:gd name="connsiteY29" fmla="*/ 732090 h 774819"/>
                <a:gd name="connsiteX30" fmla="*/ 683664 w 883066"/>
                <a:gd name="connsiteY30" fmla="*/ 746333 h 774819"/>
                <a:gd name="connsiteX31" fmla="*/ 709301 w 883066"/>
                <a:gd name="connsiteY31" fmla="*/ 717847 h 774819"/>
                <a:gd name="connsiteX32" fmla="*/ 700755 w 883066"/>
                <a:gd name="connsiteY32" fmla="*/ 663724 h 774819"/>
                <a:gd name="connsiteX33" fmla="*/ 680815 w 883066"/>
                <a:gd name="connsiteY33" fmla="*/ 640935 h 774819"/>
                <a:gd name="connsiteX34" fmla="*/ 683664 w 883066"/>
                <a:gd name="connsiteY34" fmla="*/ 618146 h 774819"/>
                <a:gd name="connsiteX35" fmla="*/ 734939 w 883066"/>
                <a:gd name="connsiteY35" fmla="*/ 646632 h 774819"/>
                <a:gd name="connsiteX36" fmla="*/ 757727 w 883066"/>
                <a:gd name="connsiteY36" fmla="*/ 683664 h 774819"/>
                <a:gd name="connsiteX37" fmla="*/ 803305 w 883066"/>
                <a:gd name="connsiteY37" fmla="*/ 695058 h 774819"/>
                <a:gd name="connsiteX38" fmla="*/ 848883 w 883066"/>
                <a:gd name="connsiteY38" fmla="*/ 734939 h 774819"/>
                <a:gd name="connsiteX39" fmla="*/ 883066 w 883066"/>
                <a:gd name="connsiteY39" fmla="*/ 714999 h 774819"/>
                <a:gd name="connsiteX40" fmla="*/ 883066 w 883066"/>
                <a:gd name="connsiteY40" fmla="*/ 689361 h 774819"/>
                <a:gd name="connsiteX41" fmla="*/ 846034 w 883066"/>
                <a:gd name="connsiteY41" fmla="*/ 646632 h 774819"/>
                <a:gd name="connsiteX42" fmla="*/ 817548 w 883066"/>
                <a:gd name="connsiteY42" fmla="*/ 632389 h 774819"/>
                <a:gd name="connsiteX43" fmla="*/ 791911 w 883066"/>
                <a:gd name="connsiteY43" fmla="*/ 609600 h 774819"/>
                <a:gd name="connsiteX44" fmla="*/ 803305 w 883066"/>
                <a:gd name="connsiteY44" fmla="*/ 586812 h 774819"/>
                <a:gd name="connsiteX45" fmla="*/ 817548 w 883066"/>
                <a:gd name="connsiteY45" fmla="*/ 583963 h 774819"/>
                <a:gd name="connsiteX46" fmla="*/ 837488 w 883066"/>
                <a:gd name="connsiteY46" fmla="*/ 583963 h 774819"/>
                <a:gd name="connsiteX47" fmla="*/ 848883 w 883066"/>
                <a:gd name="connsiteY47" fmla="*/ 555477 h 774819"/>
                <a:gd name="connsiteX48" fmla="*/ 846034 w 883066"/>
                <a:gd name="connsiteY48" fmla="*/ 541234 h 774819"/>
                <a:gd name="connsiteX49" fmla="*/ 806154 w 883066"/>
                <a:gd name="connsiteY49" fmla="*/ 529840 h 774819"/>
                <a:gd name="connsiteX50" fmla="*/ 771970 w 883066"/>
                <a:gd name="connsiteY50" fmla="*/ 555477 h 774819"/>
                <a:gd name="connsiteX51" fmla="*/ 752030 w 883066"/>
                <a:gd name="connsiteY51" fmla="*/ 544083 h 774819"/>
                <a:gd name="connsiteX52" fmla="*/ 740636 w 883066"/>
                <a:gd name="connsiteY52" fmla="*/ 515597 h 774819"/>
                <a:gd name="connsiteX53" fmla="*/ 709301 w 883066"/>
                <a:gd name="connsiteY53" fmla="*/ 518445 h 774819"/>
                <a:gd name="connsiteX54" fmla="*/ 712150 w 883066"/>
                <a:gd name="connsiteY54" fmla="*/ 546931 h 774819"/>
                <a:gd name="connsiteX55" fmla="*/ 675118 w 883066"/>
                <a:gd name="connsiteY55" fmla="*/ 566872 h 774819"/>
                <a:gd name="connsiteX56" fmla="*/ 655178 w 883066"/>
                <a:gd name="connsiteY56" fmla="*/ 566872 h 774819"/>
                <a:gd name="connsiteX57" fmla="*/ 632389 w 883066"/>
                <a:gd name="connsiteY57" fmla="*/ 558326 h 774819"/>
                <a:gd name="connsiteX58" fmla="*/ 635238 w 883066"/>
                <a:gd name="connsiteY58" fmla="*/ 529840 h 774819"/>
                <a:gd name="connsiteX59" fmla="*/ 603903 w 883066"/>
                <a:gd name="connsiteY59" fmla="*/ 498505 h 774819"/>
                <a:gd name="connsiteX60" fmla="*/ 620995 w 883066"/>
                <a:gd name="connsiteY60" fmla="*/ 487111 h 774819"/>
                <a:gd name="connsiteX61" fmla="*/ 660875 w 883066"/>
                <a:gd name="connsiteY61" fmla="*/ 492808 h 774819"/>
                <a:gd name="connsiteX62" fmla="*/ 683664 w 883066"/>
                <a:gd name="connsiteY62" fmla="*/ 472868 h 774819"/>
                <a:gd name="connsiteX63" fmla="*/ 729241 w 883066"/>
                <a:gd name="connsiteY63" fmla="*/ 487111 h 774819"/>
                <a:gd name="connsiteX64" fmla="*/ 729241 w 883066"/>
                <a:gd name="connsiteY64" fmla="*/ 487111 h 774819"/>
                <a:gd name="connsiteX65" fmla="*/ 766273 w 883066"/>
                <a:gd name="connsiteY65" fmla="*/ 495657 h 774819"/>
                <a:gd name="connsiteX66" fmla="*/ 766273 w 883066"/>
                <a:gd name="connsiteY66" fmla="*/ 455776 h 774819"/>
                <a:gd name="connsiteX67" fmla="*/ 734939 w 883066"/>
                <a:gd name="connsiteY67" fmla="*/ 444382 h 774819"/>
                <a:gd name="connsiteX68" fmla="*/ 734939 w 883066"/>
                <a:gd name="connsiteY68" fmla="*/ 378864 h 774819"/>
                <a:gd name="connsiteX69" fmla="*/ 723544 w 883066"/>
                <a:gd name="connsiteY69" fmla="*/ 356075 h 774819"/>
                <a:gd name="connsiteX70" fmla="*/ 438684 w 883066"/>
                <a:gd name="connsiteY70" fmla="*/ 381713 h 774819"/>
                <a:gd name="connsiteX71" fmla="*/ 444382 w 883066"/>
                <a:gd name="connsiteY71" fmla="*/ 273466 h 774819"/>
                <a:gd name="connsiteX72" fmla="*/ 492808 w 883066"/>
                <a:gd name="connsiteY72" fmla="*/ 202251 h 774819"/>
                <a:gd name="connsiteX73" fmla="*/ 481413 w 883066"/>
                <a:gd name="connsiteY73" fmla="*/ 150976 h 774819"/>
                <a:gd name="connsiteX74" fmla="*/ 495656 w 883066"/>
                <a:gd name="connsiteY74" fmla="*/ 119642 h 774819"/>
                <a:gd name="connsiteX75" fmla="*/ 475716 w 883066"/>
                <a:gd name="connsiteY75" fmla="*/ 0 h 774819"/>
                <a:gd name="connsiteX76" fmla="*/ 0 w 883066"/>
                <a:gd name="connsiteY76" fmla="*/ 62670 h 774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883066" h="774819">
                  <a:moveTo>
                    <a:pt x="0" y="62670"/>
                  </a:moveTo>
                  <a:lnTo>
                    <a:pt x="14243" y="188008"/>
                  </a:lnTo>
                  <a:lnTo>
                    <a:pt x="17092" y="253526"/>
                  </a:lnTo>
                  <a:lnTo>
                    <a:pt x="39881" y="313346"/>
                  </a:lnTo>
                  <a:lnTo>
                    <a:pt x="76912" y="361772"/>
                  </a:lnTo>
                  <a:lnTo>
                    <a:pt x="108247" y="450079"/>
                  </a:lnTo>
                  <a:lnTo>
                    <a:pt x="79761" y="526991"/>
                  </a:lnTo>
                  <a:lnTo>
                    <a:pt x="82610" y="561174"/>
                  </a:lnTo>
                  <a:cubicBezTo>
                    <a:pt x="82904" y="579215"/>
                    <a:pt x="83197" y="597257"/>
                    <a:pt x="83491" y="615298"/>
                  </a:cubicBezTo>
                  <a:lnTo>
                    <a:pt x="84178" y="697179"/>
                  </a:lnTo>
                  <a:lnTo>
                    <a:pt x="136733" y="686513"/>
                  </a:lnTo>
                  <a:lnTo>
                    <a:pt x="182311" y="669421"/>
                  </a:lnTo>
                  <a:lnTo>
                    <a:pt x="236434" y="677967"/>
                  </a:lnTo>
                  <a:lnTo>
                    <a:pt x="296254" y="703604"/>
                  </a:lnTo>
                  <a:lnTo>
                    <a:pt x="358924" y="703604"/>
                  </a:lnTo>
                  <a:lnTo>
                    <a:pt x="361772" y="660875"/>
                  </a:lnTo>
                  <a:lnTo>
                    <a:pt x="387410" y="646632"/>
                  </a:lnTo>
                  <a:lnTo>
                    <a:pt x="424441" y="649481"/>
                  </a:lnTo>
                  <a:lnTo>
                    <a:pt x="447230" y="658027"/>
                  </a:lnTo>
                  <a:lnTo>
                    <a:pt x="492808" y="692210"/>
                  </a:lnTo>
                  <a:lnTo>
                    <a:pt x="501354" y="649481"/>
                  </a:lnTo>
                  <a:lnTo>
                    <a:pt x="467170" y="612449"/>
                  </a:lnTo>
                  <a:lnTo>
                    <a:pt x="458625" y="595357"/>
                  </a:lnTo>
                  <a:lnTo>
                    <a:pt x="472868" y="589660"/>
                  </a:lnTo>
                  <a:lnTo>
                    <a:pt x="492808" y="592509"/>
                  </a:lnTo>
                  <a:lnTo>
                    <a:pt x="535537" y="643784"/>
                  </a:lnTo>
                  <a:lnTo>
                    <a:pt x="524142" y="675118"/>
                  </a:lnTo>
                  <a:lnTo>
                    <a:pt x="529840" y="746333"/>
                  </a:lnTo>
                  <a:lnTo>
                    <a:pt x="589660" y="774819"/>
                  </a:lnTo>
                  <a:lnTo>
                    <a:pt x="620995" y="732090"/>
                  </a:lnTo>
                  <a:lnTo>
                    <a:pt x="683664" y="746333"/>
                  </a:lnTo>
                  <a:lnTo>
                    <a:pt x="709301" y="717847"/>
                  </a:lnTo>
                  <a:lnTo>
                    <a:pt x="700755" y="663724"/>
                  </a:lnTo>
                  <a:lnTo>
                    <a:pt x="680815" y="640935"/>
                  </a:lnTo>
                  <a:lnTo>
                    <a:pt x="683664" y="618146"/>
                  </a:lnTo>
                  <a:lnTo>
                    <a:pt x="734939" y="646632"/>
                  </a:lnTo>
                  <a:lnTo>
                    <a:pt x="757727" y="683664"/>
                  </a:lnTo>
                  <a:lnTo>
                    <a:pt x="803305" y="695058"/>
                  </a:lnTo>
                  <a:lnTo>
                    <a:pt x="848883" y="734939"/>
                  </a:lnTo>
                  <a:lnTo>
                    <a:pt x="883066" y="714999"/>
                  </a:lnTo>
                  <a:lnTo>
                    <a:pt x="883066" y="689361"/>
                  </a:lnTo>
                  <a:lnTo>
                    <a:pt x="846034" y="646632"/>
                  </a:lnTo>
                  <a:lnTo>
                    <a:pt x="817548" y="632389"/>
                  </a:lnTo>
                  <a:lnTo>
                    <a:pt x="791911" y="609600"/>
                  </a:lnTo>
                  <a:lnTo>
                    <a:pt x="803305" y="586812"/>
                  </a:lnTo>
                  <a:lnTo>
                    <a:pt x="817548" y="583963"/>
                  </a:lnTo>
                  <a:lnTo>
                    <a:pt x="837488" y="583963"/>
                  </a:lnTo>
                  <a:lnTo>
                    <a:pt x="848883" y="555477"/>
                  </a:lnTo>
                  <a:lnTo>
                    <a:pt x="846034" y="541234"/>
                  </a:lnTo>
                  <a:lnTo>
                    <a:pt x="806154" y="529840"/>
                  </a:lnTo>
                  <a:lnTo>
                    <a:pt x="771970" y="555477"/>
                  </a:lnTo>
                  <a:lnTo>
                    <a:pt x="752030" y="544083"/>
                  </a:lnTo>
                  <a:lnTo>
                    <a:pt x="740636" y="515597"/>
                  </a:lnTo>
                  <a:lnTo>
                    <a:pt x="709301" y="518445"/>
                  </a:lnTo>
                  <a:lnTo>
                    <a:pt x="712150" y="546931"/>
                  </a:lnTo>
                  <a:lnTo>
                    <a:pt x="675118" y="566872"/>
                  </a:lnTo>
                  <a:lnTo>
                    <a:pt x="655178" y="566872"/>
                  </a:lnTo>
                  <a:lnTo>
                    <a:pt x="632389" y="558326"/>
                  </a:lnTo>
                  <a:lnTo>
                    <a:pt x="635238" y="529840"/>
                  </a:lnTo>
                  <a:lnTo>
                    <a:pt x="603903" y="498505"/>
                  </a:lnTo>
                  <a:lnTo>
                    <a:pt x="620995" y="487111"/>
                  </a:lnTo>
                  <a:lnTo>
                    <a:pt x="660875" y="492808"/>
                  </a:lnTo>
                  <a:lnTo>
                    <a:pt x="683664" y="472868"/>
                  </a:lnTo>
                  <a:lnTo>
                    <a:pt x="729241" y="487111"/>
                  </a:lnTo>
                  <a:lnTo>
                    <a:pt x="729241" y="487111"/>
                  </a:lnTo>
                  <a:lnTo>
                    <a:pt x="766273" y="495657"/>
                  </a:lnTo>
                  <a:lnTo>
                    <a:pt x="766273" y="455776"/>
                  </a:lnTo>
                  <a:lnTo>
                    <a:pt x="734939" y="444382"/>
                  </a:lnTo>
                  <a:lnTo>
                    <a:pt x="734939" y="378864"/>
                  </a:lnTo>
                  <a:lnTo>
                    <a:pt x="723544" y="356075"/>
                  </a:lnTo>
                  <a:lnTo>
                    <a:pt x="438684" y="381713"/>
                  </a:lnTo>
                  <a:lnTo>
                    <a:pt x="444382" y="273466"/>
                  </a:lnTo>
                  <a:lnTo>
                    <a:pt x="492808" y="202251"/>
                  </a:lnTo>
                  <a:lnTo>
                    <a:pt x="481413" y="150976"/>
                  </a:lnTo>
                  <a:lnTo>
                    <a:pt x="495656" y="119642"/>
                  </a:lnTo>
                  <a:lnTo>
                    <a:pt x="475716" y="0"/>
                  </a:lnTo>
                  <a:lnTo>
                    <a:pt x="0" y="62670"/>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sp>
          <p:nvSpPr>
            <p:cNvPr id="36" name="Freeform 35"/>
            <p:cNvSpPr/>
            <p:nvPr/>
          </p:nvSpPr>
          <p:spPr>
            <a:xfrm>
              <a:off x="6272215" y="4737107"/>
              <a:ext cx="1379537" cy="1073151"/>
            </a:xfrm>
            <a:custGeom>
              <a:avLst/>
              <a:gdLst>
                <a:gd name="connsiteX0" fmla="*/ 0 w 1379716"/>
                <a:gd name="connsiteY0" fmla="*/ 183962 h 1074014"/>
                <a:gd name="connsiteX1" fmla="*/ 27054 w 1379716"/>
                <a:gd name="connsiteY1" fmla="*/ 302996 h 1074014"/>
                <a:gd name="connsiteX2" fmla="*/ 48696 w 1379716"/>
                <a:gd name="connsiteY2" fmla="*/ 294880 h 1074014"/>
                <a:gd name="connsiteX3" fmla="*/ 64928 w 1379716"/>
                <a:gd name="connsiteY3" fmla="*/ 278648 h 1074014"/>
                <a:gd name="connsiteX4" fmla="*/ 70339 w 1379716"/>
                <a:gd name="connsiteY4" fmla="*/ 246185 h 1074014"/>
                <a:gd name="connsiteX5" fmla="*/ 105508 w 1379716"/>
                <a:gd name="connsiteY5" fmla="*/ 246185 h 1074014"/>
                <a:gd name="connsiteX6" fmla="*/ 135267 w 1379716"/>
                <a:gd name="connsiteY6" fmla="*/ 265122 h 1074014"/>
                <a:gd name="connsiteX7" fmla="*/ 208310 w 1379716"/>
                <a:gd name="connsiteY7" fmla="*/ 238069 h 1074014"/>
                <a:gd name="connsiteX8" fmla="*/ 257006 w 1379716"/>
                <a:gd name="connsiteY8" fmla="*/ 257006 h 1074014"/>
                <a:gd name="connsiteX9" fmla="*/ 281354 w 1379716"/>
                <a:gd name="connsiteY9" fmla="*/ 257006 h 1074014"/>
                <a:gd name="connsiteX10" fmla="*/ 327345 w 1379716"/>
                <a:gd name="connsiteY10" fmla="*/ 243479 h 1074014"/>
                <a:gd name="connsiteX11" fmla="*/ 348987 w 1379716"/>
                <a:gd name="connsiteY11" fmla="*/ 267827 h 1074014"/>
                <a:gd name="connsiteX12" fmla="*/ 351693 w 1379716"/>
                <a:gd name="connsiteY12" fmla="*/ 292175 h 1074014"/>
                <a:gd name="connsiteX13" fmla="*/ 373335 w 1379716"/>
                <a:gd name="connsiteY13" fmla="*/ 297586 h 1074014"/>
                <a:gd name="connsiteX14" fmla="*/ 416621 w 1379716"/>
                <a:gd name="connsiteY14" fmla="*/ 338166 h 1074014"/>
                <a:gd name="connsiteX15" fmla="*/ 435558 w 1379716"/>
                <a:gd name="connsiteY15" fmla="*/ 319228 h 1074014"/>
                <a:gd name="connsiteX16" fmla="*/ 478843 w 1379716"/>
                <a:gd name="connsiteY16" fmla="*/ 321934 h 1074014"/>
                <a:gd name="connsiteX17" fmla="*/ 541065 w 1379716"/>
                <a:gd name="connsiteY17" fmla="*/ 278648 h 1074014"/>
                <a:gd name="connsiteX18" fmla="*/ 554592 w 1379716"/>
                <a:gd name="connsiteY18" fmla="*/ 246185 h 1074014"/>
                <a:gd name="connsiteX19" fmla="*/ 578940 w 1379716"/>
                <a:gd name="connsiteY19" fmla="*/ 227247 h 1074014"/>
                <a:gd name="connsiteX20" fmla="*/ 646573 w 1379716"/>
                <a:gd name="connsiteY20" fmla="*/ 238069 h 1074014"/>
                <a:gd name="connsiteX21" fmla="*/ 692564 w 1379716"/>
                <a:gd name="connsiteY21" fmla="*/ 265122 h 1074014"/>
                <a:gd name="connsiteX22" fmla="*/ 711501 w 1379716"/>
                <a:gd name="connsiteY22" fmla="*/ 324639 h 1074014"/>
                <a:gd name="connsiteX23" fmla="*/ 825125 w 1379716"/>
                <a:gd name="connsiteY23" fmla="*/ 376040 h 1074014"/>
                <a:gd name="connsiteX24" fmla="*/ 854883 w 1379716"/>
                <a:gd name="connsiteY24" fmla="*/ 435557 h 1074014"/>
                <a:gd name="connsiteX25" fmla="*/ 862999 w 1379716"/>
                <a:gd name="connsiteY25" fmla="*/ 568118 h 1074014"/>
                <a:gd name="connsiteX26" fmla="*/ 887347 w 1379716"/>
                <a:gd name="connsiteY26" fmla="*/ 611403 h 1074014"/>
                <a:gd name="connsiteX27" fmla="*/ 906284 w 1379716"/>
                <a:gd name="connsiteY27" fmla="*/ 592466 h 1074014"/>
                <a:gd name="connsiteX28" fmla="*/ 933338 w 1379716"/>
                <a:gd name="connsiteY28" fmla="*/ 624930 h 1074014"/>
                <a:gd name="connsiteX29" fmla="*/ 919811 w 1379716"/>
                <a:gd name="connsiteY29" fmla="*/ 662805 h 1074014"/>
                <a:gd name="connsiteX30" fmla="*/ 919811 w 1379716"/>
                <a:gd name="connsiteY30" fmla="*/ 684447 h 1074014"/>
                <a:gd name="connsiteX31" fmla="*/ 1009087 w 1379716"/>
                <a:gd name="connsiteY31" fmla="*/ 773723 h 1074014"/>
                <a:gd name="connsiteX32" fmla="*/ 1022613 w 1379716"/>
                <a:gd name="connsiteY32" fmla="*/ 754786 h 1074014"/>
                <a:gd name="connsiteX33" fmla="*/ 1030729 w 1379716"/>
                <a:gd name="connsiteY33" fmla="*/ 754786 h 1074014"/>
                <a:gd name="connsiteX34" fmla="*/ 1038845 w 1379716"/>
                <a:gd name="connsiteY34" fmla="*/ 787250 h 1074014"/>
                <a:gd name="connsiteX35" fmla="*/ 1068604 w 1379716"/>
                <a:gd name="connsiteY35" fmla="*/ 819714 h 1074014"/>
                <a:gd name="connsiteX36" fmla="*/ 1068604 w 1379716"/>
                <a:gd name="connsiteY36" fmla="*/ 844061 h 1074014"/>
                <a:gd name="connsiteX37" fmla="*/ 1106478 w 1379716"/>
                <a:gd name="connsiteY37" fmla="*/ 881936 h 1074014"/>
                <a:gd name="connsiteX38" fmla="*/ 1120005 w 1379716"/>
                <a:gd name="connsiteY38" fmla="*/ 922516 h 1074014"/>
                <a:gd name="connsiteX39" fmla="*/ 1152469 w 1379716"/>
                <a:gd name="connsiteY39" fmla="*/ 944158 h 1074014"/>
                <a:gd name="connsiteX40" fmla="*/ 1176817 w 1379716"/>
                <a:gd name="connsiteY40" fmla="*/ 941453 h 1074014"/>
                <a:gd name="connsiteX41" fmla="*/ 1211986 w 1379716"/>
                <a:gd name="connsiteY41" fmla="*/ 998265 h 1074014"/>
                <a:gd name="connsiteX42" fmla="*/ 1241745 w 1379716"/>
                <a:gd name="connsiteY42" fmla="*/ 1014497 h 1074014"/>
                <a:gd name="connsiteX43" fmla="*/ 1260682 w 1379716"/>
                <a:gd name="connsiteY43" fmla="*/ 1030729 h 1074014"/>
                <a:gd name="connsiteX44" fmla="*/ 1266093 w 1379716"/>
                <a:gd name="connsiteY44" fmla="*/ 1038845 h 1074014"/>
                <a:gd name="connsiteX45" fmla="*/ 1252566 w 1379716"/>
                <a:gd name="connsiteY45" fmla="*/ 1046961 h 1074014"/>
                <a:gd name="connsiteX46" fmla="*/ 1247155 w 1379716"/>
                <a:gd name="connsiteY46" fmla="*/ 1055077 h 1074014"/>
                <a:gd name="connsiteX47" fmla="*/ 1268798 w 1379716"/>
                <a:gd name="connsiteY47" fmla="*/ 1074014 h 1074014"/>
                <a:gd name="connsiteX48" fmla="*/ 1282325 w 1379716"/>
                <a:gd name="connsiteY48" fmla="*/ 1068603 h 1074014"/>
                <a:gd name="connsiteX49" fmla="*/ 1298557 w 1379716"/>
                <a:gd name="connsiteY49" fmla="*/ 1052371 h 1074014"/>
                <a:gd name="connsiteX50" fmla="*/ 1314789 w 1379716"/>
                <a:gd name="connsiteY50" fmla="*/ 1033434 h 1074014"/>
                <a:gd name="connsiteX51" fmla="*/ 1341842 w 1379716"/>
                <a:gd name="connsiteY51" fmla="*/ 1038845 h 1074014"/>
                <a:gd name="connsiteX52" fmla="*/ 1349958 w 1379716"/>
                <a:gd name="connsiteY52" fmla="*/ 1014497 h 1074014"/>
                <a:gd name="connsiteX53" fmla="*/ 1363484 w 1379716"/>
                <a:gd name="connsiteY53" fmla="*/ 979328 h 1074014"/>
                <a:gd name="connsiteX54" fmla="*/ 1355368 w 1379716"/>
                <a:gd name="connsiteY54" fmla="*/ 949569 h 1074014"/>
                <a:gd name="connsiteX55" fmla="*/ 1360779 w 1379716"/>
                <a:gd name="connsiteY55" fmla="*/ 925221 h 1074014"/>
                <a:gd name="connsiteX56" fmla="*/ 1368895 w 1379716"/>
                <a:gd name="connsiteY56" fmla="*/ 890052 h 1074014"/>
                <a:gd name="connsiteX57" fmla="*/ 1379716 w 1379716"/>
                <a:gd name="connsiteY57" fmla="*/ 830535 h 1074014"/>
                <a:gd name="connsiteX58" fmla="*/ 1377011 w 1379716"/>
                <a:gd name="connsiteY58" fmla="*/ 752080 h 1074014"/>
                <a:gd name="connsiteX59" fmla="*/ 1352663 w 1379716"/>
                <a:gd name="connsiteY59" fmla="*/ 673626 h 1074014"/>
                <a:gd name="connsiteX60" fmla="*/ 1325610 w 1379716"/>
                <a:gd name="connsiteY60" fmla="*/ 614109 h 1074014"/>
                <a:gd name="connsiteX61" fmla="*/ 1328315 w 1379716"/>
                <a:gd name="connsiteY61" fmla="*/ 603287 h 1074014"/>
                <a:gd name="connsiteX62" fmla="*/ 1306673 w 1379716"/>
                <a:gd name="connsiteY62" fmla="*/ 560002 h 1074014"/>
                <a:gd name="connsiteX63" fmla="*/ 1266093 w 1379716"/>
                <a:gd name="connsiteY63" fmla="*/ 508601 h 1074014"/>
                <a:gd name="connsiteX64" fmla="*/ 1195754 w 1379716"/>
                <a:gd name="connsiteY64" fmla="*/ 403093 h 1074014"/>
                <a:gd name="connsiteX65" fmla="*/ 1184933 w 1379716"/>
                <a:gd name="connsiteY65" fmla="*/ 378745 h 1074014"/>
                <a:gd name="connsiteX66" fmla="*/ 1203870 w 1379716"/>
                <a:gd name="connsiteY66" fmla="*/ 373335 h 1074014"/>
                <a:gd name="connsiteX67" fmla="*/ 1230923 w 1379716"/>
                <a:gd name="connsiteY67" fmla="*/ 392272 h 1074014"/>
                <a:gd name="connsiteX68" fmla="*/ 1257977 w 1379716"/>
                <a:gd name="connsiteY68" fmla="*/ 470727 h 1074014"/>
                <a:gd name="connsiteX69" fmla="*/ 1217397 w 1379716"/>
                <a:gd name="connsiteY69" fmla="*/ 362514 h 1074014"/>
                <a:gd name="connsiteX70" fmla="*/ 1138942 w 1379716"/>
                <a:gd name="connsiteY70" fmla="*/ 286764 h 1074014"/>
                <a:gd name="connsiteX71" fmla="*/ 1117300 w 1379716"/>
                <a:gd name="connsiteY71" fmla="*/ 224542 h 1074014"/>
                <a:gd name="connsiteX72" fmla="*/ 1076720 w 1379716"/>
                <a:gd name="connsiteY72" fmla="*/ 175846 h 1074014"/>
                <a:gd name="connsiteX73" fmla="*/ 1057783 w 1379716"/>
                <a:gd name="connsiteY73" fmla="*/ 129856 h 1074014"/>
                <a:gd name="connsiteX74" fmla="*/ 1028024 w 1379716"/>
                <a:gd name="connsiteY74" fmla="*/ 67633 h 1074014"/>
                <a:gd name="connsiteX75" fmla="*/ 1011792 w 1379716"/>
                <a:gd name="connsiteY75" fmla="*/ 81160 h 1074014"/>
                <a:gd name="connsiteX76" fmla="*/ 1017203 w 1379716"/>
                <a:gd name="connsiteY76" fmla="*/ 119034 h 1074014"/>
                <a:gd name="connsiteX77" fmla="*/ 1025319 w 1379716"/>
                <a:gd name="connsiteY77" fmla="*/ 148793 h 1074014"/>
                <a:gd name="connsiteX78" fmla="*/ 1025319 w 1379716"/>
                <a:gd name="connsiteY78" fmla="*/ 165025 h 1074014"/>
                <a:gd name="connsiteX79" fmla="*/ 995560 w 1379716"/>
                <a:gd name="connsiteY79" fmla="*/ 143382 h 1074014"/>
                <a:gd name="connsiteX80" fmla="*/ 990149 w 1379716"/>
                <a:gd name="connsiteY80" fmla="*/ 110918 h 1074014"/>
                <a:gd name="connsiteX81" fmla="*/ 987444 w 1379716"/>
                <a:gd name="connsiteY81" fmla="*/ 83865 h 1074014"/>
                <a:gd name="connsiteX82" fmla="*/ 1006381 w 1379716"/>
                <a:gd name="connsiteY82" fmla="*/ 54106 h 1074014"/>
                <a:gd name="connsiteX83" fmla="*/ 1025319 w 1379716"/>
                <a:gd name="connsiteY83" fmla="*/ 13527 h 1074014"/>
                <a:gd name="connsiteX84" fmla="*/ 968507 w 1379716"/>
                <a:gd name="connsiteY84" fmla="*/ 13527 h 1074014"/>
                <a:gd name="connsiteX85" fmla="*/ 941454 w 1379716"/>
                <a:gd name="connsiteY85" fmla="*/ 0 h 1074014"/>
                <a:gd name="connsiteX86" fmla="*/ 917106 w 1379716"/>
                <a:gd name="connsiteY86" fmla="*/ 18937 h 1074014"/>
                <a:gd name="connsiteX87" fmla="*/ 911695 w 1379716"/>
                <a:gd name="connsiteY87" fmla="*/ 97392 h 1074014"/>
                <a:gd name="connsiteX88" fmla="*/ 862999 w 1379716"/>
                <a:gd name="connsiteY88" fmla="*/ 81160 h 1074014"/>
                <a:gd name="connsiteX89" fmla="*/ 465316 w 1379716"/>
                <a:gd name="connsiteY89" fmla="*/ 119034 h 1074014"/>
                <a:gd name="connsiteX90" fmla="*/ 392273 w 1379716"/>
                <a:gd name="connsiteY90" fmla="*/ 91981 h 1074014"/>
                <a:gd name="connsiteX91" fmla="*/ 0 w 1379716"/>
                <a:gd name="connsiteY91" fmla="*/ 183962 h 1074014"/>
                <a:gd name="connsiteX0" fmla="*/ 0 w 1379716"/>
                <a:gd name="connsiteY0" fmla="*/ 184734 h 1074786"/>
                <a:gd name="connsiteX1" fmla="*/ 27054 w 1379716"/>
                <a:gd name="connsiteY1" fmla="*/ 303768 h 1074786"/>
                <a:gd name="connsiteX2" fmla="*/ 48696 w 1379716"/>
                <a:gd name="connsiteY2" fmla="*/ 295652 h 1074786"/>
                <a:gd name="connsiteX3" fmla="*/ 64928 w 1379716"/>
                <a:gd name="connsiteY3" fmla="*/ 279420 h 1074786"/>
                <a:gd name="connsiteX4" fmla="*/ 70339 w 1379716"/>
                <a:gd name="connsiteY4" fmla="*/ 246957 h 1074786"/>
                <a:gd name="connsiteX5" fmla="*/ 105508 w 1379716"/>
                <a:gd name="connsiteY5" fmla="*/ 246957 h 1074786"/>
                <a:gd name="connsiteX6" fmla="*/ 135267 w 1379716"/>
                <a:gd name="connsiteY6" fmla="*/ 265894 h 1074786"/>
                <a:gd name="connsiteX7" fmla="*/ 208310 w 1379716"/>
                <a:gd name="connsiteY7" fmla="*/ 238841 h 1074786"/>
                <a:gd name="connsiteX8" fmla="*/ 257006 w 1379716"/>
                <a:gd name="connsiteY8" fmla="*/ 257778 h 1074786"/>
                <a:gd name="connsiteX9" fmla="*/ 281354 w 1379716"/>
                <a:gd name="connsiteY9" fmla="*/ 257778 h 1074786"/>
                <a:gd name="connsiteX10" fmla="*/ 327345 w 1379716"/>
                <a:gd name="connsiteY10" fmla="*/ 244251 h 1074786"/>
                <a:gd name="connsiteX11" fmla="*/ 348987 w 1379716"/>
                <a:gd name="connsiteY11" fmla="*/ 268599 h 1074786"/>
                <a:gd name="connsiteX12" fmla="*/ 351693 w 1379716"/>
                <a:gd name="connsiteY12" fmla="*/ 292947 h 1074786"/>
                <a:gd name="connsiteX13" fmla="*/ 373335 w 1379716"/>
                <a:gd name="connsiteY13" fmla="*/ 298358 h 1074786"/>
                <a:gd name="connsiteX14" fmla="*/ 416621 w 1379716"/>
                <a:gd name="connsiteY14" fmla="*/ 338938 h 1074786"/>
                <a:gd name="connsiteX15" fmla="*/ 435558 w 1379716"/>
                <a:gd name="connsiteY15" fmla="*/ 320000 h 1074786"/>
                <a:gd name="connsiteX16" fmla="*/ 478843 w 1379716"/>
                <a:gd name="connsiteY16" fmla="*/ 322706 h 1074786"/>
                <a:gd name="connsiteX17" fmla="*/ 541065 w 1379716"/>
                <a:gd name="connsiteY17" fmla="*/ 279420 h 1074786"/>
                <a:gd name="connsiteX18" fmla="*/ 554592 w 1379716"/>
                <a:gd name="connsiteY18" fmla="*/ 246957 h 1074786"/>
                <a:gd name="connsiteX19" fmla="*/ 578940 w 1379716"/>
                <a:gd name="connsiteY19" fmla="*/ 228019 h 1074786"/>
                <a:gd name="connsiteX20" fmla="*/ 646573 w 1379716"/>
                <a:gd name="connsiteY20" fmla="*/ 238841 h 1074786"/>
                <a:gd name="connsiteX21" fmla="*/ 692564 w 1379716"/>
                <a:gd name="connsiteY21" fmla="*/ 265894 h 1074786"/>
                <a:gd name="connsiteX22" fmla="*/ 711501 w 1379716"/>
                <a:gd name="connsiteY22" fmla="*/ 325411 h 1074786"/>
                <a:gd name="connsiteX23" fmla="*/ 825125 w 1379716"/>
                <a:gd name="connsiteY23" fmla="*/ 376812 h 1074786"/>
                <a:gd name="connsiteX24" fmla="*/ 854883 w 1379716"/>
                <a:gd name="connsiteY24" fmla="*/ 436329 h 1074786"/>
                <a:gd name="connsiteX25" fmla="*/ 862999 w 1379716"/>
                <a:gd name="connsiteY25" fmla="*/ 568890 h 1074786"/>
                <a:gd name="connsiteX26" fmla="*/ 887347 w 1379716"/>
                <a:gd name="connsiteY26" fmla="*/ 612175 h 1074786"/>
                <a:gd name="connsiteX27" fmla="*/ 906284 w 1379716"/>
                <a:gd name="connsiteY27" fmla="*/ 593238 h 1074786"/>
                <a:gd name="connsiteX28" fmla="*/ 933338 w 1379716"/>
                <a:gd name="connsiteY28" fmla="*/ 625702 h 1074786"/>
                <a:gd name="connsiteX29" fmla="*/ 919811 w 1379716"/>
                <a:gd name="connsiteY29" fmla="*/ 663577 h 1074786"/>
                <a:gd name="connsiteX30" fmla="*/ 919811 w 1379716"/>
                <a:gd name="connsiteY30" fmla="*/ 685219 h 1074786"/>
                <a:gd name="connsiteX31" fmla="*/ 1009087 w 1379716"/>
                <a:gd name="connsiteY31" fmla="*/ 774495 h 1074786"/>
                <a:gd name="connsiteX32" fmla="*/ 1022613 w 1379716"/>
                <a:gd name="connsiteY32" fmla="*/ 755558 h 1074786"/>
                <a:gd name="connsiteX33" fmla="*/ 1030729 w 1379716"/>
                <a:gd name="connsiteY33" fmla="*/ 755558 h 1074786"/>
                <a:gd name="connsiteX34" fmla="*/ 1038845 w 1379716"/>
                <a:gd name="connsiteY34" fmla="*/ 788022 h 1074786"/>
                <a:gd name="connsiteX35" fmla="*/ 1068604 w 1379716"/>
                <a:gd name="connsiteY35" fmla="*/ 820486 h 1074786"/>
                <a:gd name="connsiteX36" fmla="*/ 1068604 w 1379716"/>
                <a:gd name="connsiteY36" fmla="*/ 844833 h 1074786"/>
                <a:gd name="connsiteX37" fmla="*/ 1106478 w 1379716"/>
                <a:gd name="connsiteY37" fmla="*/ 882708 h 1074786"/>
                <a:gd name="connsiteX38" fmla="*/ 1120005 w 1379716"/>
                <a:gd name="connsiteY38" fmla="*/ 923288 h 1074786"/>
                <a:gd name="connsiteX39" fmla="*/ 1152469 w 1379716"/>
                <a:gd name="connsiteY39" fmla="*/ 944930 h 1074786"/>
                <a:gd name="connsiteX40" fmla="*/ 1176817 w 1379716"/>
                <a:gd name="connsiteY40" fmla="*/ 942225 h 1074786"/>
                <a:gd name="connsiteX41" fmla="*/ 1211986 w 1379716"/>
                <a:gd name="connsiteY41" fmla="*/ 999037 h 1074786"/>
                <a:gd name="connsiteX42" fmla="*/ 1241745 w 1379716"/>
                <a:gd name="connsiteY42" fmla="*/ 1015269 h 1074786"/>
                <a:gd name="connsiteX43" fmla="*/ 1260682 w 1379716"/>
                <a:gd name="connsiteY43" fmla="*/ 1031501 h 1074786"/>
                <a:gd name="connsiteX44" fmla="*/ 1266093 w 1379716"/>
                <a:gd name="connsiteY44" fmla="*/ 1039617 h 1074786"/>
                <a:gd name="connsiteX45" fmla="*/ 1252566 w 1379716"/>
                <a:gd name="connsiteY45" fmla="*/ 1047733 h 1074786"/>
                <a:gd name="connsiteX46" fmla="*/ 1247155 w 1379716"/>
                <a:gd name="connsiteY46" fmla="*/ 1055849 h 1074786"/>
                <a:gd name="connsiteX47" fmla="*/ 1268798 w 1379716"/>
                <a:gd name="connsiteY47" fmla="*/ 1074786 h 1074786"/>
                <a:gd name="connsiteX48" fmla="*/ 1282325 w 1379716"/>
                <a:gd name="connsiteY48" fmla="*/ 1069375 h 1074786"/>
                <a:gd name="connsiteX49" fmla="*/ 1298557 w 1379716"/>
                <a:gd name="connsiteY49" fmla="*/ 1053143 h 1074786"/>
                <a:gd name="connsiteX50" fmla="*/ 1314789 w 1379716"/>
                <a:gd name="connsiteY50" fmla="*/ 1034206 h 1074786"/>
                <a:gd name="connsiteX51" fmla="*/ 1341842 w 1379716"/>
                <a:gd name="connsiteY51" fmla="*/ 1039617 h 1074786"/>
                <a:gd name="connsiteX52" fmla="*/ 1349958 w 1379716"/>
                <a:gd name="connsiteY52" fmla="*/ 1015269 h 1074786"/>
                <a:gd name="connsiteX53" fmla="*/ 1363484 w 1379716"/>
                <a:gd name="connsiteY53" fmla="*/ 980100 h 1074786"/>
                <a:gd name="connsiteX54" fmla="*/ 1355368 w 1379716"/>
                <a:gd name="connsiteY54" fmla="*/ 950341 h 1074786"/>
                <a:gd name="connsiteX55" fmla="*/ 1360779 w 1379716"/>
                <a:gd name="connsiteY55" fmla="*/ 925993 h 1074786"/>
                <a:gd name="connsiteX56" fmla="*/ 1368895 w 1379716"/>
                <a:gd name="connsiteY56" fmla="*/ 890824 h 1074786"/>
                <a:gd name="connsiteX57" fmla="*/ 1379716 w 1379716"/>
                <a:gd name="connsiteY57" fmla="*/ 831307 h 1074786"/>
                <a:gd name="connsiteX58" fmla="*/ 1377011 w 1379716"/>
                <a:gd name="connsiteY58" fmla="*/ 752852 h 1074786"/>
                <a:gd name="connsiteX59" fmla="*/ 1352663 w 1379716"/>
                <a:gd name="connsiteY59" fmla="*/ 674398 h 1074786"/>
                <a:gd name="connsiteX60" fmla="*/ 1325610 w 1379716"/>
                <a:gd name="connsiteY60" fmla="*/ 614881 h 1074786"/>
                <a:gd name="connsiteX61" fmla="*/ 1328315 w 1379716"/>
                <a:gd name="connsiteY61" fmla="*/ 604059 h 1074786"/>
                <a:gd name="connsiteX62" fmla="*/ 1306673 w 1379716"/>
                <a:gd name="connsiteY62" fmla="*/ 560774 h 1074786"/>
                <a:gd name="connsiteX63" fmla="*/ 1266093 w 1379716"/>
                <a:gd name="connsiteY63" fmla="*/ 509373 h 1074786"/>
                <a:gd name="connsiteX64" fmla="*/ 1195754 w 1379716"/>
                <a:gd name="connsiteY64" fmla="*/ 403865 h 1074786"/>
                <a:gd name="connsiteX65" fmla="*/ 1184933 w 1379716"/>
                <a:gd name="connsiteY65" fmla="*/ 379517 h 1074786"/>
                <a:gd name="connsiteX66" fmla="*/ 1203870 w 1379716"/>
                <a:gd name="connsiteY66" fmla="*/ 374107 h 1074786"/>
                <a:gd name="connsiteX67" fmla="*/ 1230923 w 1379716"/>
                <a:gd name="connsiteY67" fmla="*/ 393044 h 1074786"/>
                <a:gd name="connsiteX68" fmla="*/ 1257977 w 1379716"/>
                <a:gd name="connsiteY68" fmla="*/ 471499 h 1074786"/>
                <a:gd name="connsiteX69" fmla="*/ 1217397 w 1379716"/>
                <a:gd name="connsiteY69" fmla="*/ 363286 h 1074786"/>
                <a:gd name="connsiteX70" fmla="*/ 1138942 w 1379716"/>
                <a:gd name="connsiteY70" fmla="*/ 287536 h 1074786"/>
                <a:gd name="connsiteX71" fmla="*/ 1117300 w 1379716"/>
                <a:gd name="connsiteY71" fmla="*/ 225314 h 1074786"/>
                <a:gd name="connsiteX72" fmla="*/ 1076720 w 1379716"/>
                <a:gd name="connsiteY72" fmla="*/ 176618 h 1074786"/>
                <a:gd name="connsiteX73" fmla="*/ 1057783 w 1379716"/>
                <a:gd name="connsiteY73" fmla="*/ 130628 h 1074786"/>
                <a:gd name="connsiteX74" fmla="*/ 1028024 w 1379716"/>
                <a:gd name="connsiteY74" fmla="*/ 68405 h 1074786"/>
                <a:gd name="connsiteX75" fmla="*/ 1011792 w 1379716"/>
                <a:gd name="connsiteY75" fmla="*/ 81932 h 1074786"/>
                <a:gd name="connsiteX76" fmla="*/ 1017203 w 1379716"/>
                <a:gd name="connsiteY76" fmla="*/ 119806 h 1074786"/>
                <a:gd name="connsiteX77" fmla="*/ 1025319 w 1379716"/>
                <a:gd name="connsiteY77" fmla="*/ 149565 h 1074786"/>
                <a:gd name="connsiteX78" fmla="*/ 1025319 w 1379716"/>
                <a:gd name="connsiteY78" fmla="*/ 165797 h 1074786"/>
                <a:gd name="connsiteX79" fmla="*/ 995560 w 1379716"/>
                <a:gd name="connsiteY79" fmla="*/ 144154 h 1074786"/>
                <a:gd name="connsiteX80" fmla="*/ 990149 w 1379716"/>
                <a:gd name="connsiteY80" fmla="*/ 111690 h 1074786"/>
                <a:gd name="connsiteX81" fmla="*/ 987444 w 1379716"/>
                <a:gd name="connsiteY81" fmla="*/ 84637 h 1074786"/>
                <a:gd name="connsiteX82" fmla="*/ 1006381 w 1379716"/>
                <a:gd name="connsiteY82" fmla="*/ 54878 h 1074786"/>
                <a:gd name="connsiteX83" fmla="*/ 1022938 w 1379716"/>
                <a:gd name="connsiteY83" fmla="*/ 0 h 1074786"/>
                <a:gd name="connsiteX84" fmla="*/ 968507 w 1379716"/>
                <a:gd name="connsiteY84" fmla="*/ 14299 h 1074786"/>
                <a:gd name="connsiteX85" fmla="*/ 941454 w 1379716"/>
                <a:gd name="connsiteY85" fmla="*/ 772 h 1074786"/>
                <a:gd name="connsiteX86" fmla="*/ 917106 w 1379716"/>
                <a:gd name="connsiteY86" fmla="*/ 19709 h 1074786"/>
                <a:gd name="connsiteX87" fmla="*/ 911695 w 1379716"/>
                <a:gd name="connsiteY87" fmla="*/ 98164 h 1074786"/>
                <a:gd name="connsiteX88" fmla="*/ 862999 w 1379716"/>
                <a:gd name="connsiteY88" fmla="*/ 81932 h 1074786"/>
                <a:gd name="connsiteX89" fmla="*/ 465316 w 1379716"/>
                <a:gd name="connsiteY89" fmla="*/ 119806 h 1074786"/>
                <a:gd name="connsiteX90" fmla="*/ 392273 w 1379716"/>
                <a:gd name="connsiteY90" fmla="*/ 92753 h 1074786"/>
                <a:gd name="connsiteX91" fmla="*/ 0 w 1379716"/>
                <a:gd name="connsiteY91" fmla="*/ 184734 h 1074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379716" h="1074786">
                  <a:moveTo>
                    <a:pt x="0" y="184734"/>
                  </a:moveTo>
                  <a:lnTo>
                    <a:pt x="27054" y="303768"/>
                  </a:lnTo>
                  <a:lnTo>
                    <a:pt x="48696" y="295652"/>
                  </a:lnTo>
                  <a:lnTo>
                    <a:pt x="64928" y="279420"/>
                  </a:lnTo>
                  <a:lnTo>
                    <a:pt x="70339" y="246957"/>
                  </a:lnTo>
                  <a:lnTo>
                    <a:pt x="105508" y="246957"/>
                  </a:lnTo>
                  <a:lnTo>
                    <a:pt x="135267" y="265894"/>
                  </a:lnTo>
                  <a:lnTo>
                    <a:pt x="208310" y="238841"/>
                  </a:lnTo>
                  <a:lnTo>
                    <a:pt x="257006" y="257778"/>
                  </a:lnTo>
                  <a:lnTo>
                    <a:pt x="281354" y="257778"/>
                  </a:lnTo>
                  <a:lnTo>
                    <a:pt x="327345" y="244251"/>
                  </a:lnTo>
                  <a:lnTo>
                    <a:pt x="348987" y="268599"/>
                  </a:lnTo>
                  <a:lnTo>
                    <a:pt x="351693" y="292947"/>
                  </a:lnTo>
                  <a:lnTo>
                    <a:pt x="373335" y="298358"/>
                  </a:lnTo>
                  <a:lnTo>
                    <a:pt x="416621" y="338938"/>
                  </a:lnTo>
                  <a:lnTo>
                    <a:pt x="435558" y="320000"/>
                  </a:lnTo>
                  <a:lnTo>
                    <a:pt x="478843" y="322706"/>
                  </a:lnTo>
                  <a:lnTo>
                    <a:pt x="541065" y="279420"/>
                  </a:lnTo>
                  <a:lnTo>
                    <a:pt x="554592" y="246957"/>
                  </a:lnTo>
                  <a:lnTo>
                    <a:pt x="578940" y="228019"/>
                  </a:lnTo>
                  <a:lnTo>
                    <a:pt x="646573" y="238841"/>
                  </a:lnTo>
                  <a:lnTo>
                    <a:pt x="692564" y="265894"/>
                  </a:lnTo>
                  <a:lnTo>
                    <a:pt x="711501" y="325411"/>
                  </a:lnTo>
                  <a:lnTo>
                    <a:pt x="825125" y="376812"/>
                  </a:lnTo>
                  <a:lnTo>
                    <a:pt x="854883" y="436329"/>
                  </a:lnTo>
                  <a:lnTo>
                    <a:pt x="862999" y="568890"/>
                  </a:lnTo>
                  <a:lnTo>
                    <a:pt x="887347" y="612175"/>
                  </a:lnTo>
                  <a:lnTo>
                    <a:pt x="906284" y="593238"/>
                  </a:lnTo>
                  <a:lnTo>
                    <a:pt x="933338" y="625702"/>
                  </a:lnTo>
                  <a:lnTo>
                    <a:pt x="919811" y="663577"/>
                  </a:lnTo>
                  <a:lnTo>
                    <a:pt x="919811" y="685219"/>
                  </a:lnTo>
                  <a:lnTo>
                    <a:pt x="1009087" y="774495"/>
                  </a:lnTo>
                  <a:lnTo>
                    <a:pt x="1022613" y="755558"/>
                  </a:lnTo>
                  <a:lnTo>
                    <a:pt x="1030729" y="755558"/>
                  </a:lnTo>
                  <a:lnTo>
                    <a:pt x="1038845" y="788022"/>
                  </a:lnTo>
                  <a:lnTo>
                    <a:pt x="1068604" y="820486"/>
                  </a:lnTo>
                  <a:lnTo>
                    <a:pt x="1068604" y="844833"/>
                  </a:lnTo>
                  <a:lnTo>
                    <a:pt x="1106478" y="882708"/>
                  </a:lnTo>
                  <a:lnTo>
                    <a:pt x="1120005" y="923288"/>
                  </a:lnTo>
                  <a:lnTo>
                    <a:pt x="1152469" y="944930"/>
                  </a:lnTo>
                  <a:lnTo>
                    <a:pt x="1176817" y="942225"/>
                  </a:lnTo>
                  <a:lnTo>
                    <a:pt x="1211986" y="999037"/>
                  </a:lnTo>
                  <a:lnTo>
                    <a:pt x="1241745" y="1015269"/>
                  </a:lnTo>
                  <a:lnTo>
                    <a:pt x="1260682" y="1031501"/>
                  </a:lnTo>
                  <a:lnTo>
                    <a:pt x="1266093" y="1039617"/>
                  </a:lnTo>
                  <a:lnTo>
                    <a:pt x="1252566" y="1047733"/>
                  </a:lnTo>
                  <a:lnTo>
                    <a:pt x="1247155" y="1055849"/>
                  </a:lnTo>
                  <a:lnTo>
                    <a:pt x="1268798" y="1074786"/>
                  </a:lnTo>
                  <a:lnTo>
                    <a:pt x="1282325" y="1069375"/>
                  </a:lnTo>
                  <a:lnTo>
                    <a:pt x="1298557" y="1053143"/>
                  </a:lnTo>
                  <a:lnTo>
                    <a:pt x="1314789" y="1034206"/>
                  </a:lnTo>
                  <a:lnTo>
                    <a:pt x="1341842" y="1039617"/>
                  </a:lnTo>
                  <a:lnTo>
                    <a:pt x="1349958" y="1015269"/>
                  </a:lnTo>
                  <a:lnTo>
                    <a:pt x="1363484" y="980100"/>
                  </a:lnTo>
                  <a:lnTo>
                    <a:pt x="1355368" y="950341"/>
                  </a:lnTo>
                  <a:lnTo>
                    <a:pt x="1360779" y="925993"/>
                  </a:lnTo>
                  <a:lnTo>
                    <a:pt x="1368895" y="890824"/>
                  </a:lnTo>
                  <a:lnTo>
                    <a:pt x="1379716" y="831307"/>
                  </a:lnTo>
                  <a:cubicBezTo>
                    <a:pt x="1378814" y="805155"/>
                    <a:pt x="1377913" y="779004"/>
                    <a:pt x="1377011" y="752852"/>
                  </a:cubicBezTo>
                  <a:lnTo>
                    <a:pt x="1352663" y="674398"/>
                  </a:lnTo>
                  <a:lnTo>
                    <a:pt x="1325610" y="614881"/>
                  </a:lnTo>
                  <a:lnTo>
                    <a:pt x="1328315" y="604059"/>
                  </a:lnTo>
                  <a:lnTo>
                    <a:pt x="1306673" y="560774"/>
                  </a:lnTo>
                  <a:lnTo>
                    <a:pt x="1266093" y="509373"/>
                  </a:lnTo>
                  <a:lnTo>
                    <a:pt x="1195754" y="403865"/>
                  </a:lnTo>
                  <a:lnTo>
                    <a:pt x="1184933" y="379517"/>
                  </a:lnTo>
                  <a:lnTo>
                    <a:pt x="1203870" y="374107"/>
                  </a:lnTo>
                  <a:lnTo>
                    <a:pt x="1230923" y="393044"/>
                  </a:lnTo>
                  <a:lnTo>
                    <a:pt x="1257977" y="471499"/>
                  </a:lnTo>
                  <a:lnTo>
                    <a:pt x="1217397" y="363286"/>
                  </a:lnTo>
                  <a:lnTo>
                    <a:pt x="1138942" y="287536"/>
                  </a:lnTo>
                  <a:lnTo>
                    <a:pt x="1117300" y="225314"/>
                  </a:lnTo>
                  <a:lnTo>
                    <a:pt x="1076720" y="176618"/>
                  </a:lnTo>
                  <a:lnTo>
                    <a:pt x="1057783" y="130628"/>
                  </a:lnTo>
                  <a:lnTo>
                    <a:pt x="1028024" y="68405"/>
                  </a:lnTo>
                  <a:lnTo>
                    <a:pt x="1011792" y="81932"/>
                  </a:lnTo>
                  <a:lnTo>
                    <a:pt x="1017203" y="119806"/>
                  </a:lnTo>
                  <a:lnTo>
                    <a:pt x="1025319" y="149565"/>
                  </a:lnTo>
                  <a:lnTo>
                    <a:pt x="1025319" y="165797"/>
                  </a:lnTo>
                  <a:lnTo>
                    <a:pt x="995560" y="144154"/>
                  </a:lnTo>
                  <a:lnTo>
                    <a:pt x="990149" y="111690"/>
                  </a:lnTo>
                  <a:lnTo>
                    <a:pt x="987444" y="84637"/>
                  </a:lnTo>
                  <a:lnTo>
                    <a:pt x="1006381" y="54878"/>
                  </a:lnTo>
                  <a:lnTo>
                    <a:pt x="1022938" y="0"/>
                  </a:lnTo>
                  <a:lnTo>
                    <a:pt x="968507" y="14299"/>
                  </a:lnTo>
                  <a:lnTo>
                    <a:pt x="941454" y="772"/>
                  </a:lnTo>
                  <a:lnTo>
                    <a:pt x="917106" y="19709"/>
                  </a:lnTo>
                  <a:lnTo>
                    <a:pt x="911695" y="98164"/>
                  </a:lnTo>
                  <a:lnTo>
                    <a:pt x="862999" y="81932"/>
                  </a:lnTo>
                  <a:lnTo>
                    <a:pt x="465316" y="119806"/>
                  </a:lnTo>
                  <a:lnTo>
                    <a:pt x="392273" y="92753"/>
                  </a:lnTo>
                  <a:lnTo>
                    <a:pt x="0" y="184734"/>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sp>
          <p:nvSpPr>
            <p:cNvPr id="37" name="Freeform 36"/>
            <p:cNvSpPr/>
            <p:nvPr/>
          </p:nvSpPr>
          <p:spPr>
            <a:xfrm>
              <a:off x="6659564" y="3328993"/>
              <a:ext cx="1322387" cy="698501"/>
            </a:xfrm>
            <a:custGeom>
              <a:avLst/>
              <a:gdLst>
                <a:gd name="connsiteX0" fmla="*/ 360608 w 1311069"/>
                <a:gd name="connsiteY0" fmla="*/ 293638 h 698035"/>
                <a:gd name="connsiteX1" fmla="*/ 360608 w 1311069"/>
                <a:gd name="connsiteY1" fmla="*/ 355457 h 698035"/>
                <a:gd name="connsiteX2" fmla="*/ 324547 w 1311069"/>
                <a:gd name="connsiteY2" fmla="*/ 381215 h 698035"/>
                <a:gd name="connsiteX3" fmla="*/ 285911 w 1311069"/>
                <a:gd name="connsiteY3" fmla="*/ 381215 h 698035"/>
                <a:gd name="connsiteX4" fmla="*/ 257577 w 1311069"/>
                <a:gd name="connsiteY4" fmla="*/ 435306 h 698035"/>
                <a:gd name="connsiteX5" fmla="*/ 198334 w 1311069"/>
                <a:gd name="connsiteY5" fmla="*/ 435306 h 698035"/>
                <a:gd name="connsiteX6" fmla="*/ 182880 w 1311069"/>
                <a:gd name="connsiteY6" fmla="*/ 489397 h 698035"/>
                <a:gd name="connsiteX7" fmla="*/ 154546 w 1311069"/>
                <a:gd name="connsiteY7" fmla="*/ 515155 h 698035"/>
                <a:gd name="connsiteX8" fmla="*/ 103031 w 1311069"/>
                <a:gd name="connsiteY8" fmla="*/ 543489 h 698035"/>
                <a:gd name="connsiteX9" fmla="*/ 43788 w 1311069"/>
                <a:gd name="connsiteY9" fmla="*/ 592428 h 698035"/>
                <a:gd name="connsiteX10" fmla="*/ 30909 w 1311069"/>
                <a:gd name="connsiteY10" fmla="*/ 638792 h 698035"/>
                <a:gd name="connsiteX11" fmla="*/ 0 w 1311069"/>
                <a:gd name="connsiteY11" fmla="*/ 664550 h 698035"/>
                <a:gd name="connsiteX12" fmla="*/ 15454 w 1311069"/>
                <a:gd name="connsiteY12" fmla="*/ 698035 h 698035"/>
                <a:gd name="connsiteX13" fmla="*/ 185455 w 1311069"/>
                <a:gd name="connsiteY13" fmla="*/ 664550 h 698035"/>
                <a:gd name="connsiteX14" fmla="*/ 370911 w 1311069"/>
                <a:gd name="connsiteY14" fmla="*/ 569246 h 698035"/>
                <a:gd name="connsiteX15" fmla="*/ 504852 w 1311069"/>
                <a:gd name="connsiteY15" fmla="*/ 558943 h 698035"/>
                <a:gd name="connsiteX16" fmla="*/ 589852 w 1311069"/>
                <a:gd name="connsiteY16" fmla="*/ 600156 h 698035"/>
                <a:gd name="connsiteX17" fmla="*/ 749550 w 1311069"/>
                <a:gd name="connsiteY17" fmla="*/ 546064 h 698035"/>
                <a:gd name="connsiteX18" fmla="*/ 945309 w 1311069"/>
                <a:gd name="connsiteY18" fmla="*/ 677429 h 698035"/>
                <a:gd name="connsiteX19" fmla="*/ 976218 w 1311069"/>
                <a:gd name="connsiteY19" fmla="*/ 651671 h 698035"/>
                <a:gd name="connsiteX20" fmla="*/ 1009703 w 1311069"/>
                <a:gd name="connsiteY20" fmla="*/ 631065 h 698035"/>
                <a:gd name="connsiteX21" fmla="*/ 1050916 w 1311069"/>
                <a:gd name="connsiteY21" fmla="*/ 582125 h 698035"/>
                <a:gd name="connsiteX22" fmla="*/ 1071522 w 1311069"/>
                <a:gd name="connsiteY22" fmla="*/ 530610 h 698035"/>
                <a:gd name="connsiteX23" fmla="*/ 1115310 w 1311069"/>
                <a:gd name="connsiteY23" fmla="*/ 463640 h 698035"/>
                <a:gd name="connsiteX24" fmla="*/ 1151371 w 1311069"/>
                <a:gd name="connsiteY24" fmla="*/ 422427 h 698035"/>
                <a:gd name="connsiteX25" fmla="*/ 1190008 w 1311069"/>
                <a:gd name="connsiteY25" fmla="*/ 412124 h 698035"/>
                <a:gd name="connsiteX26" fmla="*/ 1231220 w 1311069"/>
                <a:gd name="connsiteY26" fmla="*/ 381215 h 698035"/>
                <a:gd name="connsiteX27" fmla="*/ 1238947 w 1311069"/>
                <a:gd name="connsiteY27" fmla="*/ 340002 h 698035"/>
                <a:gd name="connsiteX28" fmla="*/ 1223493 w 1311069"/>
                <a:gd name="connsiteY28" fmla="*/ 337427 h 698035"/>
                <a:gd name="connsiteX29" fmla="*/ 1197735 w 1311069"/>
                <a:gd name="connsiteY29" fmla="*/ 352881 h 698035"/>
                <a:gd name="connsiteX30" fmla="*/ 1184856 w 1311069"/>
                <a:gd name="connsiteY30" fmla="*/ 370912 h 698035"/>
                <a:gd name="connsiteX31" fmla="*/ 1159098 w 1311069"/>
                <a:gd name="connsiteY31" fmla="*/ 378639 h 698035"/>
                <a:gd name="connsiteX32" fmla="*/ 1138492 w 1311069"/>
                <a:gd name="connsiteY32" fmla="*/ 370912 h 698035"/>
                <a:gd name="connsiteX33" fmla="*/ 1133341 w 1311069"/>
                <a:gd name="connsiteY33" fmla="*/ 358033 h 698035"/>
                <a:gd name="connsiteX34" fmla="*/ 1146219 w 1311069"/>
                <a:gd name="connsiteY34" fmla="*/ 350305 h 698035"/>
                <a:gd name="connsiteX35" fmla="*/ 1164250 w 1311069"/>
                <a:gd name="connsiteY35" fmla="*/ 352881 h 698035"/>
                <a:gd name="connsiteX36" fmla="*/ 1177129 w 1311069"/>
                <a:gd name="connsiteY36" fmla="*/ 352881 h 698035"/>
                <a:gd name="connsiteX37" fmla="*/ 1184856 w 1311069"/>
                <a:gd name="connsiteY37" fmla="*/ 332275 h 698035"/>
                <a:gd name="connsiteX38" fmla="*/ 1187432 w 1311069"/>
                <a:gd name="connsiteY38" fmla="*/ 306517 h 698035"/>
                <a:gd name="connsiteX39" fmla="*/ 1169401 w 1311069"/>
                <a:gd name="connsiteY39" fmla="*/ 303941 h 698035"/>
                <a:gd name="connsiteX40" fmla="*/ 1138492 w 1311069"/>
                <a:gd name="connsiteY40" fmla="*/ 301366 h 698035"/>
                <a:gd name="connsiteX41" fmla="*/ 1123037 w 1311069"/>
                <a:gd name="connsiteY41" fmla="*/ 293638 h 698035"/>
                <a:gd name="connsiteX42" fmla="*/ 1135916 w 1311069"/>
                <a:gd name="connsiteY42" fmla="*/ 273032 h 698035"/>
                <a:gd name="connsiteX43" fmla="*/ 1156523 w 1311069"/>
                <a:gd name="connsiteY43" fmla="*/ 273032 h 698035"/>
                <a:gd name="connsiteX44" fmla="*/ 1171977 w 1311069"/>
                <a:gd name="connsiteY44" fmla="*/ 260153 h 698035"/>
                <a:gd name="connsiteX45" fmla="*/ 1195159 w 1311069"/>
                <a:gd name="connsiteY45" fmla="*/ 244699 h 698035"/>
                <a:gd name="connsiteX46" fmla="*/ 1220917 w 1311069"/>
                <a:gd name="connsiteY46" fmla="*/ 262729 h 698035"/>
                <a:gd name="connsiteX47" fmla="*/ 1251826 w 1311069"/>
                <a:gd name="connsiteY47" fmla="*/ 252426 h 698035"/>
                <a:gd name="connsiteX48" fmla="*/ 1269857 w 1311069"/>
                <a:gd name="connsiteY48" fmla="*/ 226668 h 698035"/>
                <a:gd name="connsiteX49" fmla="*/ 1293039 w 1311069"/>
                <a:gd name="connsiteY49" fmla="*/ 190607 h 698035"/>
                <a:gd name="connsiteX50" fmla="*/ 1280160 w 1311069"/>
                <a:gd name="connsiteY50" fmla="*/ 136516 h 698035"/>
                <a:gd name="connsiteX51" fmla="*/ 1256978 w 1311069"/>
                <a:gd name="connsiteY51" fmla="*/ 123637 h 698035"/>
                <a:gd name="connsiteX52" fmla="*/ 1246675 w 1311069"/>
                <a:gd name="connsiteY52" fmla="*/ 149395 h 698035"/>
                <a:gd name="connsiteX53" fmla="*/ 1241523 w 1311069"/>
                <a:gd name="connsiteY53" fmla="*/ 167425 h 698035"/>
                <a:gd name="connsiteX54" fmla="*/ 1200311 w 1311069"/>
                <a:gd name="connsiteY54" fmla="*/ 154547 h 698035"/>
                <a:gd name="connsiteX55" fmla="*/ 1161674 w 1311069"/>
                <a:gd name="connsiteY55" fmla="*/ 162274 h 698035"/>
                <a:gd name="connsiteX56" fmla="*/ 1138492 w 1311069"/>
                <a:gd name="connsiteY56" fmla="*/ 177729 h 698035"/>
                <a:gd name="connsiteX57" fmla="*/ 1128189 w 1311069"/>
                <a:gd name="connsiteY57" fmla="*/ 151971 h 698035"/>
                <a:gd name="connsiteX58" fmla="*/ 1110159 w 1311069"/>
                <a:gd name="connsiteY58" fmla="*/ 123637 h 698035"/>
                <a:gd name="connsiteX59" fmla="*/ 1130765 w 1311069"/>
                <a:gd name="connsiteY59" fmla="*/ 110758 h 698035"/>
                <a:gd name="connsiteX60" fmla="*/ 1159098 w 1311069"/>
                <a:gd name="connsiteY60" fmla="*/ 131365 h 698035"/>
                <a:gd name="connsiteX61" fmla="*/ 1179704 w 1311069"/>
                <a:gd name="connsiteY61" fmla="*/ 121061 h 698035"/>
                <a:gd name="connsiteX62" fmla="*/ 1195159 w 1311069"/>
                <a:gd name="connsiteY62" fmla="*/ 118486 h 698035"/>
                <a:gd name="connsiteX63" fmla="*/ 1220917 w 1311069"/>
                <a:gd name="connsiteY63" fmla="*/ 95304 h 698035"/>
                <a:gd name="connsiteX64" fmla="*/ 1233796 w 1311069"/>
                <a:gd name="connsiteY64" fmla="*/ 95304 h 698035"/>
                <a:gd name="connsiteX65" fmla="*/ 1231220 w 1311069"/>
                <a:gd name="connsiteY65" fmla="*/ 74698 h 698035"/>
                <a:gd name="connsiteX66" fmla="*/ 1215765 w 1311069"/>
                <a:gd name="connsiteY66" fmla="*/ 28334 h 698035"/>
                <a:gd name="connsiteX67" fmla="*/ 1223493 w 1311069"/>
                <a:gd name="connsiteY67" fmla="*/ 25758 h 698035"/>
                <a:gd name="connsiteX68" fmla="*/ 1303342 w 1311069"/>
                <a:gd name="connsiteY68" fmla="*/ 121061 h 698035"/>
                <a:gd name="connsiteX69" fmla="*/ 1311069 w 1311069"/>
                <a:gd name="connsiteY69" fmla="*/ 115910 h 698035"/>
                <a:gd name="connsiteX70" fmla="*/ 1210614 w 1311069"/>
                <a:gd name="connsiteY70" fmla="*/ 0 h 698035"/>
                <a:gd name="connsiteX71" fmla="*/ 1156523 w 1311069"/>
                <a:gd name="connsiteY71" fmla="*/ 33485 h 698035"/>
                <a:gd name="connsiteX72" fmla="*/ 360608 w 1311069"/>
                <a:gd name="connsiteY72" fmla="*/ 293638 h 698035"/>
                <a:gd name="connsiteX0" fmla="*/ 360608 w 1311069"/>
                <a:gd name="connsiteY0" fmla="*/ 279360 h 698035"/>
                <a:gd name="connsiteX1" fmla="*/ 360608 w 1311069"/>
                <a:gd name="connsiteY1" fmla="*/ 355457 h 698035"/>
                <a:gd name="connsiteX2" fmla="*/ 324547 w 1311069"/>
                <a:gd name="connsiteY2" fmla="*/ 381215 h 698035"/>
                <a:gd name="connsiteX3" fmla="*/ 285911 w 1311069"/>
                <a:gd name="connsiteY3" fmla="*/ 381215 h 698035"/>
                <a:gd name="connsiteX4" fmla="*/ 257577 w 1311069"/>
                <a:gd name="connsiteY4" fmla="*/ 435306 h 698035"/>
                <a:gd name="connsiteX5" fmla="*/ 198334 w 1311069"/>
                <a:gd name="connsiteY5" fmla="*/ 435306 h 698035"/>
                <a:gd name="connsiteX6" fmla="*/ 182880 w 1311069"/>
                <a:gd name="connsiteY6" fmla="*/ 489397 h 698035"/>
                <a:gd name="connsiteX7" fmla="*/ 154546 w 1311069"/>
                <a:gd name="connsiteY7" fmla="*/ 515155 h 698035"/>
                <a:gd name="connsiteX8" fmla="*/ 103031 w 1311069"/>
                <a:gd name="connsiteY8" fmla="*/ 543489 h 698035"/>
                <a:gd name="connsiteX9" fmla="*/ 43788 w 1311069"/>
                <a:gd name="connsiteY9" fmla="*/ 592428 h 698035"/>
                <a:gd name="connsiteX10" fmla="*/ 30909 w 1311069"/>
                <a:gd name="connsiteY10" fmla="*/ 638792 h 698035"/>
                <a:gd name="connsiteX11" fmla="*/ 0 w 1311069"/>
                <a:gd name="connsiteY11" fmla="*/ 664550 h 698035"/>
                <a:gd name="connsiteX12" fmla="*/ 15454 w 1311069"/>
                <a:gd name="connsiteY12" fmla="*/ 698035 h 698035"/>
                <a:gd name="connsiteX13" fmla="*/ 185455 w 1311069"/>
                <a:gd name="connsiteY13" fmla="*/ 664550 h 698035"/>
                <a:gd name="connsiteX14" fmla="*/ 370911 w 1311069"/>
                <a:gd name="connsiteY14" fmla="*/ 569246 h 698035"/>
                <a:gd name="connsiteX15" fmla="*/ 504852 w 1311069"/>
                <a:gd name="connsiteY15" fmla="*/ 558943 h 698035"/>
                <a:gd name="connsiteX16" fmla="*/ 589852 w 1311069"/>
                <a:gd name="connsiteY16" fmla="*/ 600156 h 698035"/>
                <a:gd name="connsiteX17" fmla="*/ 749550 w 1311069"/>
                <a:gd name="connsiteY17" fmla="*/ 546064 h 698035"/>
                <a:gd name="connsiteX18" fmla="*/ 945309 w 1311069"/>
                <a:gd name="connsiteY18" fmla="*/ 677429 h 698035"/>
                <a:gd name="connsiteX19" fmla="*/ 976218 w 1311069"/>
                <a:gd name="connsiteY19" fmla="*/ 651671 h 698035"/>
                <a:gd name="connsiteX20" fmla="*/ 1009703 w 1311069"/>
                <a:gd name="connsiteY20" fmla="*/ 631065 h 698035"/>
                <a:gd name="connsiteX21" fmla="*/ 1050916 w 1311069"/>
                <a:gd name="connsiteY21" fmla="*/ 582125 h 698035"/>
                <a:gd name="connsiteX22" fmla="*/ 1071522 w 1311069"/>
                <a:gd name="connsiteY22" fmla="*/ 530610 h 698035"/>
                <a:gd name="connsiteX23" fmla="*/ 1115310 w 1311069"/>
                <a:gd name="connsiteY23" fmla="*/ 463640 h 698035"/>
                <a:gd name="connsiteX24" fmla="*/ 1151371 w 1311069"/>
                <a:gd name="connsiteY24" fmla="*/ 422427 h 698035"/>
                <a:gd name="connsiteX25" fmla="*/ 1190008 w 1311069"/>
                <a:gd name="connsiteY25" fmla="*/ 412124 h 698035"/>
                <a:gd name="connsiteX26" fmla="*/ 1231220 w 1311069"/>
                <a:gd name="connsiteY26" fmla="*/ 381215 h 698035"/>
                <a:gd name="connsiteX27" fmla="*/ 1238947 w 1311069"/>
                <a:gd name="connsiteY27" fmla="*/ 340002 h 698035"/>
                <a:gd name="connsiteX28" fmla="*/ 1223493 w 1311069"/>
                <a:gd name="connsiteY28" fmla="*/ 337427 h 698035"/>
                <a:gd name="connsiteX29" fmla="*/ 1197735 w 1311069"/>
                <a:gd name="connsiteY29" fmla="*/ 352881 h 698035"/>
                <a:gd name="connsiteX30" fmla="*/ 1184856 w 1311069"/>
                <a:gd name="connsiteY30" fmla="*/ 370912 h 698035"/>
                <a:gd name="connsiteX31" fmla="*/ 1159098 w 1311069"/>
                <a:gd name="connsiteY31" fmla="*/ 378639 h 698035"/>
                <a:gd name="connsiteX32" fmla="*/ 1138492 w 1311069"/>
                <a:gd name="connsiteY32" fmla="*/ 370912 h 698035"/>
                <a:gd name="connsiteX33" fmla="*/ 1133341 w 1311069"/>
                <a:gd name="connsiteY33" fmla="*/ 358033 h 698035"/>
                <a:gd name="connsiteX34" fmla="*/ 1146219 w 1311069"/>
                <a:gd name="connsiteY34" fmla="*/ 350305 h 698035"/>
                <a:gd name="connsiteX35" fmla="*/ 1164250 w 1311069"/>
                <a:gd name="connsiteY35" fmla="*/ 352881 h 698035"/>
                <a:gd name="connsiteX36" fmla="*/ 1177129 w 1311069"/>
                <a:gd name="connsiteY36" fmla="*/ 352881 h 698035"/>
                <a:gd name="connsiteX37" fmla="*/ 1184856 w 1311069"/>
                <a:gd name="connsiteY37" fmla="*/ 332275 h 698035"/>
                <a:gd name="connsiteX38" fmla="*/ 1187432 w 1311069"/>
                <a:gd name="connsiteY38" fmla="*/ 306517 h 698035"/>
                <a:gd name="connsiteX39" fmla="*/ 1169401 w 1311069"/>
                <a:gd name="connsiteY39" fmla="*/ 303941 h 698035"/>
                <a:gd name="connsiteX40" fmla="*/ 1138492 w 1311069"/>
                <a:gd name="connsiteY40" fmla="*/ 301366 h 698035"/>
                <a:gd name="connsiteX41" fmla="*/ 1123037 w 1311069"/>
                <a:gd name="connsiteY41" fmla="*/ 293638 h 698035"/>
                <a:gd name="connsiteX42" fmla="*/ 1135916 w 1311069"/>
                <a:gd name="connsiteY42" fmla="*/ 273032 h 698035"/>
                <a:gd name="connsiteX43" fmla="*/ 1156523 w 1311069"/>
                <a:gd name="connsiteY43" fmla="*/ 273032 h 698035"/>
                <a:gd name="connsiteX44" fmla="*/ 1171977 w 1311069"/>
                <a:gd name="connsiteY44" fmla="*/ 260153 h 698035"/>
                <a:gd name="connsiteX45" fmla="*/ 1195159 w 1311069"/>
                <a:gd name="connsiteY45" fmla="*/ 244699 h 698035"/>
                <a:gd name="connsiteX46" fmla="*/ 1220917 w 1311069"/>
                <a:gd name="connsiteY46" fmla="*/ 262729 h 698035"/>
                <a:gd name="connsiteX47" fmla="*/ 1251826 w 1311069"/>
                <a:gd name="connsiteY47" fmla="*/ 252426 h 698035"/>
                <a:gd name="connsiteX48" fmla="*/ 1269857 w 1311069"/>
                <a:gd name="connsiteY48" fmla="*/ 226668 h 698035"/>
                <a:gd name="connsiteX49" fmla="*/ 1293039 w 1311069"/>
                <a:gd name="connsiteY49" fmla="*/ 190607 h 698035"/>
                <a:gd name="connsiteX50" fmla="*/ 1280160 w 1311069"/>
                <a:gd name="connsiteY50" fmla="*/ 136516 h 698035"/>
                <a:gd name="connsiteX51" fmla="*/ 1256978 w 1311069"/>
                <a:gd name="connsiteY51" fmla="*/ 123637 h 698035"/>
                <a:gd name="connsiteX52" fmla="*/ 1246675 w 1311069"/>
                <a:gd name="connsiteY52" fmla="*/ 149395 h 698035"/>
                <a:gd name="connsiteX53" fmla="*/ 1241523 w 1311069"/>
                <a:gd name="connsiteY53" fmla="*/ 167425 h 698035"/>
                <a:gd name="connsiteX54" fmla="*/ 1200311 w 1311069"/>
                <a:gd name="connsiteY54" fmla="*/ 154547 h 698035"/>
                <a:gd name="connsiteX55" fmla="*/ 1161674 w 1311069"/>
                <a:gd name="connsiteY55" fmla="*/ 162274 h 698035"/>
                <a:gd name="connsiteX56" fmla="*/ 1138492 w 1311069"/>
                <a:gd name="connsiteY56" fmla="*/ 177729 h 698035"/>
                <a:gd name="connsiteX57" fmla="*/ 1128189 w 1311069"/>
                <a:gd name="connsiteY57" fmla="*/ 151971 h 698035"/>
                <a:gd name="connsiteX58" fmla="*/ 1110159 w 1311069"/>
                <a:gd name="connsiteY58" fmla="*/ 123637 h 698035"/>
                <a:gd name="connsiteX59" fmla="*/ 1130765 w 1311069"/>
                <a:gd name="connsiteY59" fmla="*/ 110758 h 698035"/>
                <a:gd name="connsiteX60" fmla="*/ 1159098 w 1311069"/>
                <a:gd name="connsiteY60" fmla="*/ 131365 h 698035"/>
                <a:gd name="connsiteX61" fmla="*/ 1179704 w 1311069"/>
                <a:gd name="connsiteY61" fmla="*/ 121061 h 698035"/>
                <a:gd name="connsiteX62" fmla="*/ 1195159 w 1311069"/>
                <a:gd name="connsiteY62" fmla="*/ 118486 h 698035"/>
                <a:gd name="connsiteX63" fmla="*/ 1220917 w 1311069"/>
                <a:gd name="connsiteY63" fmla="*/ 95304 h 698035"/>
                <a:gd name="connsiteX64" fmla="*/ 1233796 w 1311069"/>
                <a:gd name="connsiteY64" fmla="*/ 95304 h 698035"/>
                <a:gd name="connsiteX65" fmla="*/ 1231220 w 1311069"/>
                <a:gd name="connsiteY65" fmla="*/ 74698 h 698035"/>
                <a:gd name="connsiteX66" fmla="*/ 1215765 w 1311069"/>
                <a:gd name="connsiteY66" fmla="*/ 28334 h 698035"/>
                <a:gd name="connsiteX67" fmla="*/ 1223493 w 1311069"/>
                <a:gd name="connsiteY67" fmla="*/ 25758 h 698035"/>
                <a:gd name="connsiteX68" fmla="*/ 1303342 w 1311069"/>
                <a:gd name="connsiteY68" fmla="*/ 121061 h 698035"/>
                <a:gd name="connsiteX69" fmla="*/ 1311069 w 1311069"/>
                <a:gd name="connsiteY69" fmla="*/ 115910 h 698035"/>
                <a:gd name="connsiteX70" fmla="*/ 1210614 w 1311069"/>
                <a:gd name="connsiteY70" fmla="*/ 0 h 698035"/>
                <a:gd name="connsiteX71" fmla="*/ 1156523 w 1311069"/>
                <a:gd name="connsiteY71" fmla="*/ 33485 h 698035"/>
                <a:gd name="connsiteX72" fmla="*/ 360608 w 1311069"/>
                <a:gd name="connsiteY72" fmla="*/ 279360 h 698035"/>
                <a:gd name="connsiteX0" fmla="*/ 360608 w 1311069"/>
                <a:gd name="connsiteY0" fmla="*/ 279360 h 698035"/>
                <a:gd name="connsiteX1" fmla="*/ 360608 w 1311069"/>
                <a:gd name="connsiteY1" fmla="*/ 355457 h 698035"/>
                <a:gd name="connsiteX2" fmla="*/ 324547 w 1311069"/>
                <a:gd name="connsiteY2" fmla="*/ 381215 h 698035"/>
                <a:gd name="connsiteX3" fmla="*/ 285911 w 1311069"/>
                <a:gd name="connsiteY3" fmla="*/ 381215 h 698035"/>
                <a:gd name="connsiteX4" fmla="*/ 257577 w 1311069"/>
                <a:gd name="connsiteY4" fmla="*/ 435306 h 698035"/>
                <a:gd name="connsiteX5" fmla="*/ 198334 w 1311069"/>
                <a:gd name="connsiteY5" fmla="*/ 435306 h 698035"/>
                <a:gd name="connsiteX6" fmla="*/ 182880 w 1311069"/>
                <a:gd name="connsiteY6" fmla="*/ 489397 h 698035"/>
                <a:gd name="connsiteX7" fmla="*/ 154546 w 1311069"/>
                <a:gd name="connsiteY7" fmla="*/ 515155 h 698035"/>
                <a:gd name="connsiteX8" fmla="*/ 103031 w 1311069"/>
                <a:gd name="connsiteY8" fmla="*/ 543489 h 698035"/>
                <a:gd name="connsiteX9" fmla="*/ 43788 w 1311069"/>
                <a:gd name="connsiteY9" fmla="*/ 592428 h 698035"/>
                <a:gd name="connsiteX10" fmla="*/ 30909 w 1311069"/>
                <a:gd name="connsiteY10" fmla="*/ 638792 h 698035"/>
                <a:gd name="connsiteX11" fmla="*/ 0 w 1311069"/>
                <a:gd name="connsiteY11" fmla="*/ 664550 h 698035"/>
                <a:gd name="connsiteX12" fmla="*/ 15454 w 1311069"/>
                <a:gd name="connsiteY12" fmla="*/ 698035 h 698035"/>
                <a:gd name="connsiteX13" fmla="*/ 185455 w 1311069"/>
                <a:gd name="connsiteY13" fmla="*/ 664550 h 698035"/>
                <a:gd name="connsiteX14" fmla="*/ 370911 w 1311069"/>
                <a:gd name="connsiteY14" fmla="*/ 569246 h 698035"/>
                <a:gd name="connsiteX15" fmla="*/ 504852 w 1311069"/>
                <a:gd name="connsiteY15" fmla="*/ 558943 h 698035"/>
                <a:gd name="connsiteX16" fmla="*/ 589852 w 1311069"/>
                <a:gd name="connsiteY16" fmla="*/ 600156 h 698035"/>
                <a:gd name="connsiteX17" fmla="*/ 749550 w 1311069"/>
                <a:gd name="connsiteY17" fmla="*/ 546064 h 698035"/>
                <a:gd name="connsiteX18" fmla="*/ 945309 w 1311069"/>
                <a:gd name="connsiteY18" fmla="*/ 677429 h 698035"/>
                <a:gd name="connsiteX19" fmla="*/ 976218 w 1311069"/>
                <a:gd name="connsiteY19" fmla="*/ 651671 h 698035"/>
                <a:gd name="connsiteX20" fmla="*/ 1009703 w 1311069"/>
                <a:gd name="connsiteY20" fmla="*/ 631065 h 698035"/>
                <a:gd name="connsiteX21" fmla="*/ 1050916 w 1311069"/>
                <a:gd name="connsiteY21" fmla="*/ 582125 h 698035"/>
                <a:gd name="connsiteX22" fmla="*/ 1071522 w 1311069"/>
                <a:gd name="connsiteY22" fmla="*/ 530610 h 698035"/>
                <a:gd name="connsiteX23" fmla="*/ 1115310 w 1311069"/>
                <a:gd name="connsiteY23" fmla="*/ 463640 h 698035"/>
                <a:gd name="connsiteX24" fmla="*/ 1151371 w 1311069"/>
                <a:gd name="connsiteY24" fmla="*/ 422427 h 698035"/>
                <a:gd name="connsiteX25" fmla="*/ 1190008 w 1311069"/>
                <a:gd name="connsiteY25" fmla="*/ 412124 h 698035"/>
                <a:gd name="connsiteX26" fmla="*/ 1231220 w 1311069"/>
                <a:gd name="connsiteY26" fmla="*/ 381215 h 698035"/>
                <a:gd name="connsiteX27" fmla="*/ 1238947 w 1311069"/>
                <a:gd name="connsiteY27" fmla="*/ 340002 h 698035"/>
                <a:gd name="connsiteX28" fmla="*/ 1223493 w 1311069"/>
                <a:gd name="connsiteY28" fmla="*/ 337427 h 698035"/>
                <a:gd name="connsiteX29" fmla="*/ 1197735 w 1311069"/>
                <a:gd name="connsiteY29" fmla="*/ 352881 h 698035"/>
                <a:gd name="connsiteX30" fmla="*/ 1184856 w 1311069"/>
                <a:gd name="connsiteY30" fmla="*/ 370912 h 698035"/>
                <a:gd name="connsiteX31" fmla="*/ 1159098 w 1311069"/>
                <a:gd name="connsiteY31" fmla="*/ 378639 h 698035"/>
                <a:gd name="connsiteX32" fmla="*/ 1138492 w 1311069"/>
                <a:gd name="connsiteY32" fmla="*/ 370912 h 698035"/>
                <a:gd name="connsiteX33" fmla="*/ 1133341 w 1311069"/>
                <a:gd name="connsiteY33" fmla="*/ 358033 h 698035"/>
                <a:gd name="connsiteX34" fmla="*/ 1146219 w 1311069"/>
                <a:gd name="connsiteY34" fmla="*/ 350305 h 698035"/>
                <a:gd name="connsiteX35" fmla="*/ 1164250 w 1311069"/>
                <a:gd name="connsiteY35" fmla="*/ 352881 h 698035"/>
                <a:gd name="connsiteX36" fmla="*/ 1177129 w 1311069"/>
                <a:gd name="connsiteY36" fmla="*/ 352881 h 698035"/>
                <a:gd name="connsiteX37" fmla="*/ 1184856 w 1311069"/>
                <a:gd name="connsiteY37" fmla="*/ 332275 h 698035"/>
                <a:gd name="connsiteX38" fmla="*/ 1187432 w 1311069"/>
                <a:gd name="connsiteY38" fmla="*/ 306517 h 698035"/>
                <a:gd name="connsiteX39" fmla="*/ 1169401 w 1311069"/>
                <a:gd name="connsiteY39" fmla="*/ 303941 h 698035"/>
                <a:gd name="connsiteX40" fmla="*/ 1138492 w 1311069"/>
                <a:gd name="connsiteY40" fmla="*/ 301366 h 698035"/>
                <a:gd name="connsiteX41" fmla="*/ 1123037 w 1311069"/>
                <a:gd name="connsiteY41" fmla="*/ 293638 h 698035"/>
                <a:gd name="connsiteX42" fmla="*/ 1135916 w 1311069"/>
                <a:gd name="connsiteY42" fmla="*/ 273032 h 698035"/>
                <a:gd name="connsiteX43" fmla="*/ 1156523 w 1311069"/>
                <a:gd name="connsiteY43" fmla="*/ 273032 h 698035"/>
                <a:gd name="connsiteX44" fmla="*/ 1171977 w 1311069"/>
                <a:gd name="connsiteY44" fmla="*/ 260153 h 698035"/>
                <a:gd name="connsiteX45" fmla="*/ 1195159 w 1311069"/>
                <a:gd name="connsiteY45" fmla="*/ 244699 h 698035"/>
                <a:gd name="connsiteX46" fmla="*/ 1220917 w 1311069"/>
                <a:gd name="connsiteY46" fmla="*/ 262729 h 698035"/>
                <a:gd name="connsiteX47" fmla="*/ 1251826 w 1311069"/>
                <a:gd name="connsiteY47" fmla="*/ 252426 h 698035"/>
                <a:gd name="connsiteX48" fmla="*/ 1269857 w 1311069"/>
                <a:gd name="connsiteY48" fmla="*/ 226668 h 698035"/>
                <a:gd name="connsiteX49" fmla="*/ 1293039 w 1311069"/>
                <a:gd name="connsiteY49" fmla="*/ 190607 h 698035"/>
                <a:gd name="connsiteX50" fmla="*/ 1280160 w 1311069"/>
                <a:gd name="connsiteY50" fmla="*/ 136516 h 698035"/>
                <a:gd name="connsiteX51" fmla="*/ 1256978 w 1311069"/>
                <a:gd name="connsiteY51" fmla="*/ 123637 h 698035"/>
                <a:gd name="connsiteX52" fmla="*/ 1246675 w 1311069"/>
                <a:gd name="connsiteY52" fmla="*/ 149395 h 698035"/>
                <a:gd name="connsiteX53" fmla="*/ 1241523 w 1311069"/>
                <a:gd name="connsiteY53" fmla="*/ 167425 h 698035"/>
                <a:gd name="connsiteX54" fmla="*/ 1200311 w 1311069"/>
                <a:gd name="connsiteY54" fmla="*/ 154547 h 698035"/>
                <a:gd name="connsiteX55" fmla="*/ 1161674 w 1311069"/>
                <a:gd name="connsiteY55" fmla="*/ 162274 h 698035"/>
                <a:gd name="connsiteX56" fmla="*/ 1138492 w 1311069"/>
                <a:gd name="connsiteY56" fmla="*/ 177729 h 698035"/>
                <a:gd name="connsiteX57" fmla="*/ 1128189 w 1311069"/>
                <a:gd name="connsiteY57" fmla="*/ 151971 h 698035"/>
                <a:gd name="connsiteX58" fmla="*/ 1110159 w 1311069"/>
                <a:gd name="connsiteY58" fmla="*/ 123637 h 698035"/>
                <a:gd name="connsiteX59" fmla="*/ 1130765 w 1311069"/>
                <a:gd name="connsiteY59" fmla="*/ 110758 h 698035"/>
                <a:gd name="connsiteX60" fmla="*/ 1159098 w 1311069"/>
                <a:gd name="connsiteY60" fmla="*/ 131365 h 698035"/>
                <a:gd name="connsiteX61" fmla="*/ 1179704 w 1311069"/>
                <a:gd name="connsiteY61" fmla="*/ 121061 h 698035"/>
                <a:gd name="connsiteX62" fmla="*/ 1195159 w 1311069"/>
                <a:gd name="connsiteY62" fmla="*/ 118486 h 698035"/>
                <a:gd name="connsiteX63" fmla="*/ 1220917 w 1311069"/>
                <a:gd name="connsiteY63" fmla="*/ 95304 h 698035"/>
                <a:gd name="connsiteX64" fmla="*/ 1233796 w 1311069"/>
                <a:gd name="connsiteY64" fmla="*/ 95304 h 698035"/>
                <a:gd name="connsiteX65" fmla="*/ 1231220 w 1311069"/>
                <a:gd name="connsiteY65" fmla="*/ 74698 h 698035"/>
                <a:gd name="connsiteX66" fmla="*/ 1215765 w 1311069"/>
                <a:gd name="connsiteY66" fmla="*/ 28334 h 698035"/>
                <a:gd name="connsiteX67" fmla="*/ 1223493 w 1311069"/>
                <a:gd name="connsiteY67" fmla="*/ 25758 h 698035"/>
                <a:gd name="connsiteX68" fmla="*/ 1303342 w 1311069"/>
                <a:gd name="connsiteY68" fmla="*/ 121061 h 698035"/>
                <a:gd name="connsiteX69" fmla="*/ 1311069 w 1311069"/>
                <a:gd name="connsiteY69" fmla="*/ 115910 h 698035"/>
                <a:gd name="connsiteX70" fmla="*/ 1210614 w 1311069"/>
                <a:gd name="connsiteY70" fmla="*/ 0 h 698035"/>
                <a:gd name="connsiteX71" fmla="*/ 1151761 w 1311069"/>
                <a:gd name="connsiteY71" fmla="*/ 26346 h 698035"/>
                <a:gd name="connsiteX72" fmla="*/ 360608 w 1311069"/>
                <a:gd name="connsiteY72" fmla="*/ 279360 h 698035"/>
                <a:gd name="connsiteX0" fmla="*/ 360608 w 1311069"/>
                <a:gd name="connsiteY0" fmla="*/ 279360 h 698035"/>
                <a:gd name="connsiteX1" fmla="*/ 360608 w 1311069"/>
                <a:gd name="connsiteY1" fmla="*/ 355457 h 698035"/>
                <a:gd name="connsiteX2" fmla="*/ 324547 w 1311069"/>
                <a:gd name="connsiteY2" fmla="*/ 381215 h 698035"/>
                <a:gd name="connsiteX3" fmla="*/ 285911 w 1311069"/>
                <a:gd name="connsiteY3" fmla="*/ 381215 h 698035"/>
                <a:gd name="connsiteX4" fmla="*/ 257577 w 1311069"/>
                <a:gd name="connsiteY4" fmla="*/ 435306 h 698035"/>
                <a:gd name="connsiteX5" fmla="*/ 198334 w 1311069"/>
                <a:gd name="connsiteY5" fmla="*/ 435306 h 698035"/>
                <a:gd name="connsiteX6" fmla="*/ 182880 w 1311069"/>
                <a:gd name="connsiteY6" fmla="*/ 489397 h 698035"/>
                <a:gd name="connsiteX7" fmla="*/ 154546 w 1311069"/>
                <a:gd name="connsiteY7" fmla="*/ 515155 h 698035"/>
                <a:gd name="connsiteX8" fmla="*/ 103031 w 1311069"/>
                <a:gd name="connsiteY8" fmla="*/ 543489 h 698035"/>
                <a:gd name="connsiteX9" fmla="*/ 43788 w 1311069"/>
                <a:gd name="connsiteY9" fmla="*/ 592428 h 698035"/>
                <a:gd name="connsiteX10" fmla="*/ 30909 w 1311069"/>
                <a:gd name="connsiteY10" fmla="*/ 638792 h 698035"/>
                <a:gd name="connsiteX11" fmla="*/ 0 w 1311069"/>
                <a:gd name="connsiteY11" fmla="*/ 664550 h 698035"/>
                <a:gd name="connsiteX12" fmla="*/ 15454 w 1311069"/>
                <a:gd name="connsiteY12" fmla="*/ 698035 h 698035"/>
                <a:gd name="connsiteX13" fmla="*/ 185455 w 1311069"/>
                <a:gd name="connsiteY13" fmla="*/ 664550 h 698035"/>
                <a:gd name="connsiteX14" fmla="*/ 370911 w 1311069"/>
                <a:gd name="connsiteY14" fmla="*/ 569246 h 698035"/>
                <a:gd name="connsiteX15" fmla="*/ 504852 w 1311069"/>
                <a:gd name="connsiteY15" fmla="*/ 558943 h 698035"/>
                <a:gd name="connsiteX16" fmla="*/ 589852 w 1311069"/>
                <a:gd name="connsiteY16" fmla="*/ 600156 h 698035"/>
                <a:gd name="connsiteX17" fmla="*/ 749550 w 1311069"/>
                <a:gd name="connsiteY17" fmla="*/ 546064 h 698035"/>
                <a:gd name="connsiteX18" fmla="*/ 945309 w 1311069"/>
                <a:gd name="connsiteY18" fmla="*/ 677429 h 698035"/>
                <a:gd name="connsiteX19" fmla="*/ 976218 w 1311069"/>
                <a:gd name="connsiteY19" fmla="*/ 651671 h 698035"/>
                <a:gd name="connsiteX20" fmla="*/ 1009703 w 1311069"/>
                <a:gd name="connsiteY20" fmla="*/ 631065 h 698035"/>
                <a:gd name="connsiteX21" fmla="*/ 1050916 w 1311069"/>
                <a:gd name="connsiteY21" fmla="*/ 582125 h 698035"/>
                <a:gd name="connsiteX22" fmla="*/ 1071522 w 1311069"/>
                <a:gd name="connsiteY22" fmla="*/ 530610 h 698035"/>
                <a:gd name="connsiteX23" fmla="*/ 1115310 w 1311069"/>
                <a:gd name="connsiteY23" fmla="*/ 463640 h 698035"/>
                <a:gd name="connsiteX24" fmla="*/ 1151371 w 1311069"/>
                <a:gd name="connsiteY24" fmla="*/ 422427 h 698035"/>
                <a:gd name="connsiteX25" fmla="*/ 1190008 w 1311069"/>
                <a:gd name="connsiteY25" fmla="*/ 412124 h 698035"/>
                <a:gd name="connsiteX26" fmla="*/ 1231220 w 1311069"/>
                <a:gd name="connsiteY26" fmla="*/ 381215 h 698035"/>
                <a:gd name="connsiteX27" fmla="*/ 1238947 w 1311069"/>
                <a:gd name="connsiteY27" fmla="*/ 340002 h 698035"/>
                <a:gd name="connsiteX28" fmla="*/ 1223493 w 1311069"/>
                <a:gd name="connsiteY28" fmla="*/ 337427 h 698035"/>
                <a:gd name="connsiteX29" fmla="*/ 1197735 w 1311069"/>
                <a:gd name="connsiteY29" fmla="*/ 352881 h 698035"/>
                <a:gd name="connsiteX30" fmla="*/ 1184856 w 1311069"/>
                <a:gd name="connsiteY30" fmla="*/ 370912 h 698035"/>
                <a:gd name="connsiteX31" fmla="*/ 1159098 w 1311069"/>
                <a:gd name="connsiteY31" fmla="*/ 378639 h 698035"/>
                <a:gd name="connsiteX32" fmla="*/ 1138492 w 1311069"/>
                <a:gd name="connsiteY32" fmla="*/ 370912 h 698035"/>
                <a:gd name="connsiteX33" fmla="*/ 1133341 w 1311069"/>
                <a:gd name="connsiteY33" fmla="*/ 358033 h 698035"/>
                <a:gd name="connsiteX34" fmla="*/ 1146219 w 1311069"/>
                <a:gd name="connsiteY34" fmla="*/ 350305 h 698035"/>
                <a:gd name="connsiteX35" fmla="*/ 1164250 w 1311069"/>
                <a:gd name="connsiteY35" fmla="*/ 352881 h 698035"/>
                <a:gd name="connsiteX36" fmla="*/ 1177129 w 1311069"/>
                <a:gd name="connsiteY36" fmla="*/ 352881 h 698035"/>
                <a:gd name="connsiteX37" fmla="*/ 1184856 w 1311069"/>
                <a:gd name="connsiteY37" fmla="*/ 332275 h 698035"/>
                <a:gd name="connsiteX38" fmla="*/ 1187432 w 1311069"/>
                <a:gd name="connsiteY38" fmla="*/ 306517 h 698035"/>
                <a:gd name="connsiteX39" fmla="*/ 1169401 w 1311069"/>
                <a:gd name="connsiteY39" fmla="*/ 303941 h 698035"/>
                <a:gd name="connsiteX40" fmla="*/ 1138492 w 1311069"/>
                <a:gd name="connsiteY40" fmla="*/ 301366 h 698035"/>
                <a:gd name="connsiteX41" fmla="*/ 1123037 w 1311069"/>
                <a:gd name="connsiteY41" fmla="*/ 293638 h 698035"/>
                <a:gd name="connsiteX42" fmla="*/ 1135916 w 1311069"/>
                <a:gd name="connsiteY42" fmla="*/ 273032 h 698035"/>
                <a:gd name="connsiteX43" fmla="*/ 1156523 w 1311069"/>
                <a:gd name="connsiteY43" fmla="*/ 273032 h 698035"/>
                <a:gd name="connsiteX44" fmla="*/ 1171977 w 1311069"/>
                <a:gd name="connsiteY44" fmla="*/ 260153 h 698035"/>
                <a:gd name="connsiteX45" fmla="*/ 1195159 w 1311069"/>
                <a:gd name="connsiteY45" fmla="*/ 244699 h 698035"/>
                <a:gd name="connsiteX46" fmla="*/ 1220917 w 1311069"/>
                <a:gd name="connsiteY46" fmla="*/ 262729 h 698035"/>
                <a:gd name="connsiteX47" fmla="*/ 1251826 w 1311069"/>
                <a:gd name="connsiteY47" fmla="*/ 252426 h 698035"/>
                <a:gd name="connsiteX48" fmla="*/ 1269857 w 1311069"/>
                <a:gd name="connsiteY48" fmla="*/ 226668 h 698035"/>
                <a:gd name="connsiteX49" fmla="*/ 1293039 w 1311069"/>
                <a:gd name="connsiteY49" fmla="*/ 190607 h 698035"/>
                <a:gd name="connsiteX50" fmla="*/ 1280160 w 1311069"/>
                <a:gd name="connsiteY50" fmla="*/ 136516 h 698035"/>
                <a:gd name="connsiteX51" fmla="*/ 1256978 w 1311069"/>
                <a:gd name="connsiteY51" fmla="*/ 123637 h 698035"/>
                <a:gd name="connsiteX52" fmla="*/ 1246675 w 1311069"/>
                <a:gd name="connsiteY52" fmla="*/ 149395 h 698035"/>
                <a:gd name="connsiteX53" fmla="*/ 1241523 w 1311069"/>
                <a:gd name="connsiteY53" fmla="*/ 167425 h 698035"/>
                <a:gd name="connsiteX54" fmla="*/ 1200311 w 1311069"/>
                <a:gd name="connsiteY54" fmla="*/ 154547 h 698035"/>
                <a:gd name="connsiteX55" fmla="*/ 1161674 w 1311069"/>
                <a:gd name="connsiteY55" fmla="*/ 162274 h 698035"/>
                <a:gd name="connsiteX56" fmla="*/ 1138492 w 1311069"/>
                <a:gd name="connsiteY56" fmla="*/ 177729 h 698035"/>
                <a:gd name="connsiteX57" fmla="*/ 1128189 w 1311069"/>
                <a:gd name="connsiteY57" fmla="*/ 151971 h 698035"/>
                <a:gd name="connsiteX58" fmla="*/ 1110159 w 1311069"/>
                <a:gd name="connsiteY58" fmla="*/ 123637 h 698035"/>
                <a:gd name="connsiteX59" fmla="*/ 1130765 w 1311069"/>
                <a:gd name="connsiteY59" fmla="*/ 110758 h 698035"/>
                <a:gd name="connsiteX60" fmla="*/ 1159098 w 1311069"/>
                <a:gd name="connsiteY60" fmla="*/ 131365 h 698035"/>
                <a:gd name="connsiteX61" fmla="*/ 1179704 w 1311069"/>
                <a:gd name="connsiteY61" fmla="*/ 121061 h 698035"/>
                <a:gd name="connsiteX62" fmla="*/ 1195159 w 1311069"/>
                <a:gd name="connsiteY62" fmla="*/ 118486 h 698035"/>
                <a:gd name="connsiteX63" fmla="*/ 1220917 w 1311069"/>
                <a:gd name="connsiteY63" fmla="*/ 95304 h 698035"/>
                <a:gd name="connsiteX64" fmla="*/ 1233796 w 1311069"/>
                <a:gd name="connsiteY64" fmla="*/ 95304 h 698035"/>
                <a:gd name="connsiteX65" fmla="*/ 1231220 w 1311069"/>
                <a:gd name="connsiteY65" fmla="*/ 74698 h 698035"/>
                <a:gd name="connsiteX66" fmla="*/ 1215765 w 1311069"/>
                <a:gd name="connsiteY66" fmla="*/ 28334 h 698035"/>
                <a:gd name="connsiteX67" fmla="*/ 1223493 w 1311069"/>
                <a:gd name="connsiteY67" fmla="*/ 25758 h 698035"/>
                <a:gd name="connsiteX68" fmla="*/ 1303342 w 1311069"/>
                <a:gd name="connsiteY68" fmla="*/ 121061 h 698035"/>
                <a:gd name="connsiteX69" fmla="*/ 1311069 w 1311069"/>
                <a:gd name="connsiteY69" fmla="*/ 115910 h 698035"/>
                <a:gd name="connsiteX70" fmla="*/ 1210614 w 1311069"/>
                <a:gd name="connsiteY70" fmla="*/ 0 h 698035"/>
                <a:gd name="connsiteX71" fmla="*/ 935101 w 1311069"/>
                <a:gd name="connsiteY71" fmla="*/ 88218 h 698035"/>
                <a:gd name="connsiteX72" fmla="*/ 360608 w 1311069"/>
                <a:gd name="connsiteY72" fmla="*/ 279360 h 698035"/>
                <a:gd name="connsiteX0" fmla="*/ 372512 w 1322973"/>
                <a:gd name="connsiteY0" fmla="*/ 279360 h 698035"/>
                <a:gd name="connsiteX1" fmla="*/ 372512 w 1322973"/>
                <a:gd name="connsiteY1" fmla="*/ 355457 h 698035"/>
                <a:gd name="connsiteX2" fmla="*/ 336451 w 1322973"/>
                <a:gd name="connsiteY2" fmla="*/ 381215 h 698035"/>
                <a:gd name="connsiteX3" fmla="*/ 297815 w 1322973"/>
                <a:gd name="connsiteY3" fmla="*/ 381215 h 698035"/>
                <a:gd name="connsiteX4" fmla="*/ 269481 w 1322973"/>
                <a:gd name="connsiteY4" fmla="*/ 435306 h 698035"/>
                <a:gd name="connsiteX5" fmla="*/ 210238 w 1322973"/>
                <a:gd name="connsiteY5" fmla="*/ 435306 h 698035"/>
                <a:gd name="connsiteX6" fmla="*/ 194784 w 1322973"/>
                <a:gd name="connsiteY6" fmla="*/ 489397 h 698035"/>
                <a:gd name="connsiteX7" fmla="*/ 166450 w 1322973"/>
                <a:gd name="connsiteY7" fmla="*/ 515155 h 698035"/>
                <a:gd name="connsiteX8" fmla="*/ 114935 w 1322973"/>
                <a:gd name="connsiteY8" fmla="*/ 543489 h 698035"/>
                <a:gd name="connsiteX9" fmla="*/ 55692 w 1322973"/>
                <a:gd name="connsiteY9" fmla="*/ 592428 h 698035"/>
                <a:gd name="connsiteX10" fmla="*/ 42813 w 1322973"/>
                <a:gd name="connsiteY10" fmla="*/ 638792 h 698035"/>
                <a:gd name="connsiteX11" fmla="*/ 0 w 1322973"/>
                <a:gd name="connsiteY11" fmla="*/ 664550 h 698035"/>
                <a:gd name="connsiteX12" fmla="*/ 27358 w 1322973"/>
                <a:gd name="connsiteY12" fmla="*/ 698035 h 698035"/>
                <a:gd name="connsiteX13" fmla="*/ 197359 w 1322973"/>
                <a:gd name="connsiteY13" fmla="*/ 664550 h 698035"/>
                <a:gd name="connsiteX14" fmla="*/ 382815 w 1322973"/>
                <a:gd name="connsiteY14" fmla="*/ 569246 h 698035"/>
                <a:gd name="connsiteX15" fmla="*/ 516756 w 1322973"/>
                <a:gd name="connsiteY15" fmla="*/ 558943 h 698035"/>
                <a:gd name="connsiteX16" fmla="*/ 601756 w 1322973"/>
                <a:gd name="connsiteY16" fmla="*/ 600156 h 698035"/>
                <a:gd name="connsiteX17" fmla="*/ 761454 w 1322973"/>
                <a:gd name="connsiteY17" fmla="*/ 546064 h 698035"/>
                <a:gd name="connsiteX18" fmla="*/ 957213 w 1322973"/>
                <a:gd name="connsiteY18" fmla="*/ 677429 h 698035"/>
                <a:gd name="connsiteX19" fmla="*/ 988122 w 1322973"/>
                <a:gd name="connsiteY19" fmla="*/ 651671 h 698035"/>
                <a:gd name="connsiteX20" fmla="*/ 1021607 w 1322973"/>
                <a:gd name="connsiteY20" fmla="*/ 631065 h 698035"/>
                <a:gd name="connsiteX21" fmla="*/ 1062820 w 1322973"/>
                <a:gd name="connsiteY21" fmla="*/ 582125 h 698035"/>
                <a:gd name="connsiteX22" fmla="*/ 1083426 w 1322973"/>
                <a:gd name="connsiteY22" fmla="*/ 530610 h 698035"/>
                <a:gd name="connsiteX23" fmla="*/ 1127214 w 1322973"/>
                <a:gd name="connsiteY23" fmla="*/ 463640 h 698035"/>
                <a:gd name="connsiteX24" fmla="*/ 1163275 w 1322973"/>
                <a:gd name="connsiteY24" fmla="*/ 422427 h 698035"/>
                <a:gd name="connsiteX25" fmla="*/ 1201912 w 1322973"/>
                <a:gd name="connsiteY25" fmla="*/ 412124 h 698035"/>
                <a:gd name="connsiteX26" fmla="*/ 1243124 w 1322973"/>
                <a:gd name="connsiteY26" fmla="*/ 381215 h 698035"/>
                <a:gd name="connsiteX27" fmla="*/ 1250851 w 1322973"/>
                <a:gd name="connsiteY27" fmla="*/ 340002 h 698035"/>
                <a:gd name="connsiteX28" fmla="*/ 1235397 w 1322973"/>
                <a:gd name="connsiteY28" fmla="*/ 337427 h 698035"/>
                <a:gd name="connsiteX29" fmla="*/ 1209639 w 1322973"/>
                <a:gd name="connsiteY29" fmla="*/ 352881 h 698035"/>
                <a:gd name="connsiteX30" fmla="*/ 1196760 w 1322973"/>
                <a:gd name="connsiteY30" fmla="*/ 370912 h 698035"/>
                <a:gd name="connsiteX31" fmla="*/ 1171002 w 1322973"/>
                <a:gd name="connsiteY31" fmla="*/ 378639 h 698035"/>
                <a:gd name="connsiteX32" fmla="*/ 1150396 w 1322973"/>
                <a:gd name="connsiteY32" fmla="*/ 370912 h 698035"/>
                <a:gd name="connsiteX33" fmla="*/ 1145245 w 1322973"/>
                <a:gd name="connsiteY33" fmla="*/ 358033 h 698035"/>
                <a:gd name="connsiteX34" fmla="*/ 1158123 w 1322973"/>
                <a:gd name="connsiteY34" fmla="*/ 350305 h 698035"/>
                <a:gd name="connsiteX35" fmla="*/ 1176154 w 1322973"/>
                <a:gd name="connsiteY35" fmla="*/ 352881 h 698035"/>
                <a:gd name="connsiteX36" fmla="*/ 1189033 w 1322973"/>
                <a:gd name="connsiteY36" fmla="*/ 352881 h 698035"/>
                <a:gd name="connsiteX37" fmla="*/ 1196760 w 1322973"/>
                <a:gd name="connsiteY37" fmla="*/ 332275 h 698035"/>
                <a:gd name="connsiteX38" fmla="*/ 1199336 w 1322973"/>
                <a:gd name="connsiteY38" fmla="*/ 306517 h 698035"/>
                <a:gd name="connsiteX39" fmla="*/ 1181305 w 1322973"/>
                <a:gd name="connsiteY39" fmla="*/ 303941 h 698035"/>
                <a:gd name="connsiteX40" fmla="*/ 1150396 w 1322973"/>
                <a:gd name="connsiteY40" fmla="*/ 301366 h 698035"/>
                <a:gd name="connsiteX41" fmla="*/ 1134941 w 1322973"/>
                <a:gd name="connsiteY41" fmla="*/ 293638 h 698035"/>
                <a:gd name="connsiteX42" fmla="*/ 1147820 w 1322973"/>
                <a:gd name="connsiteY42" fmla="*/ 273032 h 698035"/>
                <a:gd name="connsiteX43" fmla="*/ 1168427 w 1322973"/>
                <a:gd name="connsiteY43" fmla="*/ 273032 h 698035"/>
                <a:gd name="connsiteX44" fmla="*/ 1183881 w 1322973"/>
                <a:gd name="connsiteY44" fmla="*/ 260153 h 698035"/>
                <a:gd name="connsiteX45" fmla="*/ 1207063 w 1322973"/>
                <a:gd name="connsiteY45" fmla="*/ 244699 h 698035"/>
                <a:gd name="connsiteX46" fmla="*/ 1232821 w 1322973"/>
                <a:gd name="connsiteY46" fmla="*/ 262729 h 698035"/>
                <a:gd name="connsiteX47" fmla="*/ 1263730 w 1322973"/>
                <a:gd name="connsiteY47" fmla="*/ 252426 h 698035"/>
                <a:gd name="connsiteX48" fmla="*/ 1281761 w 1322973"/>
                <a:gd name="connsiteY48" fmla="*/ 226668 h 698035"/>
                <a:gd name="connsiteX49" fmla="*/ 1304943 w 1322973"/>
                <a:gd name="connsiteY49" fmla="*/ 190607 h 698035"/>
                <a:gd name="connsiteX50" fmla="*/ 1292064 w 1322973"/>
                <a:gd name="connsiteY50" fmla="*/ 136516 h 698035"/>
                <a:gd name="connsiteX51" fmla="*/ 1268882 w 1322973"/>
                <a:gd name="connsiteY51" fmla="*/ 123637 h 698035"/>
                <a:gd name="connsiteX52" fmla="*/ 1258579 w 1322973"/>
                <a:gd name="connsiteY52" fmla="*/ 149395 h 698035"/>
                <a:gd name="connsiteX53" fmla="*/ 1253427 w 1322973"/>
                <a:gd name="connsiteY53" fmla="*/ 167425 h 698035"/>
                <a:gd name="connsiteX54" fmla="*/ 1212215 w 1322973"/>
                <a:gd name="connsiteY54" fmla="*/ 154547 h 698035"/>
                <a:gd name="connsiteX55" fmla="*/ 1173578 w 1322973"/>
                <a:gd name="connsiteY55" fmla="*/ 162274 h 698035"/>
                <a:gd name="connsiteX56" fmla="*/ 1150396 w 1322973"/>
                <a:gd name="connsiteY56" fmla="*/ 177729 h 698035"/>
                <a:gd name="connsiteX57" fmla="*/ 1140093 w 1322973"/>
                <a:gd name="connsiteY57" fmla="*/ 151971 h 698035"/>
                <a:gd name="connsiteX58" fmla="*/ 1122063 w 1322973"/>
                <a:gd name="connsiteY58" fmla="*/ 123637 h 698035"/>
                <a:gd name="connsiteX59" fmla="*/ 1142669 w 1322973"/>
                <a:gd name="connsiteY59" fmla="*/ 110758 h 698035"/>
                <a:gd name="connsiteX60" fmla="*/ 1171002 w 1322973"/>
                <a:gd name="connsiteY60" fmla="*/ 131365 h 698035"/>
                <a:gd name="connsiteX61" fmla="*/ 1191608 w 1322973"/>
                <a:gd name="connsiteY61" fmla="*/ 121061 h 698035"/>
                <a:gd name="connsiteX62" fmla="*/ 1207063 w 1322973"/>
                <a:gd name="connsiteY62" fmla="*/ 118486 h 698035"/>
                <a:gd name="connsiteX63" fmla="*/ 1232821 w 1322973"/>
                <a:gd name="connsiteY63" fmla="*/ 95304 h 698035"/>
                <a:gd name="connsiteX64" fmla="*/ 1245700 w 1322973"/>
                <a:gd name="connsiteY64" fmla="*/ 95304 h 698035"/>
                <a:gd name="connsiteX65" fmla="*/ 1243124 w 1322973"/>
                <a:gd name="connsiteY65" fmla="*/ 74698 h 698035"/>
                <a:gd name="connsiteX66" fmla="*/ 1227669 w 1322973"/>
                <a:gd name="connsiteY66" fmla="*/ 28334 h 698035"/>
                <a:gd name="connsiteX67" fmla="*/ 1235397 w 1322973"/>
                <a:gd name="connsiteY67" fmla="*/ 25758 h 698035"/>
                <a:gd name="connsiteX68" fmla="*/ 1315246 w 1322973"/>
                <a:gd name="connsiteY68" fmla="*/ 121061 h 698035"/>
                <a:gd name="connsiteX69" fmla="*/ 1322973 w 1322973"/>
                <a:gd name="connsiteY69" fmla="*/ 115910 h 698035"/>
                <a:gd name="connsiteX70" fmla="*/ 1222518 w 1322973"/>
                <a:gd name="connsiteY70" fmla="*/ 0 h 698035"/>
                <a:gd name="connsiteX71" fmla="*/ 947005 w 1322973"/>
                <a:gd name="connsiteY71" fmla="*/ 88218 h 698035"/>
                <a:gd name="connsiteX72" fmla="*/ 372512 w 1322973"/>
                <a:gd name="connsiteY72" fmla="*/ 279360 h 698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322973" h="698035">
                  <a:moveTo>
                    <a:pt x="372512" y="279360"/>
                  </a:moveTo>
                  <a:lnTo>
                    <a:pt x="372512" y="355457"/>
                  </a:lnTo>
                  <a:lnTo>
                    <a:pt x="336451" y="381215"/>
                  </a:lnTo>
                  <a:lnTo>
                    <a:pt x="297815" y="381215"/>
                  </a:lnTo>
                  <a:lnTo>
                    <a:pt x="269481" y="435306"/>
                  </a:lnTo>
                  <a:lnTo>
                    <a:pt x="210238" y="435306"/>
                  </a:lnTo>
                  <a:lnTo>
                    <a:pt x="194784" y="489397"/>
                  </a:lnTo>
                  <a:lnTo>
                    <a:pt x="166450" y="515155"/>
                  </a:lnTo>
                  <a:lnTo>
                    <a:pt x="114935" y="543489"/>
                  </a:lnTo>
                  <a:lnTo>
                    <a:pt x="55692" y="592428"/>
                  </a:lnTo>
                  <a:lnTo>
                    <a:pt x="42813" y="638792"/>
                  </a:lnTo>
                  <a:lnTo>
                    <a:pt x="0" y="664550"/>
                  </a:lnTo>
                  <a:lnTo>
                    <a:pt x="27358" y="698035"/>
                  </a:lnTo>
                  <a:lnTo>
                    <a:pt x="197359" y="664550"/>
                  </a:lnTo>
                  <a:lnTo>
                    <a:pt x="382815" y="569246"/>
                  </a:lnTo>
                  <a:lnTo>
                    <a:pt x="516756" y="558943"/>
                  </a:lnTo>
                  <a:lnTo>
                    <a:pt x="601756" y="600156"/>
                  </a:lnTo>
                  <a:lnTo>
                    <a:pt x="761454" y="546064"/>
                  </a:lnTo>
                  <a:lnTo>
                    <a:pt x="957213" y="677429"/>
                  </a:lnTo>
                  <a:lnTo>
                    <a:pt x="988122" y="651671"/>
                  </a:lnTo>
                  <a:lnTo>
                    <a:pt x="1021607" y="631065"/>
                  </a:lnTo>
                  <a:lnTo>
                    <a:pt x="1062820" y="582125"/>
                  </a:lnTo>
                  <a:lnTo>
                    <a:pt x="1083426" y="530610"/>
                  </a:lnTo>
                  <a:lnTo>
                    <a:pt x="1127214" y="463640"/>
                  </a:lnTo>
                  <a:lnTo>
                    <a:pt x="1163275" y="422427"/>
                  </a:lnTo>
                  <a:lnTo>
                    <a:pt x="1201912" y="412124"/>
                  </a:lnTo>
                  <a:lnTo>
                    <a:pt x="1243124" y="381215"/>
                  </a:lnTo>
                  <a:lnTo>
                    <a:pt x="1250851" y="340002"/>
                  </a:lnTo>
                  <a:lnTo>
                    <a:pt x="1235397" y="337427"/>
                  </a:lnTo>
                  <a:lnTo>
                    <a:pt x="1209639" y="352881"/>
                  </a:lnTo>
                  <a:lnTo>
                    <a:pt x="1196760" y="370912"/>
                  </a:lnTo>
                  <a:lnTo>
                    <a:pt x="1171002" y="378639"/>
                  </a:lnTo>
                  <a:lnTo>
                    <a:pt x="1150396" y="370912"/>
                  </a:lnTo>
                  <a:lnTo>
                    <a:pt x="1145245" y="358033"/>
                  </a:lnTo>
                  <a:lnTo>
                    <a:pt x="1158123" y="350305"/>
                  </a:lnTo>
                  <a:lnTo>
                    <a:pt x="1176154" y="352881"/>
                  </a:lnTo>
                  <a:lnTo>
                    <a:pt x="1189033" y="352881"/>
                  </a:lnTo>
                  <a:lnTo>
                    <a:pt x="1196760" y="332275"/>
                  </a:lnTo>
                  <a:lnTo>
                    <a:pt x="1199336" y="306517"/>
                  </a:lnTo>
                  <a:lnTo>
                    <a:pt x="1181305" y="303941"/>
                  </a:lnTo>
                  <a:lnTo>
                    <a:pt x="1150396" y="301366"/>
                  </a:lnTo>
                  <a:lnTo>
                    <a:pt x="1134941" y="293638"/>
                  </a:lnTo>
                  <a:lnTo>
                    <a:pt x="1147820" y="273032"/>
                  </a:lnTo>
                  <a:lnTo>
                    <a:pt x="1168427" y="273032"/>
                  </a:lnTo>
                  <a:lnTo>
                    <a:pt x="1183881" y="260153"/>
                  </a:lnTo>
                  <a:lnTo>
                    <a:pt x="1207063" y="244699"/>
                  </a:lnTo>
                  <a:lnTo>
                    <a:pt x="1232821" y="262729"/>
                  </a:lnTo>
                  <a:lnTo>
                    <a:pt x="1263730" y="252426"/>
                  </a:lnTo>
                  <a:lnTo>
                    <a:pt x="1281761" y="226668"/>
                  </a:lnTo>
                  <a:lnTo>
                    <a:pt x="1304943" y="190607"/>
                  </a:lnTo>
                  <a:lnTo>
                    <a:pt x="1292064" y="136516"/>
                  </a:lnTo>
                  <a:lnTo>
                    <a:pt x="1268882" y="123637"/>
                  </a:lnTo>
                  <a:lnTo>
                    <a:pt x="1258579" y="149395"/>
                  </a:lnTo>
                  <a:lnTo>
                    <a:pt x="1253427" y="167425"/>
                  </a:lnTo>
                  <a:lnTo>
                    <a:pt x="1212215" y="154547"/>
                  </a:lnTo>
                  <a:lnTo>
                    <a:pt x="1173578" y="162274"/>
                  </a:lnTo>
                  <a:lnTo>
                    <a:pt x="1150396" y="177729"/>
                  </a:lnTo>
                  <a:lnTo>
                    <a:pt x="1140093" y="151971"/>
                  </a:lnTo>
                  <a:lnTo>
                    <a:pt x="1122063" y="123637"/>
                  </a:lnTo>
                  <a:lnTo>
                    <a:pt x="1142669" y="110758"/>
                  </a:lnTo>
                  <a:lnTo>
                    <a:pt x="1171002" y="131365"/>
                  </a:lnTo>
                  <a:lnTo>
                    <a:pt x="1191608" y="121061"/>
                  </a:lnTo>
                  <a:lnTo>
                    <a:pt x="1207063" y="118486"/>
                  </a:lnTo>
                  <a:lnTo>
                    <a:pt x="1232821" y="95304"/>
                  </a:lnTo>
                  <a:lnTo>
                    <a:pt x="1245700" y="95304"/>
                  </a:lnTo>
                  <a:lnTo>
                    <a:pt x="1243124" y="74698"/>
                  </a:lnTo>
                  <a:lnTo>
                    <a:pt x="1227669" y="28334"/>
                  </a:lnTo>
                  <a:lnTo>
                    <a:pt x="1235397" y="25758"/>
                  </a:lnTo>
                  <a:lnTo>
                    <a:pt x="1315246" y="121061"/>
                  </a:lnTo>
                  <a:lnTo>
                    <a:pt x="1322973" y="115910"/>
                  </a:lnTo>
                  <a:lnTo>
                    <a:pt x="1222518" y="0"/>
                  </a:lnTo>
                  <a:lnTo>
                    <a:pt x="947005" y="88218"/>
                  </a:lnTo>
                  <a:lnTo>
                    <a:pt x="372512" y="279360"/>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sp>
          <p:nvSpPr>
            <p:cNvPr id="38" name="Freeform 37"/>
            <p:cNvSpPr/>
            <p:nvPr/>
          </p:nvSpPr>
          <p:spPr>
            <a:xfrm>
              <a:off x="8013703" y="1052514"/>
              <a:ext cx="550863" cy="855663"/>
            </a:xfrm>
            <a:custGeom>
              <a:avLst/>
              <a:gdLst>
                <a:gd name="connsiteX0" fmla="*/ 57620 w 541125"/>
                <a:gd name="connsiteY0" fmla="*/ 40084 h 856781"/>
                <a:gd name="connsiteX1" fmla="*/ 45094 w 541125"/>
                <a:gd name="connsiteY1" fmla="*/ 125261 h 856781"/>
                <a:gd name="connsiteX2" fmla="*/ 25053 w 541125"/>
                <a:gd name="connsiteY2" fmla="*/ 195406 h 856781"/>
                <a:gd name="connsiteX3" fmla="*/ 32568 w 541125"/>
                <a:gd name="connsiteY3" fmla="*/ 255531 h 856781"/>
                <a:gd name="connsiteX4" fmla="*/ 35073 w 541125"/>
                <a:gd name="connsiteY4" fmla="*/ 333193 h 856781"/>
                <a:gd name="connsiteX5" fmla="*/ 37579 w 541125"/>
                <a:gd name="connsiteY5" fmla="*/ 393318 h 856781"/>
                <a:gd name="connsiteX6" fmla="*/ 15032 w 541125"/>
                <a:gd name="connsiteY6" fmla="*/ 428391 h 856781"/>
                <a:gd name="connsiteX7" fmla="*/ 27558 w 541125"/>
                <a:gd name="connsiteY7" fmla="*/ 460958 h 856781"/>
                <a:gd name="connsiteX8" fmla="*/ 0 w 541125"/>
                <a:gd name="connsiteY8" fmla="*/ 506052 h 856781"/>
                <a:gd name="connsiteX9" fmla="*/ 135282 w 541125"/>
                <a:gd name="connsiteY9" fmla="*/ 809182 h 856781"/>
                <a:gd name="connsiteX10" fmla="*/ 160334 w 541125"/>
                <a:gd name="connsiteY10" fmla="*/ 844255 h 856781"/>
                <a:gd name="connsiteX11" fmla="*/ 182880 w 541125"/>
                <a:gd name="connsiteY11" fmla="*/ 856781 h 856781"/>
                <a:gd name="connsiteX12" fmla="*/ 202922 w 541125"/>
                <a:gd name="connsiteY12" fmla="*/ 794151 h 856781"/>
                <a:gd name="connsiteX13" fmla="*/ 207933 w 541125"/>
                <a:gd name="connsiteY13" fmla="*/ 761583 h 856781"/>
                <a:gd name="connsiteX14" fmla="*/ 237995 w 541125"/>
                <a:gd name="connsiteY14" fmla="*/ 721500 h 856781"/>
                <a:gd name="connsiteX15" fmla="*/ 225469 w 541125"/>
                <a:gd name="connsiteY15" fmla="*/ 701458 h 856781"/>
                <a:gd name="connsiteX16" fmla="*/ 258037 w 541125"/>
                <a:gd name="connsiteY16" fmla="*/ 673901 h 856781"/>
                <a:gd name="connsiteX17" fmla="*/ 288099 w 541125"/>
                <a:gd name="connsiteY17" fmla="*/ 666385 h 856781"/>
                <a:gd name="connsiteX18" fmla="*/ 293110 w 541125"/>
                <a:gd name="connsiteY18" fmla="*/ 628807 h 856781"/>
                <a:gd name="connsiteX19" fmla="*/ 323172 w 541125"/>
                <a:gd name="connsiteY19" fmla="*/ 606260 h 856781"/>
                <a:gd name="connsiteX20" fmla="*/ 338203 w 541125"/>
                <a:gd name="connsiteY20" fmla="*/ 563672 h 856781"/>
                <a:gd name="connsiteX21" fmla="*/ 328182 w 541125"/>
                <a:gd name="connsiteY21" fmla="*/ 513568 h 856781"/>
                <a:gd name="connsiteX22" fmla="*/ 343214 w 541125"/>
                <a:gd name="connsiteY22" fmla="*/ 498536 h 856781"/>
                <a:gd name="connsiteX23" fmla="*/ 365760 w 541125"/>
                <a:gd name="connsiteY23" fmla="*/ 528599 h 856781"/>
                <a:gd name="connsiteX24" fmla="*/ 385802 w 541125"/>
                <a:gd name="connsiteY24" fmla="*/ 543630 h 856781"/>
                <a:gd name="connsiteX25" fmla="*/ 388307 w 541125"/>
                <a:gd name="connsiteY25" fmla="*/ 493526 h 856781"/>
                <a:gd name="connsiteX26" fmla="*/ 420875 w 541125"/>
                <a:gd name="connsiteY26" fmla="*/ 468474 h 856781"/>
                <a:gd name="connsiteX27" fmla="*/ 430896 w 541125"/>
                <a:gd name="connsiteY27" fmla="*/ 465969 h 856781"/>
                <a:gd name="connsiteX28" fmla="*/ 523588 w 541125"/>
                <a:gd name="connsiteY28" fmla="*/ 368266 h 856781"/>
                <a:gd name="connsiteX29" fmla="*/ 526094 w 541125"/>
                <a:gd name="connsiteY29" fmla="*/ 348224 h 856781"/>
                <a:gd name="connsiteX30" fmla="*/ 541125 w 541125"/>
                <a:gd name="connsiteY30" fmla="*/ 330688 h 856781"/>
                <a:gd name="connsiteX31" fmla="*/ 493526 w 541125"/>
                <a:gd name="connsiteY31" fmla="*/ 285594 h 856781"/>
                <a:gd name="connsiteX32" fmla="*/ 460958 w 541125"/>
                <a:gd name="connsiteY32" fmla="*/ 278078 h 856781"/>
                <a:gd name="connsiteX33" fmla="*/ 443422 w 541125"/>
                <a:gd name="connsiteY33" fmla="*/ 275573 h 856781"/>
                <a:gd name="connsiteX34" fmla="*/ 420875 w 541125"/>
                <a:gd name="connsiteY34" fmla="*/ 265552 h 856781"/>
                <a:gd name="connsiteX35" fmla="*/ 405844 w 541125"/>
                <a:gd name="connsiteY35" fmla="*/ 237995 h 856781"/>
                <a:gd name="connsiteX36" fmla="*/ 393318 w 541125"/>
                <a:gd name="connsiteY36" fmla="*/ 230479 h 856781"/>
                <a:gd name="connsiteX37" fmla="*/ 365760 w 541125"/>
                <a:gd name="connsiteY37" fmla="*/ 237995 h 856781"/>
                <a:gd name="connsiteX38" fmla="*/ 353234 w 541125"/>
                <a:gd name="connsiteY38" fmla="*/ 222964 h 856781"/>
                <a:gd name="connsiteX39" fmla="*/ 315656 w 541125"/>
                <a:gd name="connsiteY39" fmla="*/ 117745 h 856781"/>
                <a:gd name="connsiteX40" fmla="*/ 293110 w 541125"/>
                <a:gd name="connsiteY40" fmla="*/ 87683 h 856781"/>
                <a:gd name="connsiteX41" fmla="*/ 268057 w 541125"/>
                <a:gd name="connsiteY41" fmla="*/ 35073 h 856781"/>
                <a:gd name="connsiteX42" fmla="*/ 248016 w 541125"/>
                <a:gd name="connsiteY42" fmla="*/ 2506 h 856781"/>
                <a:gd name="connsiteX43" fmla="*/ 195407 w 541125"/>
                <a:gd name="connsiteY43" fmla="*/ 0 h 856781"/>
                <a:gd name="connsiteX44" fmla="*/ 165344 w 541125"/>
                <a:gd name="connsiteY44" fmla="*/ 20042 h 856781"/>
                <a:gd name="connsiteX45" fmla="*/ 147808 w 541125"/>
                <a:gd name="connsiteY45" fmla="*/ 42589 h 856781"/>
                <a:gd name="connsiteX46" fmla="*/ 120250 w 541125"/>
                <a:gd name="connsiteY46" fmla="*/ 62631 h 856781"/>
                <a:gd name="connsiteX47" fmla="*/ 107724 w 541125"/>
                <a:gd name="connsiteY47" fmla="*/ 70146 h 856781"/>
                <a:gd name="connsiteX48" fmla="*/ 57620 w 541125"/>
                <a:gd name="connsiteY48" fmla="*/ 40084 h 856781"/>
                <a:gd name="connsiteX0" fmla="*/ 67141 w 550646"/>
                <a:gd name="connsiteY0" fmla="*/ 40084 h 856781"/>
                <a:gd name="connsiteX1" fmla="*/ 54615 w 550646"/>
                <a:gd name="connsiteY1" fmla="*/ 125261 h 856781"/>
                <a:gd name="connsiteX2" fmla="*/ 34574 w 550646"/>
                <a:gd name="connsiteY2" fmla="*/ 195406 h 856781"/>
                <a:gd name="connsiteX3" fmla="*/ 42089 w 550646"/>
                <a:gd name="connsiteY3" fmla="*/ 255531 h 856781"/>
                <a:gd name="connsiteX4" fmla="*/ 44594 w 550646"/>
                <a:gd name="connsiteY4" fmla="*/ 333193 h 856781"/>
                <a:gd name="connsiteX5" fmla="*/ 47100 w 550646"/>
                <a:gd name="connsiteY5" fmla="*/ 393318 h 856781"/>
                <a:gd name="connsiteX6" fmla="*/ 24553 w 550646"/>
                <a:gd name="connsiteY6" fmla="*/ 428391 h 856781"/>
                <a:gd name="connsiteX7" fmla="*/ 37079 w 550646"/>
                <a:gd name="connsiteY7" fmla="*/ 460958 h 856781"/>
                <a:gd name="connsiteX8" fmla="*/ 0 w 550646"/>
                <a:gd name="connsiteY8" fmla="*/ 510821 h 856781"/>
                <a:gd name="connsiteX9" fmla="*/ 144803 w 550646"/>
                <a:gd name="connsiteY9" fmla="*/ 809182 h 856781"/>
                <a:gd name="connsiteX10" fmla="*/ 169855 w 550646"/>
                <a:gd name="connsiteY10" fmla="*/ 844255 h 856781"/>
                <a:gd name="connsiteX11" fmla="*/ 192401 w 550646"/>
                <a:gd name="connsiteY11" fmla="*/ 856781 h 856781"/>
                <a:gd name="connsiteX12" fmla="*/ 212443 w 550646"/>
                <a:gd name="connsiteY12" fmla="*/ 794151 h 856781"/>
                <a:gd name="connsiteX13" fmla="*/ 217454 w 550646"/>
                <a:gd name="connsiteY13" fmla="*/ 761583 h 856781"/>
                <a:gd name="connsiteX14" fmla="*/ 247516 w 550646"/>
                <a:gd name="connsiteY14" fmla="*/ 721500 h 856781"/>
                <a:gd name="connsiteX15" fmla="*/ 234990 w 550646"/>
                <a:gd name="connsiteY15" fmla="*/ 701458 h 856781"/>
                <a:gd name="connsiteX16" fmla="*/ 267558 w 550646"/>
                <a:gd name="connsiteY16" fmla="*/ 673901 h 856781"/>
                <a:gd name="connsiteX17" fmla="*/ 297620 w 550646"/>
                <a:gd name="connsiteY17" fmla="*/ 666385 h 856781"/>
                <a:gd name="connsiteX18" fmla="*/ 302631 w 550646"/>
                <a:gd name="connsiteY18" fmla="*/ 628807 h 856781"/>
                <a:gd name="connsiteX19" fmla="*/ 332693 w 550646"/>
                <a:gd name="connsiteY19" fmla="*/ 606260 h 856781"/>
                <a:gd name="connsiteX20" fmla="*/ 347724 w 550646"/>
                <a:gd name="connsiteY20" fmla="*/ 563672 h 856781"/>
                <a:gd name="connsiteX21" fmla="*/ 337703 w 550646"/>
                <a:gd name="connsiteY21" fmla="*/ 513568 h 856781"/>
                <a:gd name="connsiteX22" fmla="*/ 352735 w 550646"/>
                <a:gd name="connsiteY22" fmla="*/ 498536 h 856781"/>
                <a:gd name="connsiteX23" fmla="*/ 375281 w 550646"/>
                <a:gd name="connsiteY23" fmla="*/ 528599 h 856781"/>
                <a:gd name="connsiteX24" fmla="*/ 395323 w 550646"/>
                <a:gd name="connsiteY24" fmla="*/ 543630 h 856781"/>
                <a:gd name="connsiteX25" fmla="*/ 397828 w 550646"/>
                <a:gd name="connsiteY25" fmla="*/ 493526 h 856781"/>
                <a:gd name="connsiteX26" fmla="*/ 430396 w 550646"/>
                <a:gd name="connsiteY26" fmla="*/ 468474 h 856781"/>
                <a:gd name="connsiteX27" fmla="*/ 440417 w 550646"/>
                <a:gd name="connsiteY27" fmla="*/ 465969 h 856781"/>
                <a:gd name="connsiteX28" fmla="*/ 533109 w 550646"/>
                <a:gd name="connsiteY28" fmla="*/ 368266 h 856781"/>
                <a:gd name="connsiteX29" fmla="*/ 535615 w 550646"/>
                <a:gd name="connsiteY29" fmla="*/ 348224 h 856781"/>
                <a:gd name="connsiteX30" fmla="*/ 550646 w 550646"/>
                <a:gd name="connsiteY30" fmla="*/ 330688 h 856781"/>
                <a:gd name="connsiteX31" fmla="*/ 503047 w 550646"/>
                <a:gd name="connsiteY31" fmla="*/ 285594 h 856781"/>
                <a:gd name="connsiteX32" fmla="*/ 470479 w 550646"/>
                <a:gd name="connsiteY32" fmla="*/ 278078 h 856781"/>
                <a:gd name="connsiteX33" fmla="*/ 452943 w 550646"/>
                <a:gd name="connsiteY33" fmla="*/ 275573 h 856781"/>
                <a:gd name="connsiteX34" fmla="*/ 430396 w 550646"/>
                <a:gd name="connsiteY34" fmla="*/ 265552 h 856781"/>
                <a:gd name="connsiteX35" fmla="*/ 415365 w 550646"/>
                <a:gd name="connsiteY35" fmla="*/ 237995 h 856781"/>
                <a:gd name="connsiteX36" fmla="*/ 402839 w 550646"/>
                <a:gd name="connsiteY36" fmla="*/ 230479 h 856781"/>
                <a:gd name="connsiteX37" fmla="*/ 375281 w 550646"/>
                <a:gd name="connsiteY37" fmla="*/ 237995 h 856781"/>
                <a:gd name="connsiteX38" fmla="*/ 362755 w 550646"/>
                <a:gd name="connsiteY38" fmla="*/ 222964 h 856781"/>
                <a:gd name="connsiteX39" fmla="*/ 325177 w 550646"/>
                <a:gd name="connsiteY39" fmla="*/ 117745 h 856781"/>
                <a:gd name="connsiteX40" fmla="*/ 302631 w 550646"/>
                <a:gd name="connsiteY40" fmla="*/ 87683 h 856781"/>
                <a:gd name="connsiteX41" fmla="*/ 277578 w 550646"/>
                <a:gd name="connsiteY41" fmla="*/ 35073 h 856781"/>
                <a:gd name="connsiteX42" fmla="*/ 257537 w 550646"/>
                <a:gd name="connsiteY42" fmla="*/ 2506 h 856781"/>
                <a:gd name="connsiteX43" fmla="*/ 204928 w 550646"/>
                <a:gd name="connsiteY43" fmla="*/ 0 h 856781"/>
                <a:gd name="connsiteX44" fmla="*/ 174865 w 550646"/>
                <a:gd name="connsiteY44" fmla="*/ 20042 h 856781"/>
                <a:gd name="connsiteX45" fmla="*/ 157329 w 550646"/>
                <a:gd name="connsiteY45" fmla="*/ 42589 h 856781"/>
                <a:gd name="connsiteX46" fmla="*/ 129771 w 550646"/>
                <a:gd name="connsiteY46" fmla="*/ 62631 h 856781"/>
                <a:gd name="connsiteX47" fmla="*/ 117245 w 550646"/>
                <a:gd name="connsiteY47" fmla="*/ 70146 h 856781"/>
                <a:gd name="connsiteX48" fmla="*/ 67141 w 550646"/>
                <a:gd name="connsiteY48" fmla="*/ 40084 h 856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50646" h="856781">
                  <a:moveTo>
                    <a:pt x="67141" y="40084"/>
                  </a:moveTo>
                  <a:lnTo>
                    <a:pt x="54615" y="125261"/>
                  </a:lnTo>
                  <a:lnTo>
                    <a:pt x="34574" y="195406"/>
                  </a:lnTo>
                  <a:lnTo>
                    <a:pt x="42089" y="255531"/>
                  </a:lnTo>
                  <a:lnTo>
                    <a:pt x="44594" y="333193"/>
                  </a:lnTo>
                  <a:lnTo>
                    <a:pt x="47100" y="393318"/>
                  </a:lnTo>
                  <a:lnTo>
                    <a:pt x="24553" y="428391"/>
                  </a:lnTo>
                  <a:lnTo>
                    <a:pt x="37079" y="460958"/>
                  </a:lnTo>
                  <a:lnTo>
                    <a:pt x="0" y="510821"/>
                  </a:lnTo>
                  <a:lnTo>
                    <a:pt x="144803" y="809182"/>
                  </a:lnTo>
                  <a:lnTo>
                    <a:pt x="169855" y="844255"/>
                  </a:lnTo>
                  <a:lnTo>
                    <a:pt x="192401" y="856781"/>
                  </a:lnTo>
                  <a:lnTo>
                    <a:pt x="212443" y="794151"/>
                  </a:lnTo>
                  <a:lnTo>
                    <a:pt x="217454" y="761583"/>
                  </a:lnTo>
                  <a:lnTo>
                    <a:pt x="247516" y="721500"/>
                  </a:lnTo>
                  <a:lnTo>
                    <a:pt x="234990" y="701458"/>
                  </a:lnTo>
                  <a:lnTo>
                    <a:pt x="267558" y="673901"/>
                  </a:lnTo>
                  <a:lnTo>
                    <a:pt x="297620" y="666385"/>
                  </a:lnTo>
                  <a:lnTo>
                    <a:pt x="302631" y="628807"/>
                  </a:lnTo>
                  <a:lnTo>
                    <a:pt x="332693" y="606260"/>
                  </a:lnTo>
                  <a:lnTo>
                    <a:pt x="347724" y="563672"/>
                  </a:lnTo>
                  <a:lnTo>
                    <a:pt x="337703" y="513568"/>
                  </a:lnTo>
                  <a:lnTo>
                    <a:pt x="352735" y="498536"/>
                  </a:lnTo>
                  <a:lnTo>
                    <a:pt x="375281" y="528599"/>
                  </a:lnTo>
                  <a:lnTo>
                    <a:pt x="395323" y="543630"/>
                  </a:lnTo>
                  <a:lnTo>
                    <a:pt x="397828" y="493526"/>
                  </a:lnTo>
                  <a:lnTo>
                    <a:pt x="430396" y="468474"/>
                  </a:lnTo>
                  <a:lnTo>
                    <a:pt x="440417" y="465969"/>
                  </a:lnTo>
                  <a:lnTo>
                    <a:pt x="533109" y="368266"/>
                  </a:lnTo>
                  <a:lnTo>
                    <a:pt x="535615" y="348224"/>
                  </a:lnTo>
                  <a:lnTo>
                    <a:pt x="550646" y="330688"/>
                  </a:lnTo>
                  <a:lnTo>
                    <a:pt x="503047" y="285594"/>
                  </a:lnTo>
                  <a:lnTo>
                    <a:pt x="470479" y="278078"/>
                  </a:lnTo>
                  <a:lnTo>
                    <a:pt x="452943" y="275573"/>
                  </a:lnTo>
                  <a:lnTo>
                    <a:pt x="430396" y="265552"/>
                  </a:lnTo>
                  <a:lnTo>
                    <a:pt x="415365" y="237995"/>
                  </a:lnTo>
                  <a:lnTo>
                    <a:pt x="402839" y="230479"/>
                  </a:lnTo>
                  <a:lnTo>
                    <a:pt x="375281" y="237995"/>
                  </a:lnTo>
                  <a:lnTo>
                    <a:pt x="362755" y="222964"/>
                  </a:lnTo>
                  <a:lnTo>
                    <a:pt x="325177" y="117745"/>
                  </a:lnTo>
                  <a:lnTo>
                    <a:pt x="302631" y="87683"/>
                  </a:lnTo>
                  <a:lnTo>
                    <a:pt x="277578" y="35073"/>
                  </a:lnTo>
                  <a:lnTo>
                    <a:pt x="257537" y="2506"/>
                  </a:lnTo>
                  <a:lnTo>
                    <a:pt x="204928" y="0"/>
                  </a:lnTo>
                  <a:lnTo>
                    <a:pt x="174865" y="20042"/>
                  </a:lnTo>
                  <a:lnTo>
                    <a:pt x="157329" y="42589"/>
                  </a:lnTo>
                  <a:lnTo>
                    <a:pt x="129771" y="62631"/>
                  </a:lnTo>
                  <a:lnTo>
                    <a:pt x="117245" y="70146"/>
                  </a:lnTo>
                  <a:lnTo>
                    <a:pt x="67141" y="40084"/>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sp>
          <p:nvSpPr>
            <p:cNvPr id="39" name="Freeform 38"/>
            <p:cNvSpPr/>
            <p:nvPr/>
          </p:nvSpPr>
          <p:spPr>
            <a:xfrm>
              <a:off x="7959728" y="1560515"/>
              <a:ext cx="247651" cy="512763"/>
            </a:xfrm>
            <a:custGeom>
              <a:avLst/>
              <a:gdLst>
                <a:gd name="connsiteX0" fmla="*/ 45093 w 240499"/>
                <a:gd name="connsiteY0" fmla="*/ 0 h 498536"/>
                <a:gd name="connsiteX1" fmla="*/ 17536 w 240499"/>
                <a:gd name="connsiteY1" fmla="*/ 25052 h 498536"/>
                <a:gd name="connsiteX2" fmla="*/ 27557 w 240499"/>
                <a:gd name="connsiteY2" fmla="*/ 95198 h 498536"/>
                <a:gd name="connsiteX3" fmla="*/ 45093 w 240499"/>
                <a:gd name="connsiteY3" fmla="*/ 120250 h 498536"/>
                <a:gd name="connsiteX4" fmla="*/ 47599 w 240499"/>
                <a:gd name="connsiteY4" fmla="*/ 130271 h 498536"/>
                <a:gd name="connsiteX5" fmla="*/ 47599 w 240499"/>
                <a:gd name="connsiteY5" fmla="*/ 142797 h 498536"/>
                <a:gd name="connsiteX6" fmla="*/ 17536 w 240499"/>
                <a:gd name="connsiteY6" fmla="*/ 187891 h 498536"/>
                <a:gd name="connsiteX7" fmla="*/ 17536 w 240499"/>
                <a:gd name="connsiteY7" fmla="*/ 200417 h 498536"/>
                <a:gd name="connsiteX8" fmla="*/ 20041 w 240499"/>
                <a:gd name="connsiteY8" fmla="*/ 217953 h 498536"/>
                <a:gd name="connsiteX9" fmla="*/ 5010 w 240499"/>
                <a:gd name="connsiteY9" fmla="*/ 255531 h 498536"/>
                <a:gd name="connsiteX10" fmla="*/ 20041 w 240499"/>
                <a:gd name="connsiteY10" fmla="*/ 280583 h 498536"/>
                <a:gd name="connsiteX11" fmla="*/ 5010 w 240499"/>
                <a:gd name="connsiteY11" fmla="*/ 308140 h 498536"/>
                <a:gd name="connsiteX12" fmla="*/ 0 w 240499"/>
                <a:gd name="connsiteY12" fmla="*/ 338203 h 498536"/>
                <a:gd name="connsiteX13" fmla="*/ 25052 w 240499"/>
                <a:gd name="connsiteY13" fmla="*/ 413359 h 498536"/>
                <a:gd name="connsiteX14" fmla="*/ 35073 w 240499"/>
                <a:gd name="connsiteY14" fmla="*/ 438411 h 498536"/>
                <a:gd name="connsiteX15" fmla="*/ 30062 w 240499"/>
                <a:gd name="connsiteY15" fmla="*/ 470979 h 498536"/>
                <a:gd name="connsiteX16" fmla="*/ 47599 w 240499"/>
                <a:gd name="connsiteY16" fmla="*/ 498536 h 498536"/>
                <a:gd name="connsiteX17" fmla="*/ 175364 w 240499"/>
                <a:gd name="connsiteY17" fmla="*/ 453442 h 498536"/>
                <a:gd name="connsiteX18" fmla="*/ 210437 w 240499"/>
                <a:gd name="connsiteY18" fmla="*/ 433401 h 498536"/>
                <a:gd name="connsiteX19" fmla="*/ 240499 w 240499"/>
                <a:gd name="connsiteY19" fmla="*/ 388307 h 498536"/>
                <a:gd name="connsiteX20" fmla="*/ 232984 w 240499"/>
                <a:gd name="connsiteY20" fmla="*/ 348224 h 498536"/>
                <a:gd name="connsiteX21" fmla="*/ 197911 w 240499"/>
                <a:gd name="connsiteY21" fmla="*/ 310646 h 498536"/>
                <a:gd name="connsiteX22" fmla="*/ 187890 w 240499"/>
                <a:gd name="connsiteY22" fmla="*/ 280583 h 498536"/>
                <a:gd name="connsiteX23" fmla="*/ 45093 w 240499"/>
                <a:gd name="connsiteY23" fmla="*/ 0 h 498536"/>
                <a:gd name="connsiteX0" fmla="*/ 45093 w 240499"/>
                <a:gd name="connsiteY0" fmla="*/ 0 h 498536"/>
                <a:gd name="connsiteX1" fmla="*/ 17536 w 240499"/>
                <a:gd name="connsiteY1" fmla="*/ 25052 h 498536"/>
                <a:gd name="connsiteX2" fmla="*/ 27557 w 240499"/>
                <a:gd name="connsiteY2" fmla="*/ 95198 h 498536"/>
                <a:gd name="connsiteX3" fmla="*/ 45093 w 240499"/>
                <a:gd name="connsiteY3" fmla="*/ 120250 h 498536"/>
                <a:gd name="connsiteX4" fmla="*/ 47599 w 240499"/>
                <a:gd name="connsiteY4" fmla="*/ 130271 h 498536"/>
                <a:gd name="connsiteX5" fmla="*/ 47599 w 240499"/>
                <a:gd name="connsiteY5" fmla="*/ 142797 h 498536"/>
                <a:gd name="connsiteX6" fmla="*/ 17536 w 240499"/>
                <a:gd name="connsiteY6" fmla="*/ 187891 h 498536"/>
                <a:gd name="connsiteX7" fmla="*/ 17536 w 240499"/>
                <a:gd name="connsiteY7" fmla="*/ 200417 h 498536"/>
                <a:gd name="connsiteX8" fmla="*/ 20041 w 240499"/>
                <a:gd name="connsiteY8" fmla="*/ 217953 h 498536"/>
                <a:gd name="connsiteX9" fmla="*/ 5010 w 240499"/>
                <a:gd name="connsiteY9" fmla="*/ 255531 h 498536"/>
                <a:gd name="connsiteX10" fmla="*/ 20041 w 240499"/>
                <a:gd name="connsiteY10" fmla="*/ 280583 h 498536"/>
                <a:gd name="connsiteX11" fmla="*/ 5010 w 240499"/>
                <a:gd name="connsiteY11" fmla="*/ 308140 h 498536"/>
                <a:gd name="connsiteX12" fmla="*/ 0 w 240499"/>
                <a:gd name="connsiteY12" fmla="*/ 338203 h 498536"/>
                <a:gd name="connsiteX13" fmla="*/ 25052 w 240499"/>
                <a:gd name="connsiteY13" fmla="*/ 413359 h 498536"/>
                <a:gd name="connsiteX14" fmla="*/ 30062 w 240499"/>
                <a:gd name="connsiteY14" fmla="*/ 470979 h 498536"/>
                <a:gd name="connsiteX15" fmla="*/ 47599 w 240499"/>
                <a:gd name="connsiteY15" fmla="*/ 498536 h 498536"/>
                <a:gd name="connsiteX16" fmla="*/ 175364 w 240499"/>
                <a:gd name="connsiteY16" fmla="*/ 453442 h 498536"/>
                <a:gd name="connsiteX17" fmla="*/ 210437 w 240499"/>
                <a:gd name="connsiteY17" fmla="*/ 433401 h 498536"/>
                <a:gd name="connsiteX18" fmla="*/ 240499 w 240499"/>
                <a:gd name="connsiteY18" fmla="*/ 388307 h 498536"/>
                <a:gd name="connsiteX19" fmla="*/ 232984 w 240499"/>
                <a:gd name="connsiteY19" fmla="*/ 348224 h 498536"/>
                <a:gd name="connsiteX20" fmla="*/ 197911 w 240499"/>
                <a:gd name="connsiteY20" fmla="*/ 310646 h 498536"/>
                <a:gd name="connsiteX21" fmla="*/ 187890 w 240499"/>
                <a:gd name="connsiteY21" fmla="*/ 280583 h 498536"/>
                <a:gd name="connsiteX22" fmla="*/ 45093 w 240499"/>
                <a:gd name="connsiteY22" fmla="*/ 0 h 498536"/>
                <a:gd name="connsiteX0" fmla="*/ 52213 w 247619"/>
                <a:gd name="connsiteY0" fmla="*/ 0 h 498536"/>
                <a:gd name="connsiteX1" fmla="*/ 24656 w 247619"/>
                <a:gd name="connsiteY1" fmla="*/ 25052 h 498536"/>
                <a:gd name="connsiteX2" fmla="*/ 34677 w 247619"/>
                <a:gd name="connsiteY2" fmla="*/ 95198 h 498536"/>
                <a:gd name="connsiteX3" fmla="*/ 52213 w 247619"/>
                <a:gd name="connsiteY3" fmla="*/ 120250 h 498536"/>
                <a:gd name="connsiteX4" fmla="*/ 54719 w 247619"/>
                <a:gd name="connsiteY4" fmla="*/ 130271 h 498536"/>
                <a:gd name="connsiteX5" fmla="*/ 54719 w 247619"/>
                <a:gd name="connsiteY5" fmla="*/ 142797 h 498536"/>
                <a:gd name="connsiteX6" fmla="*/ 24656 w 247619"/>
                <a:gd name="connsiteY6" fmla="*/ 187891 h 498536"/>
                <a:gd name="connsiteX7" fmla="*/ 24656 w 247619"/>
                <a:gd name="connsiteY7" fmla="*/ 200417 h 498536"/>
                <a:gd name="connsiteX8" fmla="*/ 27161 w 247619"/>
                <a:gd name="connsiteY8" fmla="*/ 217953 h 498536"/>
                <a:gd name="connsiteX9" fmla="*/ 12130 w 247619"/>
                <a:gd name="connsiteY9" fmla="*/ 255531 h 498536"/>
                <a:gd name="connsiteX10" fmla="*/ 27161 w 247619"/>
                <a:gd name="connsiteY10" fmla="*/ 280583 h 498536"/>
                <a:gd name="connsiteX11" fmla="*/ 12130 w 247619"/>
                <a:gd name="connsiteY11" fmla="*/ 308140 h 498536"/>
                <a:gd name="connsiteX12" fmla="*/ 0 w 247619"/>
                <a:gd name="connsiteY12" fmla="*/ 340585 h 498536"/>
                <a:gd name="connsiteX13" fmla="*/ 32172 w 247619"/>
                <a:gd name="connsiteY13" fmla="*/ 413359 h 498536"/>
                <a:gd name="connsiteX14" fmla="*/ 37182 w 247619"/>
                <a:gd name="connsiteY14" fmla="*/ 470979 h 498536"/>
                <a:gd name="connsiteX15" fmla="*/ 54719 w 247619"/>
                <a:gd name="connsiteY15" fmla="*/ 498536 h 498536"/>
                <a:gd name="connsiteX16" fmla="*/ 182484 w 247619"/>
                <a:gd name="connsiteY16" fmla="*/ 453442 h 498536"/>
                <a:gd name="connsiteX17" fmla="*/ 217557 w 247619"/>
                <a:gd name="connsiteY17" fmla="*/ 433401 h 498536"/>
                <a:gd name="connsiteX18" fmla="*/ 247619 w 247619"/>
                <a:gd name="connsiteY18" fmla="*/ 388307 h 498536"/>
                <a:gd name="connsiteX19" fmla="*/ 240104 w 247619"/>
                <a:gd name="connsiteY19" fmla="*/ 348224 h 498536"/>
                <a:gd name="connsiteX20" fmla="*/ 205031 w 247619"/>
                <a:gd name="connsiteY20" fmla="*/ 310646 h 498536"/>
                <a:gd name="connsiteX21" fmla="*/ 195010 w 247619"/>
                <a:gd name="connsiteY21" fmla="*/ 280583 h 498536"/>
                <a:gd name="connsiteX22" fmla="*/ 52213 w 247619"/>
                <a:gd name="connsiteY22" fmla="*/ 0 h 498536"/>
                <a:gd name="connsiteX0" fmla="*/ 52213 w 247619"/>
                <a:gd name="connsiteY0" fmla="*/ 0 h 498536"/>
                <a:gd name="connsiteX1" fmla="*/ 24656 w 247619"/>
                <a:gd name="connsiteY1" fmla="*/ 25052 h 498536"/>
                <a:gd name="connsiteX2" fmla="*/ 34677 w 247619"/>
                <a:gd name="connsiteY2" fmla="*/ 95198 h 498536"/>
                <a:gd name="connsiteX3" fmla="*/ 52213 w 247619"/>
                <a:gd name="connsiteY3" fmla="*/ 120250 h 498536"/>
                <a:gd name="connsiteX4" fmla="*/ 54719 w 247619"/>
                <a:gd name="connsiteY4" fmla="*/ 130271 h 498536"/>
                <a:gd name="connsiteX5" fmla="*/ 54719 w 247619"/>
                <a:gd name="connsiteY5" fmla="*/ 142797 h 498536"/>
                <a:gd name="connsiteX6" fmla="*/ 24656 w 247619"/>
                <a:gd name="connsiteY6" fmla="*/ 187891 h 498536"/>
                <a:gd name="connsiteX7" fmla="*/ 24656 w 247619"/>
                <a:gd name="connsiteY7" fmla="*/ 200417 h 498536"/>
                <a:gd name="connsiteX8" fmla="*/ 27161 w 247619"/>
                <a:gd name="connsiteY8" fmla="*/ 217953 h 498536"/>
                <a:gd name="connsiteX9" fmla="*/ 12130 w 247619"/>
                <a:gd name="connsiteY9" fmla="*/ 255531 h 498536"/>
                <a:gd name="connsiteX10" fmla="*/ 27161 w 247619"/>
                <a:gd name="connsiteY10" fmla="*/ 280583 h 498536"/>
                <a:gd name="connsiteX11" fmla="*/ 12130 w 247619"/>
                <a:gd name="connsiteY11" fmla="*/ 308140 h 498536"/>
                <a:gd name="connsiteX12" fmla="*/ 0 w 247619"/>
                <a:gd name="connsiteY12" fmla="*/ 340585 h 498536"/>
                <a:gd name="connsiteX13" fmla="*/ 25053 w 247619"/>
                <a:gd name="connsiteY13" fmla="*/ 413359 h 498536"/>
                <a:gd name="connsiteX14" fmla="*/ 37182 w 247619"/>
                <a:gd name="connsiteY14" fmla="*/ 470979 h 498536"/>
                <a:gd name="connsiteX15" fmla="*/ 54719 w 247619"/>
                <a:gd name="connsiteY15" fmla="*/ 498536 h 498536"/>
                <a:gd name="connsiteX16" fmla="*/ 182484 w 247619"/>
                <a:gd name="connsiteY16" fmla="*/ 453442 h 498536"/>
                <a:gd name="connsiteX17" fmla="*/ 217557 w 247619"/>
                <a:gd name="connsiteY17" fmla="*/ 433401 h 498536"/>
                <a:gd name="connsiteX18" fmla="*/ 247619 w 247619"/>
                <a:gd name="connsiteY18" fmla="*/ 388307 h 498536"/>
                <a:gd name="connsiteX19" fmla="*/ 240104 w 247619"/>
                <a:gd name="connsiteY19" fmla="*/ 348224 h 498536"/>
                <a:gd name="connsiteX20" fmla="*/ 205031 w 247619"/>
                <a:gd name="connsiteY20" fmla="*/ 310646 h 498536"/>
                <a:gd name="connsiteX21" fmla="*/ 195010 w 247619"/>
                <a:gd name="connsiteY21" fmla="*/ 280583 h 498536"/>
                <a:gd name="connsiteX22" fmla="*/ 52213 w 247619"/>
                <a:gd name="connsiteY22" fmla="*/ 0 h 498536"/>
                <a:gd name="connsiteX0" fmla="*/ 52213 w 247619"/>
                <a:gd name="connsiteY0" fmla="*/ 0 h 512826"/>
                <a:gd name="connsiteX1" fmla="*/ 24656 w 247619"/>
                <a:gd name="connsiteY1" fmla="*/ 25052 h 512826"/>
                <a:gd name="connsiteX2" fmla="*/ 34677 w 247619"/>
                <a:gd name="connsiteY2" fmla="*/ 95198 h 512826"/>
                <a:gd name="connsiteX3" fmla="*/ 52213 w 247619"/>
                <a:gd name="connsiteY3" fmla="*/ 120250 h 512826"/>
                <a:gd name="connsiteX4" fmla="*/ 54719 w 247619"/>
                <a:gd name="connsiteY4" fmla="*/ 130271 h 512826"/>
                <a:gd name="connsiteX5" fmla="*/ 54719 w 247619"/>
                <a:gd name="connsiteY5" fmla="*/ 142797 h 512826"/>
                <a:gd name="connsiteX6" fmla="*/ 24656 w 247619"/>
                <a:gd name="connsiteY6" fmla="*/ 187891 h 512826"/>
                <a:gd name="connsiteX7" fmla="*/ 24656 w 247619"/>
                <a:gd name="connsiteY7" fmla="*/ 200417 h 512826"/>
                <a:gd name="connsiteX8" fmla="*/ 27161 w 247619"/>
                <a:gd name="connsiteY8" fmla="*/ 217953 h 512826"/>
                <a:gd name="connsiteX9" fmla="*/ 12130 w 247619"/>
                <a:gd name="connsiteY9" fmla="*/ 255531 h 512826"/>
                <a:gd name="connsiteX10" fmla="*/ 27161 w 247619"/>
                <a:gd name="connsiteY10" fmla="*/ 280583 h 512826"/>
                <a:gd name="connsiteX11" fmla="*/ 12130 w 247619"/>
                <a:gd name="connsiteY11" fmla="*/ 308140 h 512826"/>
                <a:gd name="connsiteX12" fmla="*/ 0 w 247619"/>
                <a:gd name="connsiteY12" fmla="*/ 340585 h 512826"/>
                <a:gd name="connsiteX13" fmla="*/ 25053 w 247619"/>
                <a:gd name="connsiteY13" fmla="*/ 413359 h 512826"/>
                <a:gd name="connsiteX14" fmla="*/ 37182 w 247619"/>
                <a:gd name="connsiteY14" fmla="*/ 470979 h 512826"/>
                <a:gd name="connsiteX15" fmla="*/ 54719 w 247619"/>
                <a:gd name="connsiteY15" fmla="*/ 512826 h 512826"/>
                <a:gd name="connsiteX16" fmla="*/ 182484 w 247619"/>
                <a:gd name="connsiteY16" fmla="*/ 453442 h 512826"/>
                <a:gd name="connsiteX17" fmla="*/ 217557 w 247619"/>
                <a:gd name="connsiteY17" fmla="*/ 433401 h 512826"/>
                <a:gd name="connsiteX18" fmla="*/ 247619 w 247619"/>
                <a:gd name="connsiteY18" fmla="*/ 388307 h 512826"/>
                <a:gd name="connsiteX19" fmla="*/ 240104 w 247619"/>
                <a:gd name="connsiteY19" fmla="*/ 348224 h 512826"/>
                <a:gd name="connsiteX20" fmla="*/ 205031 w 247619"/>
                <a:gd name="connsiteY20" fmla="*/ 310646 h 512826"/>
                <a:gd name="connsiteX21" fmla="*/ 195010 w 247619"/>
                <a:gd name="connsiteY21" fmla="*/ 280583 h 512826"/>
                <a:gd name="connsiteX22" fmla="*/ 52213 w 247619"/>
                <a:gd name="connsiteY22" fmla="*/ 0 h 512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7619" h="512826">
                  <a:moveTo>
                    <a:pt x="52213" y="0"/>
                  </a:moveTo>
                  <a:lnTo>
                    <a:pt x="24656" y="25052"/>
                  </a:lnTo>
                  <a:lnTo>
                    <a:pt x="34677" y="95198"/>
                  </a:lnTo>
                  <a:lnTo>
                    <a:pt x="52213" y="120250"/>
                  </a:lnTo>
                  <a:lnTo>
                    <a:pt x="54719" y="130271"/>
                  </a:lnTo>
                  <a:lnTo>
                    <a:pt x="54719" y="142797"/>
                  </a:lnTo>
                  <a:lnTo>
                    <a:pt x="24656" y="187891"/>
                  </a:lnTo>
                  <a:lnTo>
                    <a:pt x="24656" y="200417"/>
                  </a:lnTo>
                  <a:lnTo>
                    <a:pt x="27161" y="217953"/>
                  </a:lnTo>
                  <a:lnTo>
                    <a:pt x="12130" y="255531"/>
                  </a:lnTo>
                  <a:lnTo>
                    <a:pt x="27161" y="280583"/>
                  </a:lnTo>
                  <a:lnTo>
                    <a:pt x="12130" y="308140"/>
                  </a:lnTo>
                  <a:lnTo>
                    <a:pt x="0" y="340585"/>
                  </a:lnTo>
                  <a:lnTo>
                    <a:pt x="25053" y="413359"/>
                  </a:lnTo>
                  <a:lnTo>
                    <a:pt x="37182" y="470979"/>
                  </a:lnTo>
                  <a:lnTo>
                    <a:pt x="54719" y="512826"/>
                  </a:lnTo>
                  <a:lnTo>
                    <a:pt x="182484" y="453442"/>
                  </a:lnTo>
                  <a:lnTo>
                    <a:pt x="217557" y="433401"/>
                  </a:lnTo>
                  <a:lnTo>
                    <a:pt x="247619" y="388307"/>
                  </a:lnTo>
                  <a:lnTo>
                    <a:pt x="240104" y="348224"/>
                  </a:lnTo>
                  <a:lnTo>
                    <a:pt x="205031" y="310646"/>
                  </a:lnTo>
                  <a:lnTo>
                    <a:pt x="195010" y="280583"/>
                  </a:lnTo>
                  <a:lnTo>
                    <a:pt x="52213" y="0"/>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sp>
          <p:nvSpPr>
            <p:cNvPr id="40" name="Freeform 39"/>
            <p:cNvSpPr/>
            <p:nvPr/>
          </p:nvSpPr>
          <p:spPr>
            <a:xfrm>
              <a:off x="7743829" y="1603377"/>
              <a:ext cx="273050" cy="490538"/>
            </a:xfrm>
            <a:custGeom>
              <a:avLst/>
              <a:gdLst>
                <a:gd name="connsiteX0" fmla="*/ 0 w 273068"/>
                <a:gd name="connsiteY0" fmla="*/ 92692 h 491020"/>
                <a:gd name="connsiteX1" fmla="*/ 32568 w 273068"/>
                <a:gd name="connsiteY1" fmla="*/ 147807 h 491020"/>
                <a:gd name="connsiteX2" fmla="*/ 50105 w 273068"/>
                <a:gd name="connsiteY2" fmla="*/ 215447 h 491020"/>
                <a:gd name="connsiteX3" fmla="*/ 75157 w 273068"/>
                <a:gd name="connsiteY3" fmla="*/ 270562 h 491020"/>
                <a:gd name="connsiteX4" fmla="*/ 102714 w 273068"/>
                <a:gd name="connsiteY4" fmla="*/ 303130 h 491020"/>
                <a:gd name="connsiteX5" fmla="*/ 127766 w 273068"/>
                <a:gd name="connsiteY5" fmla="*/ 373275 h 491020"/>
                <a:gd name="connsiteX6" fmla="*/ 157828 w 273068"/>
                <a:gd name="connsiteY6" fmla="*/ 491020 h 491020"/>
                <a:gd name="connsiteX7" fmla="*/ 270563 w 273068"/>
                <a:gd name="connsiteY7" fmla="*/ 465968 h 491020"/>
                <a:gd name="connsiteX8" fmla="*/ 255531 w 273068"/>
                <a:gd name="connsiteY8" fmla="*/ 428390 h 491020"/>
                <a:gd name="connsiteX9" fmla="*/ 248016 w 273068"/>
                <a:gd name="connsiteY9" fmla="*/ 390812 h 491020"/>
                <a:gd name="connsiteX10" fmla="*/ 217953 w 273068"/>
                <a:gd name="connsiteY10" fmla="*/ 293109 h 491020"/>
                <a:gd name="connsiteX11" fmla="*/ 245511 w 273068"/>
                <a:gd name="connsiteY11" fmla="*/ 232984 h 491020"/>
                <a:gd name="connsiteX12" fmla="*/ 230479 w 273068"/>
                <a:gd name="connsiteY12" fmla="*/ 215447 h 491020"/>
                <a:gd name="connsiteX13" fmla="*/ 245511 w 273068"/>
                <a:gd name="connsiteY13" fmla="*/ 182880 h 491020"/>
                <a:gd name="connsiteX14" fmla="*/ 245511 w 273068"/>
                <a:gd name="connsiteY14" fmla="*/ 137786 h 491020"/>
                <a:gd name="connsiteX15" fmla="*/ 273068 w 273068"/>
                <a:gd name="connsiteY15" fmla="*/ 97703 h 491020"/>
                <a:gd name="connsiteX16" fmla="*/ 255531 w 273068"/>
                <a:gd name="connsiteY16" fmla="*/ 60125 h 491020"/>
                <a:gd name="connsiteX17" fmla="*/ 245511 w 273068"/>
                <a:gd name="connsiteY17" fmla="*/ 0 h 491020"/>
                <a:gd name="connsiteX18" fmla="*/ 205427 w 273068"/>
                <a:gd name="connsiteY18" fmla="*/ 17536 h 491020"/>
                <a:gd name="connsiteX19" fmla="*/ 0 w 273068"/>
                <a:gd name="connsiteY19" fmla="*/ 92692 h 491020"/>
                <a:gd name="connsiteX0" fmla="*/ 0 w 273068"/>
                <a:gd name="connsiteY0" fmla="*/ 92692 h 491020"/>
                <a:gd name="connsiteX1" fmla="*/ 50105 w 273068"/>
                <a:gd name="connsiteY1" fmla="*/ 215447 h 491020"/>
                <a:gd name="connsiteX2" fmla="*/ 75157 w 273068"/>
                <a:gd name="connsiteY2" fmla="*/ 270562 h 491020"/>
                <a:gd name="connsiteX3" fmla="*/ 102714 w 273068"/>
                <a:gd name="connsiteY3" fmla="*/ 303130 h 491020"/>
                <a:gd name="connsiteX4" fmla="*/ 127766 w 273068"/>
                <a:gd name="connsiteY4" fmla="*/ 373275 h 491020"/>
                <a:gd name="connsiteX5" fmla="*/ 157828 w 273068"/>
                <a:gd name="connsiteY5" fmla="*/ 491020 h 491020"/>
                <a:gd name="connsiteX6" fmla="*/ 270563 w 273068"/>
                <a:gd name="connsiteY6" fmla="*/ 465968 h 491020"/>
                <a:gd name="connsiteX7" fmla="*/ 255531 w 273068"/>
                <a:gd name="connsiteY7" fmla="*/ 428390 h 491020"/>
                <a:gd name="connsiteX8" fmla="*/ 248016 w 273068"/>
                <a:gd name="connsiteY8" fmla="*/ 390812 h 491020"/>
                <a:gd name="connsiteX9" fmla="*/ 217953 w 273068"/>
                <a:gd name="connsiteY9" fmla="*/ 293109 h 491020"/>
                <a:gd name="connsiteX10" fmla="*/ 245511 w 273068"/>
                <a:gd name="connsiteY10" fmla="*/ 232984 h 491020"/>
                <a:gd name="connsiteX11" fmla="*/ 230479 w 273068"/>
                <a:gd name="connsiteY11" fmla="*/ 215447 h 491020"/>
                <a:gd name="connsiteX12" fmla="*/ 245511 w 273068"/>
                <a:gd name="connsiteY12" fmla="*/ 182880 h 491020"/>
                <a:gd name="connsiteX13" fmla="*/ 245511 w 273068"/>
                <a:gd name="connsiteY13" fmla="*/ 137786 h 491020"/>
                <a:gd name="connsiteX14" fmla="*/ 273068 w 273068"/>
                <a:gd name="connsiteY14" fmla="*/ 97703 h 491020"/>
                <a:gd name="connsiteX15" fmla="*/ 255531 w 273068"/>
                <a:gd name="connsiteY15" fmla="*/ 60125 h 491020"/>
                <a:gd name="connsiteX16" fmla="*/ 245511 w 273068"/>
                <a:gd name="connsiteY16" fmla="*/ 0 h 491020"/>
                <a:gd name="connsiteX17" fmla="*/ 205427 w 273068"/>
                <a:gd name="connsiteY17" fmla="*/ 17536 h 491020"/>
                <a:gd name="connsiteX18" fmla="*/ 0 w 273068"/>
                <a:gd name="connsiteY18" fmla="*/ 92692 h 491020"/>
                <a:gd name="connsiteX0" fmla="*/ 0 w 273068"/>
                <a:gd name="connsiteY0" fmla="*/ 92692 h 491020"/>
                <a:gd name="connsiteX1" fmla="*/ 50105 w 273068"/>
                <a:gd name="connsiteY1" fmla="*/ 215447 h 491020"/>
                <a:gd name="connsiteX2" fmla="*/ 65631 w 273068"/>
                <a:gd name="connsiteY2" fmla="*/ 268177 h 491020"/>
                <a:gd name="connsiteX3" fmla="*/ 102714 w 273068"/>
                <a:gd name="connsiteY3" fmla="*/ 303130 h 491020"/>
                <a:gd name="connsiteX4" fmla="*/ 127766 w 273068"/>
                <a:gd name="connsiteY4" fmla="*/ 373275 h 491020"/>
                <a:gd name="connsiteX5" fmla="*/ 157828 w 273068"/>
                <a:gd name="connsiteY5" fmla="*/ 491020 h 491020"/>
                <a:gd name="connsiteX6" fmla="*/ 270563 w 273068"/>
                <a:gd name="connsiteY6" fmla="*/ 465968 h 491020"/>
                <a:gd name="connsiteX7" fmla="*/ 255531 w 273068"/>
                <a:gd name="connsiteY7" fmla="*/ 428390 h 491020"/>
                <a:gd name="connsiteX8" fmla="*/ 248016 w 273068"/>
                <a:gd name="connsiteY8" fmla="*/ 390812 h 491020"/>
                <a:gd name="connsiteX9" fmla="*/ 217953 w 273068"/>
                <a:gd name="connsiteY9" fmla="*/ 293109 h 491020"/>
                <a:gd name="connsiteX10" fmla="*/ 245511 w 273068"/>
                <a:gd name="connsiteY10" fmla="*/ 232984 h 491020"/>
                <a:gd name="connsiteX11" fmla="*/ 230479 w 273068"/>
                <a:gd name="connsiteY11" fmla="*/ 215447 h 491020"/>
                <a:gd name="connsiteX12" fmla="*/ 245511 w 273068"/>
                <a:gd name="connsiteY12" fmla="*/ 182880 h 491020"/>
                <a:gd name="connsiteX13" fmla="*/ 245511 w 273068"/>
                <a:gd name="connsiteY13" fmla="*/ 137786 h 491020"/>
                <a:gd name="connsiteX14" fmla="*/ 273068 w 273068"/>
                <a:gd name="connsiteY14" fmla="*/ 97703 h 491020"/>
                <a:gd name="connsiteX15" fmla="*/ 255531 w 273068"/>
                <a:gd name="connsiteY15" fmla="*/ 60125 h 491020"/>
                <a:gd name="connsiteX16" fmla="*/ 245511 w 273068"/>
                <a:gd name="connsiteY16" fmla="*/ 0 h 491020"/>
                <a:gd name="connsiteX17" fmla="*/ 205427 w 273068"/>
                <a:gd name="connsiteY17" fmla="*/ 17536 h 491020"/>
                <a:gd name="connsiteX18" fmla="*/ 0 w 273068"/>
                <a:gd name="connsiteY18" fmla="*/ 92692 h 491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73068" h="491020">
                  <a:moveTo>
                    <a:pt x="0" y="92692"/>
                  </a:moveTo>
                  <a:lnTo>
                    <a:pt x="50105" y="215447"/>
                  </a:lnTo>
                  <a:lnTo>
                    <a:pt x="65631" y="268177"/>
                  </a:lnTo>
                  <a:lnTo>
                    <a:pt x="102714" y="303130"/>
                  </a:lnTo>
                  <a:lnTo>
                    <a:pt x="127766" y="373275"/>
                  </a:lnTo>
                  <a:lnTo>
                    <a:pt x="157828" y="491020"/>
                  </a:lnTo>
                  <a:lnTo>
                    <a:pt x="270563" y="465968"/>
                  </a:lnTo>
                  <a:lnTo>
                    <a:pt x="255531" y="428390"/>
                  </a:lnTo>
                  <a:lnTo>
                    <a:pt x="248016" y="390812"/>
                  </a:lnTo>
                  <a:lnTo>
                    <a:pt x="217953" y="293109"/>
                  </a:lnTo>
                  <a:lnTo>
                    <a:pt x="245511" y="232984"/>
                  </a:lnTo>
                  <a:lnTo>
                    <a:pt x="230479" y="215447"/>
                  </a:lnTo>
                  <a:lnTo>
                    <a:pt x="245511" y="182880"/>
                  </a:lnTo>
                  <a:lnTo>
                    <a:pt x="245511" y="137786"/>
                  </a:lnTo>
                  <a:lnTo>
                    <a:pt x="273068" y="97703"/>
                  </a:lnTo>
                  <a:lnTo>
                    <a:pt x="255531" y="60125"/>
                  </a:lnTo>
                  <a:lnTo>
                    <a:pt x="245511" y="0"/>
                  </a:lnTo>
                  <a:lnTo>
                    <a:pt x="205427" y="17536"/>
                  </a:lnTo>
                  <a:lnTo>
                    <a:pt x="0" y="92692"/>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sp>
          <p:nvSpPr>
            <p:cNvPr id="41" name="Freeform 40"/>
            <p:cNvSpPr/>
            <p:nvPr/>
          </p:nvSpPr>
          <p:spPr>
            <a:xfrm>
              <a:off x="7904166" y="1951040"/>
              <a:ext cx="522287" cy="290512"/>
            </a:xfrm>
            <a:custGeom>
              <a:avLst/>
              <a:gdLst>
                <a:gd name="connsiteX0" fmla="*/ 0 w 523588"/>
                <a:gd name="connsiteY0" fmla="*/ 137787 h 290604"/>
                <a:gd name="connsiteX1" fmla="*/ 5010 w 523588"/>
                <a:gd name="connsiteY1" fmla="*/ 217953 h 290604"/>
                <a:gd name="connsiteX2" fmla="*/ 17536 w 523588"/>
                <a:gd name="connsiteY2" fmla="*/ 250521 h 290604"/>
                <a:gd name="connsiteX3" fmla="*/ 20041 w 523588"/>
                <a:gd name="connsiteY3" fmla="*/ 290604 h 290604"/>
                <a:gd name="connsiteX4" fmla="*/ 303129 w 523588"/>
                <a:gd name="connsiteY4" fmla="*/ 170354 h 290604"/>
                <a:gd name="connsiteX5" fmla="*/ 360749 w 523588"/>
                <a:gd name="connsiteY5" fmla="*/ 237995 h 290604"/>
                <a:gd name="connsiteX6" fmla="*/ 383296 w 523588"/>
                <a:gd name="connsiteY6" fmla="*/ 253026 h 290604"/>
                <a:gd name="connsiteX7" fmla="*/ 383296 w 523588"/>
                <a:gd name="connsiteY7" fmla="*/ 253026 h 290604"/>
                <a:gd name="connsiteX8" fmla="*/ 403338 w 523588"/>
                <a:gd name="connsiteY8" fmla="*/ 210437 h 290604"/>
                <a:gd name="connsiteX9" fmla="*/ 408348 w 523588"/>
                <a:gd name="connsiteY9" fmla="*/ 190396 h 290604"/>
                <a:gd name="connsiteX10" fmla="*/ 428390 w 523588"/>
                <a:gd name="connsiteY10" fmla="*/ 195406 h 290604"/>
                <a:gd name="connsiteX11" fmla="*/ 455947 w 523588"/>
                <a:gd name="connsiteY11" fmla="*/ 202922 h 290604"/>
                <a:gd name="connsiteX12" fmla="*/ 470978 w 523588"/>
                <a:gd name="connsiteY12" fmla="*/ 190396 h 290604"/>
                <a:gd name="connsiteX13" fmla="*/ 478494 w 523588"/>
                <a:gd name="connsiteY13" fmla="*/ 177870 h 290604"/>
                <a:gd name="connsiteX14" fmla="*/ 523588 w 523588"/>
                <a:gd name="connsiteY14" fmla="*/ 140292 h 290604"/>
                <a:gd name="connsiteX15" fmla="*/ 523588 w 523588"/>
                <a:gd name="connsiteY15" fmla="*/ 115240 h 290604"/>
                <a:gd name="connsiteX16" fmla="*/ 503546 w 523588"/>
                <a:gd name="connsiteY16" fmla="*/ 97703 h 290604"/>
                <a:gd name="connsiteX17" fmla="*/ 478494 w 523588"/>
                <a:gd name="connsiteY17" fmla="*/ 87682 h 290604"/>
                <a:gd name="connsiteX18" fmla="*/ 455947 w 523588"/>
                <a:gd name="connsiteY18" fmla="*/ 87682 h 290604"/>
                <a:gd name="connsiteX19" fmla="*/ 465968 w 523588"/>
                <a:gd name="connsiteY19" fmla="*/ 102714 h 290604"/>
                <a:gd name="connsiteX20" fmla="*/ 480999 w 523588"/>
                <a:gd name="connsiteY20" fmla="*/ 120250 h 290604"/>
                <a:gd name="connsiteX21" fmla="*/ 488515 w 523588"/>
                <a:gd name="connsiteY21" fmla="*/ 130271 h 290604"/>
                <a:gd name="connsiteX22" fmla="*/ 478494 w 523588"/>
                <a:gd name="connsiteY22" fmla="*/ 162839 h 290604"/>
                <a:gd name="connsiteX23" fmla="*/ 445926 w 523588"/>
                <a:gd name="connsiteY23" fmla="*/ 170354 h 290604"/>
                <a:gd name="connsiteX24" fmla="*/ 425885 w 523588"/>
                <a:gd name="connsiteY24" fmla="*/ 160333 h 290604"/>
                <a:gd name="connsiteX25" fmla="*/ 408348 w 523588"/>
                <a:gd name="connsiteY25" fmla="*/ 137787 h 290604"/>
                <a:gd name="connsiteX26" fmla="*/ 395822 w 523588"/>
                <a:gd name="connsiteY26" fmla="*/ 117745 h 290604"/>
                <a:gd name="connsiteX27" fmla="*/ 340708 w 523588"/>
                <a:gd name="connsiteY27" fmla="*/ 75156 h 290604"/>
                <a:gd name="connsiteX28" fmla="*/ 343213 w 523588"/>
                <a:gd name="connsiteY28" fmla="*/ 45094 h 290604"/>
                <a:gd name="connsiteX29" fmla="*/ 335697 w 523588"/>
                <a:gd name="connsiteY29" fmla="*/ 22547 h 290604"/>
                <a:gd name="connsiteX30" fmla="*/ 303129 w 523588"/>
                <a:gd name="connsiteY30" fmla="*/ 0 h 290604"/>
                <a:gd name="connsiteX31" fmla="*/ 270562 w 523588"/>
                <a:gd name="connsiteY31" fmla="*/ 37578 h 290604"/>
                <a:gd name="connsiteX32" fmla="*/ 250520 w 523588"/>
                <a:gd name="connsiteY32" fmla="*/ 62630 h 290604"/>
                <a:gd name="connsiteX33" fmla="*/ 115239 w 523588"/>
                <a:gd name="connsiteY33" fmla="*/ 110229 h 290604"/>
                <a:gd name="connsiteX34" fmla="*/ 115239 w 523588"/>
                <a:gd name="connsiteY34" fmla="*/ 122755 h 290604"/>
                <a:gd name="connsiteX35" fmla="*/ 0 w 523588"/>
                <a:gd name="connsiteY35" fmla="*/ 137787 h 290604"/>
                <a:gd name="connsiteX0" fmla="*/ 0 w 523588"/>
                <a:gd name="connsiteY0" fmla="*/ 137787 h 290604"/>
                <a:gd name="connsiteX1" fmla="*/ 5010 w 523588"/>
                <a:gd name="connsiteY1" fmla="*/ 217953 h 290604"/>
                <a:gd name="connsiteX2" fmla="*/ 17536 w 523588"/>
                <a:gd name="connsiteY2" fmla="*/ 250521 h 290604"/>
                <a:gd name="connsiteX3" fmla="*/ 20041 w 523588"/>
                <a:gd name="connsiteY3" fmla="*/ 290604 h 290604"/>
                <a:gd name="connsiteX4" fmla="*/ 303129 w 523588"/>
                <a:gd name="connsiteY4" fmla="*/ 170354 h 290604"/>
                <a:gd name="connsiteX5" fmla="*/ 360749 w 523588"/>
                <a:gd name="connsiteY5" fmla="*/ 237995 h 290604"/>
                <a:gd name="connsiteX6" fmla="*/ 383296 w 523588"/>
                <a:gd name="connsiteY6" fmla="*/ 253026 h 290604"/>
                <a:gd name="connsiteX7" fmla="*/ 383296 w 523588"/>
                <a:gd name="connsiteY7" fmla="*/ 253026 h 290604"/>
                <a:gd name="connsiteX8" fmla="*/ 403338 w 523588"/>
                <a:gd name="connsiteY8" fmla="*/ 210437 h 290604"/>
                <a:gd name="connsiteX9" fmla="*/ 408348 w 523588"/>
                <a:gd name="connsiteY9" fmla="*/ 190396 h 290604"/>
                <a:gd name="connsiteX10" fmla="*/ 428390 w 523588"/>
                <a:gd name="connsiteY10" fmla="*/ 195406 h 290604"/>
                <a:gd name="connsiteX11" fmla="*/ 455947 w 523588"/>
                <a:gd name="connsiteY11" fmla="*/ 202922 h 290604"/>
                <a:gd name="connsiteX12" fmla="*/ 470978 w 523588"/>
                <a:gd name="connsiteY12" fmla="*/ 190396 h 290604"/>
                <a:gd name="connsiteX13" fmla="*/ 478494 w 523588"/>
                <a:gd name="connsiteY13" fmla="*/ 177870 h 290604"/>
                <a:gd name="connsiteX14" fmla="*/ 523588 w 523588"/>
                <a:gd name="connsiteY14" fmla="*/ 140292 h 290604"/>
                <a:gd name="connsiteX15" fmla="*/ 523588 w 523588"/>
                <a:gd name="connsiteY15" fmla="*/ 115240 h 290604"/>
                <a:gd name="connsiteX16" fmla="*/ 503546 w 523588"/>
                <a:gd name="connsiteY16" fmla="*/ 97703 h 290604"/>
                <a:gd name="connsiteX17" fmla="*/ 478494 w 523588"/>
                <a:gd name="connsiteY17" fmla="*/ 87682 h 290604"/>
                <a:gd name="connsiteX18" fmla="*/ 455947 w 523588"/>
                <a:gd name="connsiteY18" fmla="*/ 87682 h 290604"/>
                <a:gd name="connsiteX19" fmla="*/ 465968 w 523588"/>
                <a:gd name="connsiteY19" fmla="*/ 102714 h 290604"/>
                <a:gd name="connsiteX20" fmla="*/ 480999 w 523588"/>
                <a:gd name="connsiteY20" fmla="*/ 120250 h 290604"/>
                <a:gd name="connsiteX21" fmla="*/ 488515 w 523588"/>
                <a:gd name="connsiteY21" fmla="*/ 130271 h 290604"/>
                <a:gd name="connsiteX22" fmla="*/ 478494 w 523588"/>
                <a:gd name="connsiteY22" fmla="*/ 162839 h 290604"/>
                <a:gd name="connsiteX23" fmla="*/ 445926 w 523588"/>
                <a:gd name="connsiteY23" fmla="*/ 170354 h 290604"/>
                <a:gd name="connsiteX24" fmla="*/ 425885 w 523588"/>
                <a:gd name="connsiteY24" fmla="*/ 160333 h 290604"/>
                <a:gd name="connsiteX25" fmla="*/ 408348 w 523588"/>
                <a:gd name="connsiteY25" fmla="*/ 137787 h 290604"/>
                <a:gd name="connsiteX26" fmla="*/ 395822 w 523588"/>
                <a:gd name="connsiteY26" fmla="*/ 117745 h 290604"/>
                <a:gd name="connsiteX27" fmla="*/ 340708 w 523588"/>
                <a:gd name="connsiteY27" fmla="*/ 75156 h 290604"/>
                <a:gd name="connsiteX28" fmla="*/ 343213 w 523588"/>
                <a:gd name="connsiteY28" fmla="*/ 45094 h 290604"/>
                <a:gd name="connsiteX29" fmla="*/ 335697 w 523588"/>
                <a:gd name="connsiteY29" fmla="*/ 22547 h 290604"/>
                <a:gd name="connsiteX30" fmla="*/ 303129 w 523588"/>
                <a:gd name="connsiteY30" fmla="*/ 0 h 290604"/>
                <a:gd name="connsiteX31" fmla="*/ 270562 w 523588"/>
                <a:gd name="connsiteY31" fmla="*/ 37578 h 290604"/>
                <a:gd name="connsiteX32" fmla="*/ 115239 w 523588"/>
                <a:gd name="connsiteY32" fmla="*/ 110229 h 290604"/>
                <a:gd name="connsiteX33" fmla="*/ 115239 w 523588"/>
                <a:gd name="connsiteY33" fmla="*/ 122755 h 290604"/>
                <a:gd name="connsiteX34" fmla="*/ 0 w 523588"/>
                <a:gd name="connsiteY34" fmla="*/ 137787 h 290604"/>
                <a:gd name="connsiteX0" fmla="*/ 0 w 523588"/>
                <a:gd name="connsiteY0" fmla="*/ 137787 h 290604"/>
                <a:gd name="connsiteX1" fmla="*/ 5010 w 523588"/>
                <a:gd name="connsiteY1" fmla="*/ 217953 h 290604"/>
                <a:gd name="connsiteX2" fmla="*/ 17536 w 523588"/>
                <a:gd name="connsiteY2" fmla="*/ 250521 h 290604"/>
                <a:gd name="connsiteX3" fmla="*/ 20041 w 523588"/>
                <a:gd name="connsiteY3" fmla="*/ 290604 h 290604"/>
                <a:gd name="connsiteX4" fmla="*/ 303129 w 523588"/>
                <a:gd name="connsiteY4" fmla="*/ 170354 h 290604"/>
                <a:gd name="connsiteX5" fmla="*/ 360749 w 523588"/>
                <a:gd name="connsiteY5" fmla="*/ 237995 h 290604"/>
                <a:gd name="connsiteX6" fmla="*/ 383296 w 523588"/>
                <a:gd name="connsiteY6" fmla="*/ 253026 h 290604"/>
                <a:gd name="connsiteX7" fmla="*/ 383296 w 523588"/>
                <a:gd name="connsiteY7" fmla="*/ 253026 h 290604"/>
                <a:gd name="connsiteX8" fmla="*/ 403338 w 523588"/>
                <a:gd name="connsiteY8" fmla="*/ 210437 h 290604"/>
                <a:gd name="connsiteX9" fmla="*/ 408348 w 523588"/>
                <a:gd name="connsiteY9" fmla="*/ 190396 h 290604"/>
                <a:gd name="connsiteX10" fmla="*/ 428390 w 523588"/>
                <a:gd name="connsiteY10" fmla="*/ 195406 h 290604"/>
                <a:gd name="connsiteX11" fmla="*/ 455947 w 523588"/>
                <a:gd name="connsiteY11" fmla="*/ 202922 h 290604"/>
                <a:gd name="connsiteX12" fmla="*/ 470978 w 523588"/>
                <a:gd name="connsiteY12" fmla="*/ 190396 h 290604"/>
                <a:gd name="connsiteX13" fmla="*/ 478494 w 523588"/>
                <a:gd name="connsiteY13" fmla="*/ 177870 h 290604"/>
                <a:gd name="connsiteX14" fmla="*/ 523588 w 523588"/>
                <a:gd name="connsiteY14" fmla="*/ 140292 h 290604"/>
                <a:gd name="connsiteX15" fmla="*/ 523588 w 523588"/>
                <a:gd name="connsiteY15" fmla="*/ 115240 h 290604"/>
                <a:gd name="connsiteX16" fmla="*/ 503546 w 523588"/>
                <a:gd name="connsiteY16" fmla="*/ 97703 h 290604"/>
                <a:gd name="connsiteX17" fmla="*/ 478494 w 523588"/>
                <a:gd name="connsiteY17" fmla="*/ 87682 h 290604"/>
                <a:gd name="connsiteX18" fmla="*/ 455947 w 523588"/>
                <a:gd name="connsiteY18" fmla="*/ 87682 h 290604"/>
                <a:gd name="connsiteX19" fmla="*/ 465968 w 523588"/>
                <a:gd name="connsiteY19" fmla="*/ 102714 h 290604"/>
                <a:gd name="connsiteX20" fmla="*/ 480999 w 523588"/>
                <a:gd name="connsiteY20" fmla="*/ 120250 h 290604"/>
                <a:gd name="connsiteX21" fmla="*/ 488515 w 523588"/>
                <a:gd name="connsiteY21" fmla="*/ 130271 h 290604"/>
                <a:gd name="connsiteX22" fmla="*/ 478494 w 523588"/>
                <a:gd name="connsiteY22" fmla="*/ 162839 h 290604"/>
                <a:gd name="connsiteX23" fmla="*/ 445926 w 523588"/>
                <a:gd name="connsiteY23" fmla="*/ 170354 h 290604"/>
                <a:gd name="connsiteX24" fmla="*/ 425885 w 523588"/>
                <a:gd name="connsiteY24" fmla="*/ 160333 h 290604"/>
                <a:gd name="connsiteX25" fmla="*/ 408348 w 523588"/>
                <a:gd name="connsiteY25" fmla="*/ 137787 h 290604"/>
                <a:gd name="connsiteX26" fmla="*/ 395822 w 523588"/>
                <a:gd name="connsiteY26" fmla="*/ 117745 h 290604"/>
                <a:gd name="connsiteX27" fmla="*/ 340708 w 523588"/>
                <a:gd name="connsiteY27" fmla="*/ 75156 h 290604"/>
                <a:gd name="connsiteX28" fmla="*/ 343213 w 523588"/>
                <a:gd name="connsiteY28" fmla="*/ 45094 h 290604"/>
                <a:gd name="connsiteX29" fmla="*/ 335697 w 523588"/>
                <a:gd name="connsiteY29" fmla="*/ 22547 h 290604"/>
                <a:gd name="connsiteX30" fmla="*/ 303129 w 523588"/>
                <a:gd name="connsiteY30" fmla="*/ 0 h 290604"/>
                <a:gd name="connsiteX31" fmla="*/ 270562 w 523588"/>
                <a:gd name="connsiteY31" fmla="*/ 37578 h 290604"/>
                <a:gd name="connsiteX32" fmla="*/ 115239 w 523588"/>
                <a:gd name="connsiteY32" fmla="*/ 110229 h 290604"/>
                <a:gd name="connsiteX33" fmla="*/ 98529 w 523588"/>
                <a:gd name="connsiteY33" fmla="*/ 117990 h 290604"/>
                <a:gd name="connsiteX34" fmla="*/ 0 w 523588"/>
                <a:gd name="connsiteY34" fmla="*/ 137787 h 290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3588" h="290604">
                  <a:moveTo>
                    <a:pt x="0" y="137787"/>
                  </a:moveTo>
                  <a:lnTo>
                    <a:pt x="5010" y="217953"/>
                  </a:lnTo>
                  <a:lnTo>
                    <a:pt x="17536" y="250521"/>
                  </a:lnTo>
                  <a:lnTo>
                    <a:pt x="20041" y="290604"/>
                  </a:lnTo>
                  <a:lnTo>
                    <a:pt x="303129" y="170354"/>
                  </a:lnTo>
                  <a:lnTo>
                    <a:pt x="360749" y="237995"/>
                  </a:lnTo>
                  <a:lnTo>
                    <a:pt x="383296" y="253026"/>
                  </a:lnTo>
                  <a:lnTo>
                    <a:pt x="383296" y="253026"/>
                  </a:lnTo>
                  <a:lnTo>
                    <a:pt x="403338" y="210437"/>
                  </a:lnTo>
                  <a:lnTo>
                    <a:pt x="408348" y="190396"/>
                  </a:lnTo>
                  <a:lnTo>
                    <a:pt x="428390" y="195406"/>
                  </a:lnTo>
                  <a:lnTo>
                    <a:pt x="455947" y="202922"/>
                  </a:lnTo>
                  <a:lnTo>
                    <a:pt x="470978" y="190396"/>
                  </a:lnTo>
                  <a:lnTo>
                    <a:pt x="478494" y="177870"/>
                  </a:lnTo>
                  <a:lnTo>
                    <a:pt x="523588" y="140292"/>
                  </a:lnTo>
                  <a:lnTo>
                    <a:pt x="523588" y="115240"/>
                  </a:lnTo>
                  <a:lnTo>
                    <a:pt x="503546" y="97703"/>
                  </a:lnTo>
                  <a:lnTo>
                    <a:pt x="478494" y="87682"/>
                  </a:lnTo>
                  <a:lnTo>
                    <a:pt x="455947" y="87682"/>
                  </a:lnTo>
                  <a:lnTo>
                    <a:pt x="465968" y="102714"/>
                  </a:lnTo>
                  <a:lnTo>
                    <a:pt x="480999" y="120250"/>
                  </a:lnTo>
                  <a:lnTo>
                    <a:pt x="488515" y="130271"/>
                  </a:lnTo>
                  <a:lnTo>
                    <a:pt x="478494" y="162839"/>
                  </a:lnTo>
                  <a:lnTo>
                    <a:pt x="445926" y="170354"/>
                  </a:lnTo>
                  <a:lnTo>
                    <a:pt x="425885" y="160333"/>
                  </a:lnTo>
                  <a:lnTo>
                    <a:pt x="408348" y="137787"/>
                  </a:lnTo>
                  <a:lnTo>
                    <a:pt x="395822" y="117745"/>
                  </a:lnTo>
                  <a:lnTo>
                    <a:pt x="340708" y="75156"/>
                  </a:lnTo>
                  <a:lnTo>
                    <a:pt x="343213" y="45094"/>
                  </a:lnTo>
                  <a:lnTo>
                    <a:pt x="335697" y="22547"/>
                  </a:lnTo>
                  <a:lnTo>
                    <a:pt x="303129" y="0"/>
                  </a:lnTo>
                  <a:lnTo>
                    <a:pt x="270562" y="37578"/>
                  </a:lnTo>
                  <a:lnTo>
                    <a:pt x="115239" y="110229"/>
                  </a:lnTo>
                  <a:lnTo>
                    <a:pt x="98529" y="117990"/>
                  </a:lnTo>
                  <a:lnTo>
                    <a:pt x="0" y="137787"/>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sp>
          <p:nvSpPr>
            <p:cNvPr id="42" name="Freeform 41"/>
            <p:cNvSpPr/>
            <p:nvPr/>
          </p:nvSpPr>
          <p:spPr>
            <a:xfrm>
              <a:off x="8153404" y="2120903"/>
              <a:ext cx="80963" cy="131763"/>
            </a:xfrm>
            <a:custGeom>
              <a:avLst/>
              <a:gdLst>
                <a:gd name="connsiteX0" fmla="*/ 0 w 71437"/>
                <a:gd name="connsiteY0" fmla="*/ 21431 h 123825"/>
                <a:gd name="connsiteX1" fmla="*/ 26193 w 71437"/>
                <a:gd name="connsiteY1" fmla="*/ 69056 h 123825"/>
                <a:gd name="connsiteX2" fmla="*/ 23812 w 71437"/>
                <a:gd name="connsiteY2" fmla="*/ 95250 h 123825"/>
                <a:gd name="connsiteX3" fmla="*/ 42862 w 71437"/>
                <a:gd name="connsiteY3" fmla="*/ 123825 h 123825"/>
                <a:gd name="connsiteX4" fmla="*/ 66675 w 71437"/>
                <a:gd name="connsiteY4" fmla="*/ 100013 h 123825"/>
                <a:gd name="connsiteX5" fmla="*/ 71437 w 71437"/>
                <a:gd name="connsiteY5" fmla="*/ 76200 h 123825"/>
                <a:gd name="connsiteX6" fmla="*/ 66675 w 71437"/>
                <a:gd name="connsiteY6" fmla="*/ 57150 h 123825"/>
                <a:gd name="connsiteX7" fmla="*/ 71437 w 71437"/>
                <a:gd name="connsiteY7" fmla="*/ 38100 h 123825"/>
                <a:gd name="connsiteX8" fmla="*/ 50006 w 71437"/>
                <a:gd name="connsiteY8" fmla="*/ 0 h 123825"/>
                <a:gd name="connsiteX9" fmla="*/ 0 w 71437"/>
                <a:gd name="connsiteY9" fmla="*/ 21431 h 123825"/>
                <a:gd name="connsiteX0" fmla="*/ 0 w 71437"/>
                <a:gd name="connsiteY0" fmla="*/ 28575 h 130969"/>
                <a:gd name="connsiteX1" fmla="*/ 26193 w 71437"/>
                <a:gd name="connsiteY1" fmla="*/ 76200 h 130969"/>
                <a:gd name="connsiteX2" fmla="*/ 23812 w 71437"/>
                <a:gd name="connsiteY2" fmla="*/ 102394 h 130969"/>
                <a:gd name="connsiteX3" fmla="*/ 42862 w 71437"/>
                <a:gd name="connsiteY3" fmla="*/ 130969 h 130969"/>
                <a:gd name="connsiteX4" fmla="*/ 66675 w 71437"/>
                <a:gd name="connsiteY4" fmla="*/ 107157 h 130969"/>
                <a:gd name="connsiteX5" fmla="*/ 71437 w 71437"/>
                <a:gd name="connsiteY5" fmla="*/ 83344 h 130969"/>
                <a:gd name="connsiteX6" fmla="*/ 66675 w 71437"/>
                <a:gd name="connsiteY6" fmla="*/ 64294 h 130969"/>
                <a:gd name="connsiteX7" fmla="*/ 71437 w 71437"/>
                <a:gd name="connsiteY7" fmla="*/ 45244 h 130969"/>
                <a:gd name="connsiteX8" fmla="*/ 42862 w 71437"/>
                <a:gd name="connsiteY8" fmla="*/ 0 h 130969"/>
                <a:gd name="connsiteX9" fmla="*/ 0 w 71437"/>
                <a:gd name="connsiteY9" fmla="*/ 28575 h 130969"/>
                <a:gd name="connsiteX0" fmla="*/ 0 w 80962"/>
                <a:gd name="connsiteY0" fmla="*/ 26194 h 130969"/>
                <a:gd name="connsiteX1" fmla="*/ 35718 w 80962"/>
                <a:gd name="connsiteY1" fmla="*/ 76200 h 130969"/>
                <a:gd name="connsiteX2" fmla="*/ 33337 w 80962"/>
                <a:gd name="connsiteY2" fmla="*/ 102394 h 130969"/>
                <a:gd name="connsiteX3" fmla="*/ 52387 w 80962"/>
                <a:gd name="connsiteY3" fmla="*/ 130969 h 130969"/>
                <a:gd name="connsiteX4" fmla="*/ 76200 w 80962"/>
                <a:gd name="connsiteY4" fmla="*/ 107157 h 130969"/>
                <a:gd name="connsiteX5" fmla="*/ 80962 w 80962"/>
                <a:gd name="connsiteY5" fmla="*/ 83344 h 130969"/>
                <a:gd name="connsiteX6" fmla="*/ 76200 w 80962"/>
                <a:gd name="connsiteY6" fmla="*/ 64294 h 130969"/>
                <a:gd name="connsiteX7" fmla="*/ 80962 w 80962"/>
                <a:gd name="connsiteY7" fmla="*/ 45244 h 130969"/>
                <a:gd name="connsiteX8" fmla="*/ 52387 w 80962"/>
                <a:gd name="connsiteY8" fmla="*/ 0 h 130969"/>
                <a:gd name="connsiteX9" fmla="*/ 0 w 80962"/>
                <a:gd name="connsiteY9" fmla="*/ 26194 h 130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 h="130969">
                  <a:moveTo>
                    <a:pt x="0" y="26194"/>
                  </a:moveTo>
                  <a:lnTo>
                    <a:pt x="35718" y="76200"/>
                  </a:lnTo>
                  <a:lnTo>
                    <a:pt x="33337" y="102394"/>
                  </a:lnTo>
                  <a:lnTo>
                    <a:pt x="52387" y="130969"/>
                  </a:lnTo>
                  <a:lnTo>
                    <a:pt x="76200" y="107157"/>
                  </a:lnTo>
                  <a:lnTo>
                    <a:pt x="80962" y="83344"/>
                  </a:lnTo>
                  <a:lnTo>
                    <a:pt x="76200" y="64294"/>
                  </a:lnTo>
                  <a:lnTo>
                    <a:pt x="80962" y="45244"/>
                  </a:lnTo>
                  <a:lnTo>
                    <a:pt x="52387" y="0"/>
                  </a:lnTo>
                  <a:lnTo>
                    <a:pt x="0" y="26194"/>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sp>
          <p:nvSpPr>
            <p:cNvPr id="43" name="Freeform 42"/>
            <p:cNvSpPr/>
            <p:nvPr/>
          </p:nvSpPr>
          <p:spPr>
            <a:xfrm>
              <a:off x="7927978" y="2147891"/>
              <a:ext cx="274638" cy="241300"/>
            </a:xfrm>
            <a:custGeom>
              <a:avLst/>
              <a:gdLst>
                <a:gd name="connsiteX0" fmla="*/ 0 w 273844"/>
                <a:gd name="connsiteY0" fmla="*/ 85725 h 235743"/>
                <a:gd name="connsiteX1" fmla="*/ 11906 w 273844"/>
                <a:gd name="connsiteY1" fmla="*/ 142875 h 235743"/>
                <a:gd name="connsiteX2" fmla="*/ 64294 w 273844"/>
                <a:gd name="connsiteY2" fmla="*/ 235743 h 235743"/>
                <a:gd name="connsiteX3" fmla="*/ 109538 w 273844"/>
                <a:gd name="connsiteY3" fmla="*/ 214312 h 235743"/>
                <a:gd name="connsiteX4" fmla="*/ 121444 w 273844"/>
                <a:gd name="connsiteY4" fmla="*/ 192881 h 235743"/>
                <a:gd name="connsiteX5" fmla="*/ 145256 w 273844"/>
                <a:gd name="connsiteY5" fmla="*/ 164306 h 235743"/>
                <a:gd name="connsiteX6" fmla="*/ 188119 w 273844"/>
                <a:gd name="connsiteY6" fmla="*/ 161925 h 235743"/>
                <a:gd name="connsiteX7" fmla="*/ 207169 w 273844"/>
                <a:gd name="connsiteY7" fmla="*/ 152400 h 235743"/>
                <a:gd name="connsiteX8" fmla="*/ 216694 w 273844"/>
                <a:gd name="connsiteY8" fmla="*/ 126206 h 235743"/>
                <a:gd name="connsiteX9" fmla="*/ 269081 w 273844"/>
                <a:gd name="connsiteY9" fmla="*/ 111918 h 235743"/>
                <a:gd name="connsiteX10" fmla="*/ 273844 w 273844"/>
                <a:gd name="connsiteY10" fmla="*/ 102393 h 235743"/>
                <a:gd name="connsiteX11" fmla="*/ 259556 w 273844"/>
                <a:gd name="connsiteY11" fmla="*/ 69056 h 235743"/>
                <a:gd name="connsiteX12" fmla="*/ 259556 w 273844"/>
                <a:gd name="connsiteY12" fmla="*/ 30956 h 235743"/>
                <a:gd name="connsiteX13" fmla="*/ 223838 w 273844"/>
                <a:gd name="connsiteY13" fmla="*/ 0 h 235743"/>
                <a:gd name="connsiteX14" fmla="*/ 0 w 273844"/>
                <a:gd name="connsiteY14" fmla="*/ 85725 h 235743"/>
                <a:gd name="connsiteX0" fmla="*/ 0 w 273844"/>
                <a:gd name="connsiteY0" fmla="*/ 92893 h 242911"/>
                <a:gd name="connsiteX1" fmla="*/ 11906 w 273844"/>
                <a:gd name="connsiteY1" fmla="*/ 150043 h 242911"/>
                <a:gd name="connsiteX2" fmla="*/ 64294 w 273844"/>
                <a:gd name="connsiteY2" fmla="*/ 242911 h 242911"/>
                <a:gd name="connsiteX3" fmla="*/ 109538 w 273844"/>
                <a:gd name="connsiteY3" fmla="*/ 221480 h 242911"/>
                <a:gd name="connsiteX4" fmla="*/ 121444 w 273844"/>
                <a:gd name="connsiteY4" fmla="*/ 200049 h 242911"/>
                <a:gd name="connsiteX5" fmla="*/ 145256 w 273844"/>
                <a:gd name="connsiteY5" fmla="*/ 171474 h 242911"/>
                <a:gd name="connsiteX6" fmla="*/ 188119 w 273844"/>
                <a:gd name="connsiteY6" fmla="*/ 169093 h 242911"/>
                <a:gd name="connsiteX7" fmla="*/ 207169 w 273844"/>
                <a:gd name="connsiteY7" fmla="*/ 159568 h 242911"/>
                <a:gd name="connsiteX8" fmla="*/ 216694 w 273844"/>
                <a:gd name="connsiteY8" fmla="*/ 133374 h 242911"/>
                <a:gd name="connsiteX9" fmla="*/ 269081 w 273844"/>
                <a:gd name="connsiteY9" fmla="*/ 119086 h 242911"/>
                <a:gd name="connsiteX10" fmla="*/ 273844 w 273844"/>
                <a:gd name="connsiteY10" fmla="*/ 109561 h 242911"/>
                <a:gd name="connsiteX11" fmla="*/ 259556 w 273844"/>
                <a:gd name="connsiteY11" fmla="*/ 76224 h 242911"/>
                <a:gd name="connsiteX12" fmla="*/ 259556 w 273844"/>
                <a:gd name="connsiteY12" fmla="*/ 38124 h 242911"/>
                <a:gd name="connsiteX13" fmla="*/ 219089 w 273844"/>
                <a:gd name="connsiteY13" fmla="*/ 0 h 242911"/>
                <a:gd name="connsiteX14" fmla="*/ 0 w 273844"/>
                <a:gd name="connsiteY14" fmla="*/ 92893 h 242911"/>
                <a:gd name="connsiteX0" fmla="*/ 0 w 273844"/>
                <a:gd name="connsiteY0" fmla="*/ 92893 h 242911"/>
                <a:gd name="connsiteX1" fmla="*/ 2409 w 273844"/>
                <a:gd name="connsiteY1" fmla="*/ 150043 h 242911"/>
                <a:gd name="connsiteX2" fmla="*/ 64294 w 273844"/>
                <a:gd name="connsiteY2" fmla="*/ 242911 h 242911"/>
                <a:gd name="connsiteX3" fmla="*/ 109538 w 273844"/>
                <a:gd name="connsiteY3" fmla="*/ 221480 h 242911"/>
                <a:gd name="connsiteX4" fmla="*/ 121444 w 273844"/>
                <a:gd name="connsiteY4" fmla="*/ 200049 h 242911"/>
                <a:gd name="connsiteX5" fmla="*/ 145256 w 273844"/>
                <a:gd name="connsiteY5" fmla="*/ 171474 h 242911"/>
                <a:gd name="connsiteX6" fmla="*/ 188119 w 273844"/>
                <a:gd name="connsiteY6" fmla="*/ 169093 h 242911"/>
                <a:gd name="connsiteX7" fmla="*/ 207169 w 273844"/>
                <a:gd name="connsiteY7" fmla="*/ 159568 h 242911"/>
                <a:gd name="connsiteX8" fmla="*/ 216694 w 273844"/>
                <a:gd name="connsiteY8" fmla="*/ 133374 h 242911"/>
                <a:gd name="connsiteX9" fmla="*/ 269081 w 273844"/>
                <a:gd name="connsiteY9" fmla="*/ 119086 h 242911"/>
                <a:gd name="connsiteX10" fmla="*/ 273844 w 273844"/>
                <a:gd name="connsiteY10" fmla="*/ 109561 h 242911"/>
                <a:gd name="connsiteX11" fmla="*/ 259556 w 273844"/>
                <a:gd name="connsiteY11" fmla="*/ 76224 h 242911"/>
                <a:gd name="connsiteX12" fmla="*/ 259556 w 273844"/>
                <a:gd name="connsiteY12" fmla="*/ 38124 h 242911"/>
                <a:gd name="connsiteX13" fmla="*/ 219089 w 273844"/>
                <a:gd name="connsiteY13" fmla="*/ 0 h 242911"/>
                <a:gd name="connsiteX14" fmla="*/ 0 w 273844"/>
                <a:gd name="connsiteY14" fmla="*/ 92893 h 242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3844" h="242911">
                  <a:moveTo>
                    <a:pt x="0" y="92893"/>
                  </a:moveTo>
                  <a:lnTo>
                    <a:pt x="2409" y="150043"/>
                  </a:lnTo>
                  <a:lnTo>
                    <a:pt x="64294" y="242911"/>
                  </a:lnTo>
                  <a:lnTo>
                    <a:pt x="109538" y="221480"/>
                  </a:lnTo>
                  <a:lnTo>
                    <a:pt x="121444" y="200049"/>
                  </a:lnTo>
                  <a:lnTo>
                    <a:pt x="145256" y="171474"/>
                  </a:lnTo>
                  <a:lnTo>
                    <a:pt x="188119" y="169093"/>
                  </a:lnTo>
                  <a:lnTo>
                    <a:pt x="207169" y="159568"/>
                  </a:lnTo>
                  <a:lnTo>
                    <a:pt x="216694" y="133374"/>
                  </a:lnTo>
                  <a:lnTo>
                    <a:pt x="269081" y="119086"/>
                  </a:lnTo>
                  <a:lnTo>
                    <a:pt x="273844" y="109561"/>
                  </a:lnTo>
                  <a:lnTo>
                    <a:pt x="259556" y="76224"/>
                  </a:lnTo>
                  <a:lnTo>
                    <a:pt x="259556" y="38124"/>
                  </a:lnTo>
                  <a:lnTo>
                    <a:pt x="219089" y="0"/>
                  </a:lnTo>
                  <a:lnTo>
                    <a:pt x="0" y="92893"/>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sp>
          <p:nvSpPr>
            <p:cNvPr id="44" name="Freeform 43"/>
            <p:cNvSpPr/>
            <p:nvPr/>
          </p:nvSpPr>
          <p:spPr>
            <a:xfrm>
              <a:off x="7756528" y="2416178"/>
              <a:ext cx="219075" cy="457201"/>
            </a:xfrm>
            <a:custGeom>
              <a:avLst/>
              <a:gdLst>
                <a:gd name="connsiteX0" fmla="*/ 21431 w 219075"/>
                <a:gd name="connsiteY0" fmla="*/ 0 h 457200"/>
                <a:gd name="connsiteX1" fmla="*/ 7144 w 219075"/>
                <a:gd name="connsiteY1" fmla="*/ 64294 h 457200"/>
                <a:gd name="connsiteX2" fmla="*/ 0 w 219075"/>
                <a:gd name="connsiteY2" fmla="*/ 97631 h 457200"/>
                <a:gd name="connsiteX3" fmla="*/ 14288 w 219075"/>
                <a:gd name="connsiteY3" fmla="*/ 138113 h 457200"/>
                <a:gd name="connsiteX4" fmla="*/ 16669 w 219075"/>
                <a:gd name="connsiteY4" fmla="*/ 176213 h 457200"/>
                <a:gd name="connsiteX5" fmla="*/ 45244 w 219075"/>
                <a:gd name="connsiteY5" fmla="*/ 185738 h 457200"/>
                <a:gd name="connsiteX6" fmla="*/ 88106 w 219075"/>
                <a:gd name="connsiteY6" fmla="*/ 200025 h 457200"/>
                <a:gd name="connsiteX7" fmla="*/ 90488 w 219075"/>
                <a:gd name="connsiteY7" fmla="*/ 242888 h 457200"/>
                <a:gd name="connsiteX8" fmla="*/ 52388 w 219075"/>
                <a:gd name="connsiteY8" fmla="*/ 302419 h 457200"/>
                <a:gd name="connsiteX9" fmla="*/ 30956 w 219075"/>
                <a:gd name="connsiteY9" fmla="*/ 350044 h 457200"/>
                <a:gd name="connsiteX10" fmla="*/ 42863 w 219075"/>
                <a:gd name="connsiteY10" fmla="*/ 383381 h 457200"/>
                <a:gd name="connsiteX11" fmla="*/ 83344 w 219075"/>
                <a:gd name="connsiteY11" fmla="*/ 400050 h 457200"/>
                <a:gd name="connsiteX12" fmla="*/ 126206 w 219075"/>
                <a:gd name="connsiteY12" fmla="*/ 407194 h 457200"/>
                <a:gd name="connsiteX13" fmla="*/ 130969 w 219075"/>
                <a:gd name="connsiteY13" fmla="*/ 435769 h 457200"/>
                <a:gd name="connsiteX14" fmla="*/ 150019 w 219075"/>
                <a:gd name="connsiteY14" fmla="*/ 457200 h 457200"/>
                <a:gd name="connsiteX15" fmla="*/ 161925 w 219075"/>
                <a:gd name="connsiteY15" fmla="*/ 438150 h 457200"/>
                <a:gd name="connsiteX16" fmla="*/ 166688 w 219075"/>
                <a:gd name="connsiteY16" fmla="*/ 397669 h 457200"/>
                <a:gd name="connsiteX17" fmla="*/ 171450 w 219075"/>
                <a:gd name="connsiteY17" fmla="*/ 383381 h 457200"/>
                <a:gd name="connsiteX18" fmla="*/ 183356 w 219075"/>
                <a:gd name="connsiteY18" fmla="*/ 354806 h 457200"/>
                <a:gd name="connsiteX19" fmla="*/ 185738 w 219075"/>
                <a:gd name="connsiteY19" fmla="*/ 311944 h 457200"/>
                <a:gd name="connsiteX20" fmla="*/ 202406 w 219075"/>
                <a:gd name="connsiteY20" fmla="*/ 283369 h 457200"/>
                <a:gd name="connsiteX21" fmla="*/ 200025 w 219075"/>
                <a:gd name="connsiteY21" fmla="*/ 264319 h 457200"/>
                <a:gd name="connsiteX22" fmla="*/ 216694 w 219075"/>
                <a:gd name="connsiteY22" fmla="*/ 207169 h 457200"/>
                <a:gd name="connsiteX23" fmla="*/ 219075 w 219075"/>
                <a:gd name="connsiteY23" fmla="*/ 169069 h 457200"/>
                <a:gd name="connsiteX24" fmla="*/ 192881 w 219075"/>
                <a:gd name="connsiteY24" fmla="*/ 145256 h 457200"/>
                <a:gd name="connsiteX25" fmla="*/ 171450 w 219075"/>
                <a:gd name="connsiteY25" fmla="*/ 147638 h 457200"/>
                <a:gd name="connsiteX26" fmla="*/ 166688 w 219075"/>
                <a:gd name="connsiteY26" fmla="*/ 138113 h 457200"/>
                <a:gd name="connsiteX27" fmla="*/ 159544 w 219075"/>
                <a:gd name="connsiteY27" fmla="*/ 119063 h 457200"/>
                <a:gd name="connsiteX28" fmla="*/ 171450 w 219075"/>
                <a:gd name="connsiteY28" fmla="*/ 73819 h 457200"/>
                <a:gd name="connsiteX29" fmla="*/ 192881 w 219075"/>
                <a:gd name="connsiteY29" fmla="*/ 38100 h 457200"/>
                <a:gd name="connsiteX30" fmla="*/ 164306 w 219075"/>
                <a:gd name="connsiteY30" fmla="*/ 16669 h 457200"/>
                <a:gd name="connsiteX31" fmla="*/ 111919 w 219075"/>
                <a:gd name="connsiteY31" fmla="*/ 21431 h 457200"/>
                <a:gd name="connsiteX32" fmla="*/ 21431 w 219075"/>
                <a:gd name="connsiteY32" fmla="*/ 0 h 457200"/>
                <a:gd name="connsiteX0" fmla="*/ 11906 w 219075"/>
                <a:gd name="connsiteY0" fmla="*/ 0 h 457200"/>
                <a:gd name="connsiteX1" fmla="*/ 7144 w 219075"/>
                <a:gd name="connsiteY1" fmla="*/ 64294 h 457200"/>
                <a:gd name="connsiteX2" fmla="*/ 0 w 219075"/>
                <a:gd name="connsiteY2" fmla="*/ 97631 h 457200"/>
                <a:gd name="connsiteX3" fmla="*/ 14288 w 219075"/>
                <a:gd name="connsiteY3" fmla="*/ 138113 h 457200"/>
                <a:gd name="connsiteX4" fmla="*/ 16669 w 219075"/>
                <a:gd name="connsiteY4" fmla="*/ 176213 h 457200"/>
                <a:gd name="connsiteX5" fmla="*/ 45244 w 219075"/>
                <a:gd name="connsiteY5" fmla="*/ 185738 h 457200"/>
                <a:gd name="connsiteX6" fmla="*/ 88106 w 219075"/>
                <a:gd name="connsiteY6" fmla="*/ 200025 h 457200"/>
                <a:gd name="connsiteX7" fmla="*/ 90488 w 219075"/>
                <a:gd name="connsiteY7" fmla="*/ 242888 h 457200"/>
                <a:gd name="connsiteX8" fmla="*/ 52388 w 219075"/>
                <a:gd name="connsiteY8" fmla="*/ 302419 h 457200"/>
                <a:gd name="connsiteX9" fmla="*/ 30956 w 219075"/>
                <a:gd name="connsiteY9" fmla="*/ 350044 h 457200"/>
                <a:gd name="connsiteX10" fmla="*/ 42863 w 219075"/>
                <a:gd name="connsiteY10" fmla="*/ 383381 h 457200"/>
                <a:gd name="connsiteX11" fmla="*/ 83344 w 219075"/>
                <a:gd name="connsiteY11" fmla="*/ 400050 h 457200"/>
                <a:gd name="connsiteX12" fmla="*/ 126206 w 219075"/>
                <a:gd name="connsiteY12" fmla="*/ 407194 h 457200"/>
                <a:gd name="connsiteX13" fmla="*/ 130969 w 219075"/>
                <a:gd name="connsiteY13" fmla="*/ 435769 h 457200"/>
                <a:gd name="connsiteX14" fmla="*/ 150019 w 219075"/>
                <a:gd name="connsiteY14" fmla="*/ 457200 h 457200"/>
                <a:gd name="connsiteX15" fmla="*/ 161925 w 219075"/>
                <a:gd name="connsiteY15" fmla="*/ 438150 h 457200"/>
                <a:gd name="connsiteX16" fmla="*/ 166688 w 219075"/>
                <a:gd name="connsiteY16" fmla="*/ 397669 h 457200"/>
                <a:gd name="connsiteX17" fmla="*/ 171450 w 219075"/>
                <a:gd name="connsiteY17" fmla="*/ 383381 h 457200"/>
                <a:gd name="connsiteX18" fmla="*/ 183356 w 219075"/>
                <a:gd name="connsiteY18" fmla="*/ 354806 h 457200"/>
                <a:gd name="connsiteX19" fmla="*/ 185738 w 219075"/>
                <a:gd name="connsiteY19" fmla="*/ 311944 h 457200"/>
                <a:gd name="connsiteX20" fmla="*/ 202406 w 219075"/>
                <a:gd name="connsiteY20" fmla="*/ 283369 h 457200"/>
                <a:gd name="connsiteX21" fmla="*/ 200025 w 219075"/>
                <a:gd name="connsiteY21" fmla="*/ 264319 h 457200"/>
                <a:gd name="connsiteX22" fmla="*/ 216694 w 219075"/>
                <a:gd name="connsiteY22" fmla="*/ 207169 h 457200"/>
                <a:gd name="connsiteX23" fmla="*/ 219075 w 219075"/>
                <a:gd name="connsiteY23" fmla="*/ 169069 h 457200"/>
                <a:gd name="connsiteX24" fmla="*/ 192881 w 219075"/>
                <a:gd name="connsiteY24" fmla="*/ 145256 h 457200"/>
                <a:gd name="connsiteX25" fmla="*/ 171450 w 219075"/>
                <a:gd name="connsiteY25" fmla="*/ 147638 h 457200"/>
                <a:gd name="connsiteX26" fmla="*/ 166688 w 219075"/>
                <a:gd name="connsiteY26" fmla="*/ 138113 h 457200"/>
                <a:gd name="connsiteX27" fmla="*/ 159544 w 219075"/>
                <a:gd name="connsiteY27" fmla="*/ 119063 h 457200"/>
                <a:gd name="connsiteX28" fmla="*/ 171450 w 219075"/>
                <a:gd name="connsiteY28" fmla="*/ 73819 h 457200"/>
                <a:gd name="connsiteX29" fmla="*/ 192881 w 219075"/>
                <a:gd name="connsiteY29" fmla="*/ 38100 h 457200"/>
                <a:gd name="connsiteX30" fmla="*/ 164306 w 219075"/>
                <a:gd name="connsiteY30" fmla="*/ 16669 h 457200"/>
                <a:gd name="connsiteX31" fmla="*/ 111919 w 219075"/>
                <a:gd name="connsiteY31" fmla="*/ 21431 h 457200"/>
                <a:gd name="connsiteX32" fmla="*/ 11906 w 219075"/>
                <a:gd name="connsiteY32" fmla="*/ 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19075" h="457200">
                  <a:moveTo>
                    <a:pt x="11906" y="0"/>
                  </a:moveTo>
                  <a:lnTo>
                    <a:pt x="7144" y="64294"/>
                  </a:lnTo>
                  <a:lnTo>
                    <a:pt x="0" y="97631"/>
                  </a:lnTo>
                  <a:lnTo>
                    <a:pt x="14288" y="138113"/>
                  </a:lnTo>
                  <a:lnTo>
                    <a:pt x="16669" y="176213"/>
                  </a:lnTo>
                  <a:lnTo>
                    <a:pt x="45244" y="185738"/>
                  </a:lnTo>
                  <a:lnTo>
                    <a:pt x="88106" y="200025"/>
                  </a:lnTo>
                  <a:lnTo>
                    <a:pt x="90488" y="242888"/>
                  </a:lnTo>
                  <a:lnTo>
                    <a:pt x="52388" y="302419"/>
                  </a:lnTo>
                  <a:lnTo>
                    <a:pt x="30956" y="350044"/>
                  </a:lnTo>
                  <a:lnTo>
                    <a:pt x="42863" y="383381"/>
                  </a:lnTo>
                  <a:lnTo>
                    <a:pt x="83344" y="400050"/>
                  </a:lnTo>
                  <a:lnTo>
                    <a:pt x="126206" y="407194"/>
                  </a:lnTo>
                  <a:lnTo>
                    <a:pt x="130969" y="435769"/>
                  </a:lnTo>
                  <a:lnTo>
                    <a:pt x="150019" y="457200"/>
                  </a:lnTo>
                  <a:lnTo>
                    <a:pt x="161925" y="438150"/>
                  </a:lnTo>
                  <a:lnTo>
                    <a:pt x="166688" y="397669"/>
                  </a:lnTo>
                  <a:lnTo>
                    <a:pt x="171450" y="383381"/>
                  </a:lnTo>
                  <a:lnTo>
                    <a:pt x="183356" y="354806"/>
                  </a:lnTo>
                  <a:lnTo>
                    <a:pt x="185738" y="311944"/>
                  </a:lnTo>
                  <a:lnTo>
                    <a:pt x="202406" y="283369"/>
                  </a:lnTo>
                  <a:lnTo>
                    <a:pt x="200025" y="264319"/>
                  </a:lnTo>
                  <a:lnTo>
                    <a:pt x="216694" y="207169"/>
                  </a:lnTo>
                  <a:lnTo>
                    <a:pt x="219075" y="169069"/>
                  </a:lnTo>
                  <a:lnTo>
                    <a:pt x="192881" y="145256"/>
                  </a:lnTo>
                  <a:lnTo>
                    <a:pt x="171450" y="147638"/>
                  </a:lnTo>
                  <a:lnTo>
                    <a:pt x="166688" y="138113"/>
                  </a:lnTo>
                  <a:lnTo>
                    <a:pt x="159544" y="119063"/>
                  </a:lnTo>
                  <a:lnTo>
                    <a:pt x="171450" y="73819"/>
                  </a:lnTo>
                  <a:lnTo>
                    <a:pt x="192881" y="38100"/>
                  </a:lnTo>
                  <a:lnTo>
                    <a:pt x="164306" y="16669"/>
                  </a:lnTo>
                  <a:lnTo>
                    <a:pt x="111919" y="21431"/>
                  </a:lnTo>
                  <a:lnTo>
                    <a:pt x="11906" y="0"/>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sp>
          <p:nvSpPr>
            <p:cNvPr id="45" name="Freeform 44"/>
            <p:cNvSpPr/>
            <p:nvPr/>
          </p:nvSpPr>
          <p:spPr>
            <a:xfrm>
              <a:off x="7745416" y="2760666"/>
              <a:ext cx="153987" cy="250826"/>
            </a:xfrm>
            <a:custGeom>
              <a:avLst/>
              <a:gdLst>
                <a:gd name="connsiteX0" fmla="*/ 0 w 154781"/>
                <a:gd name="connsiteY0" fmla="*/ 0 h 235744"/>
                <a:gd name="connsiteX1" fmla="*/ 30956 w 154781"/>
                <a:gd name="connsiteY1" fmla="*/ 66675 h 235744"/>
                <a:gd name="connsiteX2" fmla="*/ 28575 w 154781"/>
                <a:gd name="connsiteY2" fmla="*/ 85725 h 235744"/>
                <a:gd name="connsiteX3" fmla="*/ 52387 w 154781"/>
                <a:gd name="connsiteY3" fmla="*/ 126206 h 235744"/>
                <a:gd name="connsiteX4" fmla="*/ 47625 w 154781"/>
                <a:gd name="connsiteY4" fmla="*/ 142875 h 235744"/>
                <a:gd name="connsiteX5" fmla="*/ 66675 w 154781"/>
                <a:gd name="connsiteY5" fmla="*/ 183356 h 235744"/>
                <a:gd name="connsiteX6" fmla="*/ 69056 w 154781"/>
                <a:gd name="connsiteY6" fmla="*/ 207169 h 235744"/>
                <a:gd name="connsiteX7" fmla="*/ 78581 w 154781"/>
                <a:gd name="connsiteY7" fmla="*/ 235744 h 235744"/>
                <a:gd name="connsiteX8" fmla="*/ 92869 w 154781"/>
                <a:gd name="connsiteY8" fmla="*/ 221456 h 235744"/>
                <a:gd name="connsiteX9" fmla="*/ 114300 w 154781"/>
                <a:gd name="connsiteY9" fmla="*/ 214312 h 235744"/>
                <a:gd name="connsiteX10" fmla="*/ 114300 w 154781"/>
                <a:gd name="connsiteY10" fmla="*/ 214312 h 235744"/>
                <a:gd name="connsiteX11" fmla="*/ 152400 w 154781"/>
                <a:gd name="connsiteY11" fmla="*/ 195262 h 235744"/>
                <a:gd name="connsiteX12" fmla="*/ 154781 w 154781"/>
                <a:gd name="connsiteY12" fmla="*/ 159544 h 235744"/>
                <a:gd name="connsiteX13" fmla="*/ 147637 w 154781"/>
                <a:gd name="connsiteY13" fmla="*/ 135731 h 235744"/>
                <a:gd name="connsiteX14" fmla="*/ 128587 w 154781"/>
                <a:gd name="connsiteY14" fmla="*/ 119062 h 235744"/>
                <a:gd name="connsiteX15" fmla="*/ 121444 w 154781"/>
                <a:gd name="connsiteY15" fmla="*/ 126206 h 235744"/>
                <a:gd name="connsiteX16" fmla="*/ 102394 w 154781"/>
                <a:gd name="connsiteY16" fmla="*/ 116681 h 235744"/>
                <a:gd name="connsiteX17" fmla="*/ 83344 w 154781"/>
                <a:gd name="connsiteY17" fmla="*/ 95250 h 235744"/>
                <a:gd name="connsiteX18" fmla="*/ 71437 w 154781"/>
                <a:gd name="connsiteY18" fmla="*/ 76200 h 235744"/>
                <a:gd name="connsiteX19" fmla="*/ 45244 w 154781"/>
                <a:gd name="connsiteY19" fmla="*/ 33337 h 235744"/>
                <a:gd name="connsiteX20" fmla="*/ 0 w 154781"/>
                <a:gd name="connsiteY20" fmla="*/ 0 h 235744"/>
                <a:gd name="connsiteX0" fmla="*/ 0 w 154781"/>
                <a:gd name="connsiteY0" fmla="*/ 14288 h 250032"/>
                <a:gd name="connsiteX1" fmla="*/ 30956 w 154781"/>
                <a:gd name="connsiteY1" fmla="*/ 80963 h 250032"/>
                <a:gd name="connsiteX2" fmla="*/ 28575 w 154781"/>
                <a:gd name="connsiteY2" fmla="*/ 100013 h 250032"/>
                <a:gd name="connsiteX3" fmla="*/ 52387 w 154781"/>
                <a:gd name="connsiteY3" fmla="*/ 140494 h 250032"/>
                <a:gd name="connsiteX4" fmla="*/ 47625 w 154781"/>
                <a:gd name="connsiteY4" fmla="*/ 157163 h 250032"/>
                <a:gd name="connsiteX5" fmla="*/ 66675 w 154781"/>
                <a:gd name="connsiteY5" fmla="*/ 197644 h 250032"/>
                <a:gd name="connsiteX6" fmla="*/ 69056 w 154781"/>
                <a:gd name="connsiteY6" fmla="*/ 221457 h 250032"/>
                <a:gd name="connsiteX7" fmla="*/ 78581 w 154781"/>
                <a:gd name="connsiteY7" fmla="*/ 250032 h 250032"/>
                <a:gd name="connsiteX8" fmla="*/ 92869 w 154781"/>
                <a:gd name="connsiteY8" fmla="*/ 235744 h 250032"/>
                <a:gd name="connsiteX9" fmla="*/ 114300 w 154781"/>
                <a:gd name="connsiteY9" fmla="*/ 228600 h 250032"/>
                <a:gd name="connsiteX10" fmla="*/ 114300 w 154781"/>
                <a:gd name="connsiteY10" fmla="*/ 228600 h 250032"/>
                <a:gd name="connsiteX11" fmla="*/ 152400 w 154781"/>
                <a:gd name="connsiteY11" fmla="*/ 209550 h 250032"/>
                <a:gd name="connsiteX12" fmla="*/ 154781 w 154781"/>
                <a:gd name="connsiteY12" fmla="*/ 173832 h 250032"/>
                <a:gd name="connsiteX13" fmla="*/ 147637 w 154781"/>
                <a:gd name="connsiteY13" fmla="*/ 150019 h 250032"/>
                <a:gd name="connsiteX14" fmla="*/ 128587 w 154781"/>
                <a:gd name="connsiteY14" fmla="*/ 133350 h 250032"/>
                <a:gd name="connsiteX15" fmla="*/ 121444 w 154781"/>
                <a:gd name="connsiteY15" fmla="*/ 140494 h 250032"/>
                <a:gd name="connsiteX16" fmla="*/ 102394 w 154781"/>
                <a:gd name="connsiteY16" fmla="*/ 130969 h 250032"/>
                <a:gd name="connsiteX17" fmla="*/ 83344 w 154781"/>
                <a:gd name="connsiteY17" fmla="*/ 109538 h 250032"/>
                <a:gd name="connsiteX18" fmla="*/ 71437 w 154781"/>
                <a:gd name="connsiteY18" fmla="*/ 90488 h 250032"/>
                <a:gd name="connsiteX19" fmla="*/ 30957 w 154781"/>
                <a:gd name="connsiteY19" fmla="*/ 0 h 250032"/>
                <a:gd name="connsiteX20" fmla="*/ 0 w 154781"/>
                <a:gd name="connsiteY20" fmla="*/ 14288 h 250032"/>
                <a:gd name="connsiteX0" fmla="*/ 0 w 154793"/>
                <a:gd name="connsiteY0" fmla="*/ 14288 h 250032"/>
                <a:gd name="connsiteX1" fmla="*/ 30956 w 154793"/>
                <a:gd name="connsiteY1" fmla="*/ 80963 h 250032"/>
                <a:gd name="connsiteX2" fmla="*/ 28575 w 154793"/>
                <a:gd name="connsiteY2" fmla="*/ 100013 h 250032"/>
                <a:gd name="connsiteX3" fmla="*/ 52387 w 154793"/>
                <a:gd name="connsiteY3" fmla="*/ 140494 h 250032"/>
                <a:gd name="connsiteX4" fmla="*/ 47625 w 154793"/>
                <a:gd name="connsiteY4" fmla="*/ 157163 h 250032"/>
                <a:gd name="connsiteX5" fmla="*/ 66675 w 154793"/>
                <a:gd name="connsiteY5" fmla="*/ 197644 h 250032"/>
                <a:gd name="connsiteX6" fmla="*/ 69056 w 154793"/>
                <a:gd name="connsiteY6" fmla="*/ 221457 h 250032"/>
                <a:gd name="connsiteX7" fmla="*/ 78581 w 154793"/>
                <a:gd name="connsiteY7" fmla="*/ 250032 h 250032"/>
                <a:gd name="connsiteX8" fmla="*/ 92869 w 154793"/>
                <a:gd name="connsiteY8" fmla="*/ 235744 h 250032"/>
                <a:gd name="connsiteX9" fmla="*/ 114300 w 154793"/>
                <a:gd name="connsiteY9" fmla="*/ 228600 h 250032"/>
                <a:gd name="connsiteX10" fmla="*/ 114300 w 154793"/>
                <a:gd name="connsiteY10" fmla="*/ 228600 h 250032"/>
                <a:gd name="connsiteX11" fmla="*/ 154793 w 154793"/>
                <a:gd name="connsiteY11" fmla="*/ 230914 h 250032"/>
                <a:gd name="connsiteX12" fmla="*/ 154781 w 154793"/>
                <a:gd name="connsiteY12" fmla="*/ 173832 h 250032"/>
                <a:gd name="connsiteX13" fmla="*/ 147637 w 154793"/>
                <a:gd name="connsiteY13" fmla="*/ 150019 h 250032"/>
                <a:gd name="connsiteX14" fmla="*/ 128587 w 154793"/>
                <a:gd name="connsiteY14" fmla="*/ 133350 h 250032"/>
                <a:gd name="connsiteX15" fmla="*/ 121444 w 154793"/>
                <a:gd name="connsiteY15" fmla="*/ 140494 h 250032"/>
                <a:gd name="connsiteX16" fmla="*/ 102394 w 154793"/>
                <a:gd name="connsiteY16" fmla="*/ 130969 h 250032"/>
                <a:gd name="connsiteX17" fmla="*/ 83344 w 154793"/>
                <a:gd name="connsiteY17" fmla="*/ 109538 h 250032"/>
                <a:gd name="connsiteX18" fmla="*/ 71437 w 154793"/>
                <a:gd name="connsiteY18" fmla="*/ 90488 h 250032"/>
                <a:gd name="connsiteX19" fmla="*/ 30957 w 154793"/>
                <a:gd name="connsiteY19" fmla="*/ 0 h 250032"/>
                <a:gd name="connsiteX20" fmla="*/ 0 w 154793"/>
                <a:gd name="connsiteY20" fmla="*/ 14288 h 250032"/>
                <a:gd name="connsiteX0" fmla="*/ 0 w 154793"/>
                <a:gd name="connsiteY0" fmla="*/ 14288 h 250032"/>
                <a:gd name="connsiteX1" fmla="*/ 30956 w 154793"/>
                <a:gd name="connsiteY1" fmla="*/ 80963 h 250032"/>
                <a:gd name="connsiteX2" fmla="*/ 28575 w 154793"/>
                <a:gd name="connsiteY2" fmla="*/ 100013 h 250032"/>
                <a:gd name="connsiteX3" fmla="*/ 52387 w 154793"/>
                <a:gd name="connsiteY3" fmla="*/ 140494 h 250032"/>
                <a:gd name="connsiteX4" fmla="*/ 47625 w 154793"/>
                <a:gd name="connsiteY4" fmla="*/ 157163 h 250032"/>
                <a:gd name="connsiteX5" fmla="*/ 66675 w 154793"/>
                <a:gd name="connsiteY5" fmla="*/ 197644 h 250032"/>
                <a:gd name="connsiteX6" fmla="*/ 69056 w 154793"/>
                <a:gd name="connsiteY6" fmla="*/ 221457 h 250032"/>
                <a:gd name="connsiteX7" fmla="*/ 78581 w 154793"/>
                <a:gd name="connsiteY7" fmla="*/ 250032 h 250032"/>
                <a:gd name="connsiteX8" fmla="*/ 92869 w 154793"/>
                <a:gd name="connsiteY8" fmla="*/ 235744 h 250032"/>
                <a:gd name="connsiteX9" fmla="*/ 114300 w 154793"/>
                <a:gd name="connsiteY9" fmla="*/ 228600 h 250032"/>
                <a:gd name="connsiteX10" fmla="*/ 116694 w 154793"/>
                <a:gd name="connsiteY10" fmla="*/ 242843 h 250032"/>
                <a:gd name="connsiteX11" fmla="*/ 154793 w 154793"/>
                <a:gd name="connsiteY11" fmla="*/ 230914 h 250032"/>
                <a:gd name="connsiteX12" fmla="*/ 154781 w 154793"/>
                <a:gd name="connsiteY12" fmla="*/ 173832 h 250032"/>
                <a:gd name="connsiteX13" fmla="*/ 147637 w 154793"/>
                <a:gd name="connsiteY13" fmla="*/ 150019 h 250032"/>
                <a:gd name="connsiteX14" fmla="*/ 128587 w 154793"/>
                <a:gd name="connsiteY14" fmla="*/ 133350 h 250032"/>
                <a:gd name="connsiteX15" fmla="*/ 121444 w 154793"/>
                <a:gd name="connsiteY15" fmla="*/ 140494 h 250032"/>
                <a:gd name="connsiteX16" fmla="*/ 102394 w 154793"/>
                <a:gd name="connsiteY16" fmla="*/ 130969 h 250032"/>
                <a:gd name="connsiteX17" fmla="*/ 83344 w 154793"/>
                <a:gd name="connsiteY17" fmla="*/ 109538 h 250032"/>
                <a:gd name="connsiteX18" fmla="*/ 71437 w 154793"/>
                <a:gd name="connsiteY18" fmla="*/ 90488 h 250032"/>
                <a:gd name="connsiteX19" fmla="*/ 30957 w 154793"/>
                <a:gd name="connsiteY19" fmla="*/ 0 h 250032"/>
                <a:gd name="connsiteX20" fmla="*/ 0 w 154793"/>
                <a:gd name="connsiteY20" fmla="*/ 14288 h 250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4793" h="250032">
                  <a:moveTo>
                    <a:pt x="0" y="14288"/>
                  </a:moveTo>
                  <a:lnTo>
                    <a:pt x="30956" y="80963"/>
                  </a:lnTo>
                  <a:lnTo>
                    <a:pt x="28575" y="100013"/>
                  </a:lnTo>
                  <a:lnTo>
                    <a:pt x="52387" y="140494"/>
                  </a:lnTo>
                  <a:lnTo>
                    <a:pt x="47625" y="157163"/>
                  </a:lnTo>
                  <a:lnTo>
                    <a:pt x="66675" y="197644"/>
                  </a:lnTo>
                  <a:lnTo>
                    <a:pt x="69056" y="221457"/>
                  </a:lnTo>
                  <a:lnTo>
                    <a:pt x="78581" y="250032"/>
                  </a:lnTo>
                  <a:lnTo>
                    <a:pt x="92869" y="235744"/>
                  </a:lnTo>
                  <a:lnTo>
                    <a:pt x="114300" y="228600"/>
                  </a:lnTo>
                  <a:lnTo>
                    <a:pt x="116694" y="242843"/>
                  </a:lnTo>
                  <a:lnTo>
                    <a:pt x="154793" y="230914"/>
                  </a:lnTo>
                  <a:cubicBezTo>
                    <a:pt x="154789" y="211887"/>
                    <a:pt x="154785" y="192859"/>
                    <a:pt x="154781" y="173832"/>
                  </a:cubicBezTo>
                  <a:lnTo>
                    <a:pt x="147637" y="150019"/>
                  </a:lnTo>
                  <a:lnTo>
                    <a:pt x="128587" y="133350"/>
                  </a:lnTo>
                  <a:lnTo>
                    <a:pt x="121444" y="140494"/>
                  </a:lnTo>
                  <a:lnTo>
                    <a:pt x="102394" y="130969"/>
                  </a:lnTo>
                  <a:lnTo>
                    <a:pt x="83344" y="109538"/>
                  </a:lnTo>
                  <a:lnTo>
                    <a:pt x="71437" y="90488"/>
                  </a:lnTo>
                  <a:lnTo>
                    <a:pt x="30957" y="0"/>
                  </a:lnTo>
                  <a:lnTo>
                    <a:pt x="0" y="14288"/>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sp>
          <p:nvSpPr>
            <p:cNvPr id="46" name="Freeform 45"/>
            <p:cNvSpPr/>
            <p:nvPr/>
          </p:nvSpPr>
          <p:spPr>
            <a:xfrm>
              <a:off x="6823078" y="2805117"/>
              <a:ext cx="665163" cy="727076"/>
            </a:xfrm>
            <a:custGeom>
              <a:avLst/>
              <a:gdLst>
                <a:gd name="connsiteX0" fmla="*/ 190500 w 664369"/>
                <a:gd name="connsiteY0" fmla="*/ 0 h 704850"/>
                <a:gd name="connsiteX1" fmla="*/ 195263 w 664369"/>
                <a:gd name="connsiteY1" fmla="*/ 73819 h 704850"/>
                <a:gd name="connsiteX2" fmla="*/ 195263 w 664369"/>
                <a:gd name="connsiteY2" fmla="*/ 178594 h 704850"/>
                <a:gd name="connsiteX3" fmla="*/ 147638 w 664369"/>
                <a:gd name="connsiteY3" fmla="*/ 264319 h 704850"/>
                <a:gd name="connsiteX4" fmla="*/ 111919 w 664369"/>
                <a:gd name="connsiteY4" fmla="*/ 285750 h 704850"/>
                <a:gd name="connsiteX5" fmla="*/ 92869 w 664369"/>
                <a:gd name="connsiteY5" fmla="*/ 297657 h 704850"/>
                <a:gd name="connsiteX6" fmla="*/ 90488 w 664369"/>
                <a:gd name="connsiteY6" fmla="*/ 326232 h 704850"/>
                <a:gd name="connsiteX7" fmla="*/ 102394 w 664369"/>
                <a:gd name="connsiteY7" fmla="*/ 330994 h 704850"/>
                <a:gd name="connsiteX8" fmla="*/ 100013 w 664369"/>
                <a:gd name="connsiteY8" fmla="*/ 354807 h 704850"/>
                <a:gd name="connsiteX9" fmla="*/ 104775 w 664369"/>
                <a:gd name="connsiteY9" fmla="*/ 369094 h 704850"/>
                <a:gd name="connsiteX10" fmla="*/ 83344 w 664369"/>
                <a:gd name="connsiteY10" fmla="*/ 388144 h 704850"/>
                <a:gd name="connsiteX11" fmla="*/ 80963 w 664369"/>
                <a:gd name="connsiteY11" fmla="*/ 392907 h 704850"/>
                <a:gd name="connsiteX12" fmla="*/ 69056 w 664369"/>
                <a:gd name="connsiteY12" fmla="*/ 369094 h 704850"/>
                <a:gd name="connsiteX13" fmla="*/ 45244 w 664369"/>
                <a:gd name="connsiteY13" fmla="*/ 381000 h 704850"/>
                <a:gd name="connsiteX14" fmla="*/ 45244 w 664369"/>
                <a:gd name="connsiteY14" fmla="*/ 421482 h 704850"/>
                <a:gd name="connsiteX15" fmla="*/ 52388 w 664369"/>
                <a:gd name="connsiteY15" fmla="*/ 438150 h 704850"/>
                <a:gd name="connsiteX16" fmla="*/ 0 w 664369"/>
                <a:gd name="connsiteY16" fmla="*/ 502444 h 704850"/>
                <a:gd name="connsiteX17" fmla="*/ 33338 w 664369"/>
                <a:gd name="connsiteY17" fmla="*/ 607219 h 704850"/>
                <a:gd name="connsiteX18" fmla="*/ 88106 w 664369"/>
                <a:gd name="connsiteY18" fmla="*/ 642938 h 704850"/>
                <a:gd name="connsiteX19" fmla="*/ 104775 w 664369"/>
                <a:gd name="connsiteY19" fmla="*/ 638175 h 704850"/>
                <a:gd name="connsiteX20" fmla="*/ 152400 w 664369"/>
                <a:gd name="connsiteY20" fmla="*/ 685800 h 704850"/>
                <a:gd name="connsiteX21" fmla="*/ 169069 w 664369"/>
                <a:gd name="connsiteY21" fmla="*/ 685800 h 704850"/>
                <a:gd name="connsiteX22" fmla="*/ 214313 w 664369"/>
                <a:gd name="connsiteY22" fmla="*/ 704850 h 704850"/>
                <a:gd name="connsiteX23" fmla="*/ 230981 w 664369"/>
                <a:gd name="connsiteY23" fmla="*/ 666750 h 704850"/>
                <a:gd name="connsiteX24" fmla="*/ 264319 w 664369"/>
                <a:gd name="connsiteY24" fmla="*/ 647700 h 704850"/>
                <a:gd name="connsiteX25" fmla="*/ 285750 w 664369"/>
                <a:gd name="connsiteY25" fmla="*/ 645319 h 704850"/>
                <a:gd name="connsiteX26" fmla="*/ 352425 w 664369"/>
                <a:gd name="connsiteY26" fmla="*/ 604838 h 704850"/>
                <a:gd name="connsiteX27" fmla="*/ 369094 w 664369"/>
                <a:gd name="connsiteY27" fmla="*/ 597694 h 704850"/>
                <a:gd name="connsiteX28" fmla="*/ 366713 w 664369"/>
                <a:gd name="connsiteY28" fmla="*/ 559594 h 704850"/>
                <a:gd name="connsiteX29" fmla="*/ 369094 w 664369"/>
                <a:gd name="connsiteY29" fmla="*/ 528638 h 704850"/>
                <a:gd name="connsiteX30" fmla="*/ 373856 w 664369"/>
                <a:gd name="connsiteY30" fmla="*/ 497682 h 704850"/>
                <a:gd name="connsiteX31" fmla="*/ 381000 w 664369"/>
                <a:gd name="connsiteY31" fmla="*/ 473869 h 704850"/>
                <a:gd name="connsiteX32" fmla="*/ 407194 w 664369"/>
                <a:gd name="connsiteY32" fmla="*/ 435769 h 704850"/>
                <a:gd name="connsiteX33" fmla="*/ 428625 w 664369"/>
                <a:gd name="connsiteY33" fmla="*/ 385763 h 704850"/>
                <a:gd name="connsiteX34" fmla="*/ 428625 w 664369"/>
                <a:gd name="connsiteY34" fmla="*/ 385763 h 704850"/>
                <a:gd name="connsiteX35" fmla="*/ 476250 w 664369"/>
                <a:gd name="connsiteY35" fmla="*/ 354807 h 704850"/>
                <a:gd name="connsiteX36" fmla="*/ 502444 w 664369"/>
                <a:gd name="connsiteY36" fmla="*/ 330994 h 704850"/>
                <a:gd name="connsiteX37" fmla="*/ 507206 w 664369"/>
                <a:gd name="connsiteY37" fmla="*/ 292894 h 704850"/>
                <a:gd name="connsiteX38" fmla="*/ 573881 w 664369"/>
                <a:gd name="connsiteY38" fmla="*/ 188119 h 704850"/>
                <a:gd name="connsiteX39" fmla="*/ 571500 w 664369"/>
                <a:gd name="connsiteY39" fmla="*/ 169069 h 704850"/>
                <a:gd name="connsiteX40" fmla="*/ 573881 w 664369"/>
                <a:gd name="connsiteY40" fmla="*/ 159544 h 704850"/>
                <a:gd name="connsiteX41" fmla="*/ 614363 w 664369"/>
                <a:gd name="connsiteY41" fmla="*/ 150019 h 704850"/>
                <a:gd name="connsiteX42" fmla="*/ 628650 w 664369"/>
                <a:gd name="connsiteY42" fmla="*/ 159544 h 704850"/>
                <a:gd name="connsiteX43" fmla="*/ 647700 w 664369"/>
                <a:gd name="connsiteY43" fmla="*/ 161925 h 704850"/>
                <a:gd name="connsiteX44" fmla="*/ 659606 w 664369"/>
                <a:gd name="connsiteY44" fmla="*/ 133350 h 704850"/>
                <a:gd name="connsiteX45" fmla="*/ 664369 w 664369"/>
                <a:gd name="connsiteY45" fmla="*/ 119063 h 704850"/>
                <a:gd name="connsiteX46" fmla="*/ 645319 w 664369"/>
                <a:gd name="connsiteY46" fmla="*/ 104775 h 704850"/>
                <a:gd name="connsiteX47" fmla="*/ 642938 w 664369"/>
                <a:gd name="connsiteY47" fmla="*/ 92869 h 704850"/>
                <a:gd name="connsiteX48" fmla="*/ 621506 w 664369"/>
                <a:gd name="connsiteY48" fmla="*/ 83344 h 704850"/>
                <a:gd name="connsiteX49" fmla="*/ 590550 w 664369"/>
                <a:gd name="connsiteY49" fmla="*/ 88107 h 704850"/>
                <a:gd name="connsiteX50" fmla="*/ 573881 w 664369"/>
                <a:gd name="connsiteY50" fmla="*/ 104775 h 704850"/>
                <a:gd name="connsiteX51" fmla="*/ 564356 w 664369"/>
                <a:gd name="connsiteY51" fmla="*/ 116682 h 704850"/>
                <a:gd name="connsiteX52" fmla="*/ 547688 w 664369"/>
                <a:gd name="connsiteY52" fmla="*/ 126207 h 704850"/>
                <a:gd name="connsiteX53" fmla="*/ 528638 w 664369"/>
                <a:gd name="connsiteY53" fmla="*/ 133350 h 704850"/>
                <a:gd name="connsiteX54" fmla="*/ 516731 w 664369"/>
                <a:gd name="connsiteY54" fmla="*/ 128588 h 704850"/>
                <a:gd name="connsiteX55" fmla="*/ 502444 w 664369"/>
                <a:gd name="connsiteY55" fmla="*/ 128588 h 704850"/>
                <a:gd name="connsiteX56" fmla="*/ 495300 w 664369"/>
                <a:gd name="connsiteY56" fmla="*/ 121444 h 704850"/>
                <a:gd name="connsiteX57" fmla="*/ 478631 w 664369"/>
                <a:gd name="connsiteY57" fmla="*/ 164307 h 704850"/>
                <a:gd name="connsiteX58" fmla="*/ 469106 w 664369"/>
                <a:gd name="connsiteY58" fmla="*/ 173832 h 704850"/>
                <a:gd name="connsiteX59" fmla="*/ 459581 w 664369"/>
                <a:gd name="connsiteY59" fmla="*/ 173832 h 704850"/>
                <a:gd name="connsiteX60" fmla="*/ 459581 w 664369"/>
                <a:gd name="connsiteY60" fmla="*/ 173832 h 704850"/>
                <a:gd name="connsiteX61" fmla="*/ 445294 w 664369"/>
                <a:gd name="connsiteY61" fmla="*/ 188119 h 704850"/>
                <a:gd name="connsiteX62" fmla="*/ 431006 w 664369"/>
                <a:gd name="connsiteY62" fmla="*/ 200025 h 704850"/>
                <a:gd name="connsiteX63" fmla="*/ 421481 w 664369"/>
                <a:gd name="connsiteY63" fmla="*/ 207169 h 704850"/>
                <a:gd name="connsiteX64" fmla="*/ 411956 w 664369"/>
                <a:gd name="connsiteY64" fmla="*/ 185738 h 704850"/>
                <a:gd name="connsiteX65" fmla="*/ 397669 w 664369"/>
                <a:gd name="connsiteY65" fmla="*/ 164307 h 704850"/>
                <a:gd name="connsiteX66" fmla="*/ 385763 w 664369"/>
                <a:gd name="connsiteY66" fmla="*/ 145257 h 704850"/>
                <a:gd name="connsiteX67" fmla="*/ 247650 w 664369"/>
                <a:gd name="connsiteY67" fmla="*/ 180975 h 704850"/>
                <a:gd name="connsiteX68" fmla="*/ 190500 w 664369"/>
                <a:gd name="connsiteY68" fmla="*/ 0 h 704850"/>
                <a:gd name="connsiteX0" fmla="*/ 190500 w 664369"/>
                <a:gd name="connsiteY0" fmla="*/ 0 h 704850"/>
                <a:gd name="connsiteX1" fmla="*/ 195263 w 664369"/>
                <a:gd name="connsiteY1" fmla="*/ 73819 h 704850"/>
                <a:gd name="connsiteX2" fmla="*/ 195263 w 664369"/>
                <a:gd name="connsiteY2" fmla="*/ 178594 h 704850"/>
                <a:gd name="connsiteX3" fmla="*/ 147638 w 664369"/>
                <a:gd name="connsiteY3" fmla="*/ 264319 h 704850"/>
                <a:gd name="connsiteX4" fmla="*/ 111919 w 664369"/>
                <a:gd name="connsiteY4" fmla="*/ 285750 h 704850"/>
                <a:gd name="connsiteX5" fmla="*/ 92869 w 664369"/>
                <a:gd name="connsiteY5" fmla="*/ 297657 h 704850"/>
                <a:gd name="connsiteX6" fmla="*/ 90488 w 664369"/>
                <a:gd name="connsiteY6" fmla="*/ 326232 h 704850"/>
                <a:gd name="connsiteX7" fmla="*/ 102394 w 664369"/>
                <a:gd name="connsiteY7" fmla="*/ 330994 h 704850"/>
                <a:gd name="connsiteX8" fmla="*/ 100013 w 664369"/>
                <a:gd name="connsiteY8" fmla="*/ 354807 h 704850"/>
                <a:gd name="connsiteX9" fmla="*/ 104775 w 664369"/>
                <a:gd name="connsiteY9" fmla="*/ 369094 h 704850"/>
                <a:gd name="connsiteX10" fmla="*/ 83344 w 664369"/>
                <a:gd name="connsiteY10" fmla="*/ 388144 h 704850"/>
                <a:gd name="connsiteX11" fmla="*/ 80963 w 664369"/>
                <a:gd name="connsiteY11" fmla="*/ 392907 h 704850"/>
                <a:gd name="connsiteX12" fmla="*/ 69056 w 664369"/>
                <a:gd name="connsiteY12" fmla="*/ 369094 h 704850"/>
                <a:gd name="connsiteX13" fmla="*/ 45244 w 664369"/>
                <a:gd name="connsiteY13" fmla="*/ 381000 h 704850"/>
                <a:gd name="connsiteX14" fmla="*/ 45244 w 664369"/>
                <a:gd name="connsiteY14" fmla="*/ 421482 h 704850"/>
                <a:gd name="connsiteX15" fmla="*/ 52388 w 664369"/>
                <a:gd name="connsiteY15" fmla="*/ 438150 h 704850"/>
                <a:gd name="connsiteX16" fmla="*/ 0 w 664369"/>
                <a:gd name="connsiteY16" fmla="*/ 502444 h 704850"/>
                <a:gd name="connsiteX17" fmla="*/ 33338 w 664369"/>
                <a:gd name="connsiteY17" fmla="*/ 607219 h 704850"/>
                <a:gd name="connsiteX18" fmla="*/ 88106 w 664369"/>
                <a:gd name="connsiteY18" fmla="*/ 642938 h 704850"/>
                <a:gd name="connsiteX19" fmla="*/ 104775 w 664369"/>
                <a:gd name="connsiteY19" fmla="*/ 638175 h 704850"/>
                <a:gd name="connsiteX20" fmla="*/ 152400 w 664369"/>
                <a:gd name="connsiteY20" fmla="*/ 685800 h 704850"/>
                <a:gd name="connsiteX21" fmla="*/ 169069 w 664369"/>
                <a:gd name="connsiteY21" fmla="*/ 685800 h 704850"/>
                <a:gd name="connsiteX22" fmla="*/ 214313 w 664369"/>
                <a:gd name="connsiteY22" fmla="*/ 704850 h 704850"/>
                <a:gd name="connsiteX23" fmla="*/ 230981 w 664369"/>
                <a:gd name="connsiteY23" fmla="*/ 666750 h 704850"/>
                <a:gd name="connsiteX24" fmla="*/ 264319 w 664369"/>
                <a:gd name="connsiteY24" fmla="*/ 647700 h 704850"/>
                <a:gd name="connsiteX25" fmla="*/ 285750 w 664369"/>
                <a:gd name="connsiteY25" fmla="*/ 645319 h 704850"/>
                <a:gd name="connsiteX26" fmla="*/ 352425 w 664369"/>
                <a:gd name="connsiteY26" fmla="*/ 604838 h 704850"/>
                <a:gd name="connsiteX27" fmla="*/ 369094 w 664369"/>
                <a:gd name="connsiteY27" fmla="*/ 597694 h 704850"/>
                <a:gd name="connsiteX28" fmla="*/ 366713 w 664369"/>
                <a:gd name="connsiteY28" fmla="*/ 559594 h 704850"/>
                <a:gd name="connsiteX29" fmla="*/ 369094 w 664369"/>
                <a:gd name="connsiteY29" fmla="*/ 528638 h 704850"/>
                <a:gd name="connsiteX30" fmla="*/ 373856 w 664369"/>
                <a:gd name="connsiteY30" fmla="*/ 497682 h 704850"/>
                <a:gd name="connsiteX31" fmla="*/ 381000 w 664369"/>
                <a:gd name="connsiteY31" fmla="*/ 473869 h 704850"/>
                <a:gd name="connsiteX32" fmla="*/ 407194 w 664369"/>
                <a:gd name="connsiteY32" fmla="*/ 435769 h 704850"/>
                <a:gd name="connsiteX33" fmla="*/ 428625 w 664369"/>
                <a:gd name="connsiteY33" fmla="*/ 385763 h 704850"/>
                <a:gd name="connsiteX34" fmla="*/ 428625 w 664369"/>
                <a:gd name="connsiteY34" fmla="*/ 385763 h 704850"/>
                <a:gd name="connsiteX35" fmla="*/ 476250 w 664369"/>
                <a:gd name="connsiteY35" fmla="*/ 354807 h 704850"/>
                <a:gd name="connsiteX36" fmla="*/ 502444 w 664369"/>
                <a:gd name="connsiteY36" fmla="*/ 330994 h 704850"/>
                <a:gd name="connsiteX37" fmla="*/ 507206 w 664369"/>
                <a:gd name="connsiteY37" fmla="*/ 292894 h 704850"/>
                <a:gd name="connsiteX38" fmla="*/ 573881 w 664369"/>
                <a:gd name="connsiteY38" fmla="*/ 188119 h 704850"/>
                <a:gd name="connsiteX39" fmla="*/ 571500 w 664369"/>
                <a:gd name="connsiteY39" fmla="*/ 169069 h 704850"/>
                <a:gd name="connsiteX40" fmla="*/ 573881 w 664369"/>
                <a:gd name="connsiteY40" fmla="*/ 159544 h 704850"/>
                <a:gd name="connsiteX41" fmla="*/ 614363 w 664369"/>
                <a:gd name="connsiteY41" fmla="*/ 150019 h 704850"/>
                <a:gd name="connsiteX42" fmla="*/ 628650 w 664369"/>
                <a:gd name="connsiteY42" fmla="*/ 159544 h 704850"/>
                <a:gd name="connsiteX43" fmla="*/ 647700 w 664369"/>
                <a:gd name="connsiteY43" fmla="*/ 161925 h 704850"/>
                <a:gd name="connsiteX44" fmla="*/ 659606 w 664369"/>
                <a:gd name="connsiteY44" fmla="*/ 133350 h 704850"/>
                <a:gd name="connsiteX45" fmla="*/ 664369 w 664369"/>
                <a:gd name="connsiteY45" fmla="*/ 119063 h 704850"/>
                <a:gd name="connsiteX46" fmla="*/ 645319 w 664369"/>
                <a:gd name="connsiteY46" fmla="*/ 104775 h 704850"/>
                <a:gd name="connsiteX47" fmla="*/ 642938 w 664369"/>
                <a:gd name="connsiteY47" fmla="*/ 92869 h 704850"/>
                <a:gd name="connsiteX48" fmla="*/ 621506 w 664369"/>
                <a:gd name="connsiteY48" fmla="*/ 83344 h 704850"/>
                <a:gd name="connsiteX49" fmla="*/ 590550 w 664369"/>
                <a:gd name="connsiteY49" fmla="*/ 88107 h 704850"/>
                <a:gd name="connsiteX50" fmla="*/ 573881 w 664369"/>
                <a:gd name="connsiteY50" fmla="*/ 104775 h 704850"/>
                <a:gd name="connsiteX51" fmla="*/ 564356 w 664369"/>
                <a:gd name="connsiteY51" fmla="*/ 116682 h 704850"/>
                <a:gd name="connsiteX52" fmla="*/ 547688 w 664369"/>
                <a:gd name="connsiteY52" fmla="*/ 126207 h 704850"/>
                <a:gd name="connsiteX53" fmla="*/ 528638 w 664369"/>
                <a:gd name="connsiteY53" fmla="*/ 133350 h 704850"/>
                <a:gd name="connsiteX54" fmla="*/ 516731 w 664369"/>
                <a:gd name="connsiteY54" fmla="*/ 128588 h 704850"/>
                <a:gd name="connsiteX55" fmla="*/ 502444 w 664369"/>
                <a:gd name="connsiteY55" fmla="*/ 128588 h 704850"/>
                <a:gd name="connsiteX56" fmla="*/ 495300 w 664369"/>
                <a:gd name="connsiteY56" fmla="*/ 121444 h 704850"/>
                <a:gd name="connsiteX57" fmla="*/ 478631 w 664369"/>
                <a:gd name="connsiteY57" fmla="*/ 164307 h 704850"/>
                <a:gd name="connsiteX58" fmla="*/ 469106 w 664369"/>
                <a:gd name="connsiteY58" fmla="*/ 173832 h 704850"/>
                <a:gd name="connsiteX59" fmla="*/ 459581 w 664369"/>
                <a:gd name="connsiteY59" fmla="*/ 173832 h 704850"/>
                <a:gd name="connsiteX60" fmla="*/ 459581 w 664369"/>
                <a:gd name="connsiteY60" fmla="*/ 173832 h 704850"/>
                <a:gd name="connsiteX61" fmla="*/ 445294 w 664369"/>
                <a:gd name="connsiteY61" fmla="*/ 188119 h 704850"/>
                <a:gd name="connsiteX62" fmla="*/ 431006 w 664369"/>
                <a:gd name="connsiteY62" fmla="*/ 200025 h 704850"/>
                <a:gd name="connsiteX63" fmla="*/ 421481 w 664369"/>
                <a:gd name="connsiteY63" fmla="*/ 207169 h 704850"/>
                <a:gd name="connsiteX64" fmla="*/ 411956 w 664369"/>
                <a:gd name="connsiteY64" fmla="*/ 185738 h 704850"/>
                <a:gd name="connsiteX65" fmla="*/ 397669 w 664369"/>
                <a:gd name="connsiteY65" fmla="*/ 164307 h 704850"/>
                <a:gd name="connsiteX66" fmla="*/ 385763 w 664369"/>
                <a:gd name="connsiteY66" fmla="*/ 145257 h 704850"/>
                <a:gd name="connsiteX67" fmla="*/ 247650 w 664369"/>
                <a:gd name="connsiteY67" fmla="*/ 180975 h 704850"/>
                <a:gd name="connsiteX68" fmla="*/ 204788 w 664369"/>
                <a:gd name="connsiteY68" fmla="*/ 54769 h 704850"/>
                <a:gd name="connsiteX69" fmla="*/ 190500 w 664369"/>
                <a:gd name="connsiteY69" fmla="*/ 0 h 704850"/>
                <a:gd name="connsiteX0" fmla="*/ 190500 w 664369"/>
                <a:gd name="connsiteY0" fmla="*/ 4762 h 709612"/>
                <a:gd name="connsiteX1" fmla="*/ 195263 w 664369"/>
                <a:gd name="connsiteY1" fmla="*/ 78581 h 709612"/>
                <a:gd name="connsiteX2" fmla="*/ 195263 w 664369"/>
                <a:gd name="connsiteY2" fmla="*/ 183356 h 709612"/>
                <a:gd name="connsiteX3" fmla="*/ 147638 w 664369"/>
                <a:gd name="connsiteY3" fmla="*/ 269081 h 709612"/>
                <a:gd name="connsiteX4" fmla="*/ 111919 w 664369"/>
                <a:gd name="connsiteY4" fmla="*/ 290512 h 709612"/>
                <a:gd name="connsiteX5" fmla="*/ 92869 w 664369"/>
                <a:gd name="connsiteY5" fmla="*/ 302419 h 709612"/>
                <a:gd name="connsiteX6" fmla="*/ 90488 w 664369"/>
                <a:gd name="connsiteY6" fmla="*/ 330994 h 709612"/>
                <a:gd name="connsiteX7" fmla="*/ 102394 w 664369"/>
                <a:gd name="connsiteY7" fmla="*/ 335756 h 709612"/>
                <a:gd name="connsiteX8" fmla="*/ 100013 w 664369"/>
                <a:gd name="connsiteY8" fmla="*/ 359569 h 709612"/>
                <a:gd name="connsiteX9" fmla="*/ 104775 w 664369"/>
                <a:gd name="connsiteY9" fmla="*/ 373856 h 709612"/>
                <a:gd name="connsiteX10" fmla="*/ 83344 w 664369"/>
                <a:gd name="connsiteY10" fmla="*/ 392906 h 709612"/>
                <a:gd name="connsiteX11" fmla="*/ 80963 w 664369"/>
                <a:gd name="connsiteY11" fmla="*/ 397669 h 709612"/>
                <a:gd name="connsiteX12" fmla="*/ 69056 w 664369"/>
                <a:gd name="connsiteY12" fmla="*/ 373856 h 709612"/>
                <a:gd name="connsiteX13" fmla="*/ 45244 w 664369"/>
                <a:gd name="connsiteY13" fmla="*/ 385762 h 709612"/>
                <a:gd name="connsiteX14" fmla="*/ 45244 w 664369"/>
                <a:gd name="connsiteY14" fmla="*/ 426244 h 709612"/>
                <a:gd name="connsiteX15" fmla="*/ 52388 w 664369"/>
                <a:gd name="connsiteY15" fmla="*/ 442912 h 709612"/>
                <a:gd name="connsiteX16" fmla="*/ 0 w 664369"/>
                <a:gd name="connsiteY16" fmla="*/ 507206 h 709612"/>
                <a:gd name="connsiteX17" fmla="*/ 33338 w 664369"/>
                <a:gd name="connsiteY17" fmla="*/ 611981 h 709612"/>
                <a:gd name="connsiteX18" fmla="*/ 88106 w 664369"/>
                <a:gd name="connsiteY18" fmla="*/ 647700 h 709612"/>
                <a:gd name="connsiteX19" fmla="*/ 104775 w 664369"/>
                <a:gd name="connsiteY19" fmla="*/ 642937 h 709612"/>
                <a:gd name="connsiteX20" fmla="*/ 152400 w 664369"/>
                <a:gd name="connsiteY20" fmla="*/ 690562 h 709612"/>
                <a:gd name="connsiteX21" fmla="*/ 169069 w 664369"/>
                <a:gd name="connsiteY21" fmla="*/ 690562 h 709612"/>
                <a:gd name="connsiteX22" fmla="*/ 214313 w 664369"/>
                <a:gd name="connsiteY22" fmla="*/ 709612 h 709612"/>
                <a:gd name="connsiteX23" fmla="*/ 230981 w 664369"/>
                <a:gd name="connsiteY23" fmla="*/ 671512 h 709612"/>
                <a:gd name="connsiteX24" fmla="*/ 264319 w 664369"/>
                <a:gd name="connsiteY24" fmla="*/ 652462 h 709612"/>
                <a:gd name="connsiteX25" fmla="*/ 285750 w 664369"/>
                <a:gd name="connsiteY25" fmla="*/ 650081 h 709612"/>
                <a:gd name="connsiteX26" fmla="*/ 352425 w 664369"/>
                <a:gd name="connsiteY26" fmla="*/ 609600 h 709612"/>
                <a:gd name="connsiteX27" fmla="*/ 369094 w 664369"/>
                <a:gd name="connsiteY27" fmla="*/ 602456 h 709612"/>
                <a:gd name="connsiteX28" fmla="*/ 366713 w 664369"/>
                <a:gd name="connsiteY28" fmla="*/ 564356 h 709612"/>
                <a:gd name="connsiteX29" fmla="*/ 369094 w 664369"/>
                <a:gd name="connsiteY29" fmla="*/ 533400 h 709612"/>
                <a:gd name="connsiteX30" fmla="*/ 373856 w 664369"/>
                <a:gd name="connsiteY30" fmla="*/ 502444 h 709612"/>
                <a:gd name="connsiteX31" fmla="*/ 381000 w 664369"/>
                <a:gd name="connsiteY31" fmla="*/ 478631 h 709612"/>
                <a:gd name="connsiteX32" fmla="*/ 407194 w 664369"/>
                <a:gd name="connsiteY32" fmla="*/ 440531 h 709612"/>
                <a:gd name="connsiteX33" fmla="*/ 428625 w 664369"/>
                <a:gd name="connsiteY33" fmla="*/ 390525 h 709612"/>
                <a:gd name="connsiteX34" fmla="*/ 428625 w 664369"/>
                <a:gd name="connsiteY34" fmla="*/ 390525 h 709612"/>
                <a:gd name="connsiteX35" fmla="*/ 476250 w 664369"/>
                <a:gd name="connsiteY35" fmla="*/ 359569 h 709612"/>
                <a:gd name="connsiteX36" fmla="*/ 502444 w 664369"/>
                <a:gd name="connsiteY36" fmla="*/ 335756 h 709612"/>
                <a:gd name="connsiteX37" fmla="*/ 507206 w 664369"/>
                <a:gd name="connsiteY37" fmla="*/ 297656 h 709612"/>
                <a:gd name="connsiteX38" fmla="*/ 573881 w 664369"/>
                <a:gd name="connsiteY38" fmla="*/ 192881 h 709612"/>
                <a:gd name="connsiteX39" fmla="*/ 571500 w 664369"/>
                <a:gd name="connsiteY39" fmla="*/ 173831 h 709612"/>
                <a:gd name="connsiteX40" fmla="*/ 573881 w 664369"/>
                <a:gd name="connsiteY40" fmla="*/ 164306 h 709612"/>
                <a:gd name="connsiteX41" fmla="*/ 614363 w 664369"/>
                <a:gd name="connsiteY41" fmla="*/ 154781 h 709612"/>
                <a:gd name="connsiteX42" fmla="*/ 628650 w 664369"/>
                <a:gd name="connsiteY42" fmla="*/ 164306 h 709612"/>
                <a:gd name="connsiteX43" fmla="*/ 647700 w 664369"/>
                <a:gd name="connsiteY43" fmla="*/ 166687 h 709612"/>
                <a:gd name="connsiteX44" fmla="*/ 659606 w 664369"/>
                <a:gd name="connsiteY44" fmla="*/ 138112 h 709612"/>
                <a:gd name="connsiteX45" fmla="*/ 664369 w 664369"/>
                <a:gd name="connsiteY45" fmla="*/ 123825 h 709612"/>
                <a:gd name="connsiteX46" fmla="*/ 645319 w 664369"/>
                <a:gd name="connsiteY46" fmla="*/ 109537 h 709612"/>
                <a:gd name="connsiteX47" fmla="*/ 642938 w 664369"/>
                <a:gd name="connsiteY47" fmla="*/ 97631 h 709612"/>
                <a:gd name="connsiteX48" fmla="*/ 621506 w 664369"/>
                <a:gd name="connsiteY48" fmla="*/ 88106 h 709612"/>
                <a:gd name="connsiteX49" fmla="*/ 590550 w 664369"/>
                <a:gd name="connsiteY49" fmla="*/ 92869 h 709612"/>
                <a:gd name="connsiteX50" fmla="*/ 573881 w 664369"/>
                <a:gd name="connsiteY50" fmla="*/ 109537 h 709612"/>
                <a:gd name="connsiteX51" fmla="*/ 564356 w 664369"/>
                <a:gd name="connsiteY51" fmla="*/ 121444 h 709612"/>
                <a:gd name="connsiteX52" fmla="*/ 547688 w 664369"/>
                <a:gd name="connsiteY52" fmla="*/ 130969 h 709612"/>
                <a:gd name="connsiteX53" fmla="*/ 528638 w 664369"/>
                <a:gd name="connsiteY53" fmla="*/ 138112 h 709612"/>
                <a:gd name="connsiteX54" fmla="*/ 516731 w 664369"/>
                <a:gd name="connsiteY54" fmla="*/ 133350 h 709612"/>
                <a:gd name="connsiteX55" fmla="*/ 502444 w 664369"/>
                <a:gd name="connsiteY55" fmla="*/ 133350 h 709612"/>
                <a:gd name="connsiteX56" fmla="*/ 495300 w 664369"/>
                <a:gd name="connsiteY56" fmla="*/ 126206 h 709612"/>
                <a:gd name="connsiteX57" fmla="*/ 478631 w 664369"/>
                <a:gd name="connsiteY57" fmla="*/ 169069 h 709612"/>
                <a:gd name="connsiteX58" fmla="*/ 469106 w 664369"/>
                <a:gd name="connsiteY58" fmla="*/ 178594 h 709612"/>
                <a:gd name="connsiteX59" fmla="*/ 459581 w 664369"/>
                <a:gd name="connsiteY59" fmla="*/ 178594 h 709612"/>
                <a:gd name="connsiteX60" fmla="*/ 459581 w 664369"/>
                <a:gd name="connsiteY60" fmla="*/ 178594 h 709612"/>
                <a:gd name="connsiteX61" fmla="*/ 445294 w 664369"/>
                <a:gd name="connsiteY61" fmla="*/ 192881 h 709612"/>
                <a:gd name="connsiteX62" fmla="*/ 431006 w 664369"/>
                <a:gd name="connsiteY62" fmla="*/ 204787 h 709612"/>
                <a:gd name="connsiteX63" fmla="*/ 421481 w 664369"/>
                <a:gd name="connsiteY63" fmla="*/ 211931 h 709612"/>
                <a:gd name="connsiteX64" fmla="*/ 411956 w 664369"/>
                <a:gd name="connsiteY64" fmla="*/ 190500 h 709612"/>
                <a:gd name="connsiteX65" fmla="*/ 397669 w 664369"/>
                <a:gd name="connsiteY65" fmla="*/ 169069 h 709612"/>
                <a:gd name="connsiteX66" fmla="*/ 385763 w 664369"/>
                <a:gd name="connsiteY66" fmla="*/ 150019 h 709612"/>
                <a:gd name="connsiteX67" fmla="*/ 247650 w 664369"/>
                <a:gd name="connsiteY67" fmla="*/ 185737 h 709612"/>
                <a:gd name="connsiteX68" fmla="*/ 202406 w 664369"/>
                <a:gd name="connsiteY68" fmla="*/ 0 h 709612"/>
                <a:gd name="connsiteX69" fmla="*/ 190500 w 664369"/>
                <a:gd name="connsiteY69" fmla="*/ 4762 h 709612"/>
                <a:gd name="connsiteX0" fmla="*/ 190500 w 664369"/>
                <a:gd name="connsiteY0" fmla="*/ 4762 h 728705"/>
                <a:gd name="connsiteX1" fmla="*/ 195263 w 664369"/>
                <a:gd name="connsiteY1" fmla="*/ 78581 h 728705"/>
                <a:gd name="connsiteX2" fmla="*/ 195263 w 664369"/>
                <a:gd name="connsiteY2" fmla="*/ 183356 h 728705"/>
                <a:gd name="connsiteX3" fmla="*/ 147638 w 664369"/>
                <a:gd name="connsiteY3" fmla="*/ 269081 h 728705"/>
                <a:gd name="connsiteX4" fmla="*/ 111919 w 664369"/>
                <a:gd name="connsiteY4" fmla="*/ 290512 h 728705"/>
                <a:gd name="connsiteX5" fmla="*/ 92869 w 664369"/>
                <a:gd name="connsiteY5" fmla="*/ 302419 h 728705"/>
                <a:gd name="connsiteX6" fmla="*/ 90488 w 664369"/>
                <a:gd name="connsiteY6" fmla="*/ 330994 h 728705"/>
                <a:gd name="connsiteX7" fmla="*/ 102394 w 664369"/>
                <a:gd name="connsiteY7" fmla="*/ 335756 h 728705"/>
                <a:gd name="connsiteX8" fmla="*/ 100013 w 664369"/>
                <a:gd name="connsiteY8" fmla="*/ 359569 h 728705"/>
                <a:gd name="connsiteX9" fmla="*/ 104775 w 664369"/>
                <a:gd name="connsiteY9" fmla="*/ 373856 h 728705"/>
                <a:gd name="connsiteX10" fmla="*/ 83344 w 664369"/>
                <a:gd name="connsiteY10" fmla="*/ 392906 h 728705"/>
                <a:gd name="connsiteX11" fmla="*/ 80963 w 664369"/>
                <a:gd name="connsiteY11" fmla="*/ 397669 h 728705"/>
                <a:gd name="connsiteX12" fmla="*/ 69056 w 664369"/>
                <a:gd name="connsiteY12" fmla="*/ 373856 h 728705"/>
                <a:gd name="connsiteX13" fmla="*/ 45244 w 664369"/>
                <a:gd name="connsiteY13" fmla="*/ 385762 h 728705"/>
                <a:gd name="connsiteX14" fmla="*/ 45244 w 664369"/>
                <a:gd name="connsiteY14" fmla="*/ 426244 h 728705"/>
                <a:gd name="connsiteX15" fmla="*/ 52388 w 664369"/>
                <a:gd name="connsiteY15" fmla="*/ 442912 h 728705"/>
                <a:gd name="connsiteX16" fmla="*/ 0 w 664369"/>
                <a:gd name="connsiteY16" fmla="*/ 507206 h 728705"/>
                <a:gd name="connsiteX17" fmla="*/ 33338 w 664369"/>
                <a:gd name="connsiteY17" fmla="*/ 611981 h 728705"/>
                <a:gd name="connsiteX18" fmla="*/ 88106 w 664369"/>
                <a:gd name="connsiteY18" fmla="*/ 647700 h 728705"/>
                <a:gd name="connsiteX19" fmla="*/ 104775 w 664369"/>
                <a:gd name="connsiteY19" fmla="*/ 642937 h 728705"/>
                <a:gd name="connsiteX20" fmla="*/ 152400 w 664369"/>
                <a:gd name="connsiteY20" fmla="*/ 690562 h 728705"/>
                <a:gd name="connsiteX21" fmla="*/ 169069 w 664369"/>
                <a:gd name="connsiteY21" fmla="*/ 690562 h 728705"/>
                <a:gd name="connsiteX22" fmla="*/ 214313 w 664369"/>
                <a:gd name="connsiteY22" fmla="*/ 728705 h 728705"/>
                <a:gd name="connsiteX23" fmla="*/ 230981 w 664369"/>
                <a:gd name="connsiteY23" fmla="*/ 671512 h 728705"/>
                <a:gd name="connsiteX24" fmla="*/ 264319 w 664369"/>
                <a:gd name="connsiteY24" fmla="*/ 652462 h 728705"/>
                <a:gd name="connsiteX25" fmla="*/ 285750 w 664369"/>
                <a:gd name="connsiteY25" fmla="*/ 650081 h 728705"/>
                <a:gd name="connsiteX26" fmla="*/ 352425 w 664369"/>
                <a:gd name="connsiteY26" fmla="*/ 609600 h 728705"/>
                <a:gd name="connsiteX27" fmla="*/ 369094 w 664369"/>
                <a:gd name="connsiteY27" fmla="*/ 602456 h 728705"/>
                <a:gd name="connsiteX28" fmla="*/ 366713 w 664369"/>
                <a:gd name="connsiteY28" fmla="*/ 564356 h 728705"/>
                <a:gd name="connsiteX29" fmla="*/ 369094 w 664369"/>
                <a:gd name="connsiteY29" fmla="*/ 533400 h 728705"/>
                <a:gd name="connsiteX30" fmla="*/ 373856 w 664369"/>
                <a:gd name="connsiteY30" fmla="*/ 502444 h 728705"/>
                <a:gd name="connsiteX31" fmla="*/ 381000 w 664369"/>
                <a:gd name="connsiteY31" fmla="*/ 478631 h 728705"/>
                <a:gd name="connsiteX32" fmla="*/ 407194 w 664369"/>
                <a:gd name="connsiteY32" fmla="*/ 440531 h 728705"/>
                <a:gd name="connsiteX33" fmla="*/ 428625 w 664369"/>
                <a:gd name="connsiteY33" fmla="*/ 390525 h 728705"/>
                <a:gd name="connsiteX34" fmla="*/ 428625 w 664369"/>
                <a:gd name="connsiteY34" fmla="*/ 390525 h 728705"/>
                <a:gd name="connsiteX35" fmla="*/ 476250 w 664369"/>
                <a:gd name="connsiteY35" fmla="*/ 359569 h 728705"/>
                <a:gd name="connsiteX36" fmla="*/ 502444 w 664369"/>
                <a:gd name="connsiteY36" fmla="*/ 335756 h 728705"/>
                <a:gd name="connsiteX37" fmla="*/ 507206 w 664369"/>
                <a:gd name="connsiteY37" fmla="*/ 297656 h 728705"/>
                <a:gd name="connsiteX38" fmla="*/ 573881 w 664369"/>
                <a:gd name="connsiteY38" fmla="*/ 192881 h 728705"/>
                <a:gd name="connsiteX39" fmla="*/ 571500 w 664369"/>
                <a:gd name="connsiteY39" fmla="*/ 173831 h 728705"/>
                <a:gd name="connsiteX40" fmla="*/ 573881 w 664369"/>
                <a:gd name="connsiteY40" fmla="*/ 164306 h 728705"/>
                <a:gd name="connsiteX41" fmla="*/ 614363 w 664369"/>
                <a:gd name="connsiteY41" fmla="*/ 154781 h 728705"/>
                <a:gd name="connsiteX42" fmla="*/ 628650 w 664369"/>
                <a:gd name="connsiteY42" fmla="*/ 164306 h 728705"/>
                <a:gd name="connsiteX43" fmla="*/ 647700 w 664369"/>
                <a:gd name="connsiteY43" fmla="*/ 166687 h 728705"/>
                <a:gd name="connsiteX44" fmla="*/ 659606 w 664369"/>
                <a:gd name="connsiteY44" fmla="*/ 138112 h 728705"/>
                <a:gd name="connsiteX45" fmla="*/ 664369 w 664369"/>
                <a:gd name="connsiteY45" fmla="*/ 123825 h 728705"/>
                <a:gd name="connsiteX46" fmla="*/ 645319 w 664369"/>
                <a:gd name="connsiteY46" fmla="*/ 109537 h 728705"/>
                <a:gd name="connsiteX47" fmla="*/ 642938 w 664369"/>
                <a:gd name="connsiteY47" fmla="*/ 97631 h 728705"/>
                <a:gd name="connsiteX48" fmla="*/ 621506 w 664369"/>
                <a:gd name="connsiteY48" fmla="*/ 88106 h 728705"/>
                <a:gd name="connsiteX49" fmla="*/ 590550 w 664369"/>
                <a:gd name="connsiteY49" fmla="*/ 92869 h 728705"/>
                <a:gd name="connsiteX50" fmla="*/ 573881 w 664369"/>
                <a:gd name="connsiteY50" fmla="*/ 109537 h 728705"/>
                <a:gd name="connsiteX51" fmla="*/ 564356 w 664369"/>
                <a:gd name="connsiteY51" fmla="*/ 121444 h 728705"/>
                <a:gd name="connsiteX52" fmla="*/ 547688 w 664369"/>
                <a:gd name="connsiteY52" fmla="*/ 130969 h 728705"/>
                <a:gd name="connsiteX53" fmla="*/ 528638 w 664369"/>
                <a:gd name="connsiteY53" fmla="*/ 138112 h 728705"/>
                <a:gd name="connsiteX54" fmla="*/ 516731 w 664369"/>
                <a:gd name="connsiteY54" fmla="*/ 133350 h 728705"/>
                <a:gd name="connsiteX55" fmla="*/ 502444 w 664369"/>
                <a:gd name="connsiteY55" fmla="*/ 133350 h 728705"/>
                <a:gd name="connsiteX56" fmla="*/ 495300 w 664369"/>
                <a:gd name="connsiteY56" fmla="*/ 126206 h 728705"/>
                <a:gd name="connsiteX57" fmla="*/ 478631 w 664369"/>
                <a:gd name="connsiteY57" fmla="*/ 169069 h 728705"/>
                <a:gd name="connsiteX58" fmla="*/ 469106 w 664369"/>
                <a:gd name="connsiteY58" fmla="*/ 178594 h 728705"/>
                <a:gd name="connsiteX59" fmla="*/ 459581 w 664369"/>
                <a:gd name="connsiteY59" fmla="*/ 178594 h 728705"/>
                <a:gd name="connsiteX60" fmla="*/ 459581 w 664369"/>
                <a:gd name="connsiteY60" fmla="*/ 178594 h 728705"/>
                <a:gd name="connsiteX61" fmla="*/ 445294 w 664369"/>
                <a:gd name="connsiteY61" fmla="*/ 192881 h 728705"/>
                <a:gd name="connsiteX62" fmla="*/ 431006 w 664369"/>
                <a:gd name="connsiteY62" fmla="*/ 204787 h 728705"/>
                <a:gd name="connsiteX63" fmla="*/ 421481 w 664369"/>
                <a:gd name="connsiteY63" fmla="*/ 211931 h 728705"/>
                <a:gd name="connsiteX64" fmla="*/ 411956 w 664369"/>
                <a:gd name="connsiteY64" fmla="*/ 190500 h 728705"/>
                <a:gd name="connsiteX65" fmla="*/ 397669 w 664369"/>
                <a:gd name="connsiteY65" fmla="*/ 169069 h 728705"/>
                <a:gd name="connsiteX66" fmla="*/ 385763 w 664369"/>
                <a:gd name="connsiteY66" fmla="*/ 150019 h 728705"/>
                <a:gd name="connsiteX67" fmla="*/ 247650 w 664369"/>
                <a:gd name="connsiteY67" fmla="*/ 185737 h 728705"/>
                <a:gd name="connsiteX68" fmla="*/ 202406 w 664369"/>
                <a:gd name="connsiteY68" fmla="*/ 0 h 728705"/>
                <a:gd name="connsiteX69" fmla="*/ 190500 w 664369"/>
                <a:gd name="connsiteY69" fmla="*/ 4762 h 728705"/>
                <a:gd name="connsiteX0" fmla="*/ 190500 w 664369"/>
                <a:gd name="connsiteY0" fmla="*/ 4762 h 728705"/>
                <a:gd name="connsiteX1" fmla="*/ 195263 w 664369"/>
                <a:gd name="connsiteY1" fmla="*/ 78581 h 728705"/>
                <a:gd name="connsiteX2" fmla="*/ 195263 w 664369"/>
                <a:gd name="connsiteY2" fmla="*/ 183356 h 728705"/>
                <a:gd name="connsiteX3" fmla="*/ 147638 w 664369"/>
                <a:gd name="connsiteY3" fmla="*/ 269081 h 728705"/>
                <a:gd name="connsiteX4" fmla="*/ 111919 w 664369"/>
                <a:gd name="connsiteY4" fmla="*/ 290512 h 728705"/>
                <a:gd name="connsiteX5" fmla="*/ 92869 w 664369"/>
                <a:gd name="connsiteY5" fmla="*/ 302419 h 728705"/>
                <a:gd name="connsiteX6" fmla="*/ 90488 w 664369"/>
                <a:gd name="connsiteY6" fmla="*/ 330994 h 728705"/>
                <a:gd name="connsiteX7" fmla="*/ 102394 w 664369"/>
                <a:gd name="connsiteY7" fmla="*/ 335756 h 728705"/>
                <a:gd name="connsiteX8" fmla="*/ 100013 w 664369"/>
                <a:gd name="connsiteY8" fmla="*/ 359569 h 728705"/>
                <a:gd name="connsiteX9" fmla="*/ 104775 w 664369"/>
                <a:gd name="connsiteY9" fmla="*/ 373856 h 728705"/>
                <a:gd name="connsiteX10" fmla="*/ 83344 w 664369"/>
                <a:gd name="connsiteY10" fmla="*/ 392906 h 728705"/>
                <a:gd name="connsiteX11" fmla="*/ 80963 w 664369"/>
                <a:gd name="connsiteY11" fmla="*/ 397669 h 728705"/>
                <a:gd name="connsiteX12" fmla="*/ 69056 w 664369"/>
                <a:gd name="connsiteY12" fmla="*/ 373856 h 728705"/>
                <a:gd name="connsiteX13" fmla="*/ 45244 w 664369"/>
                <a:gd name="connsiteY13" fmla="*/ 385762 h 728705"/>
                <a:gd name="connsiteX14" fmla="*/ 45244 w 664369"/>
                <a:gd name="connsiteY14" fmla="*/ 426244 h 728705"/>
                <a:gd name="connsiteX15" fmla="*/ 52388 w 664369"/>
                <a:gd name="connsiteY15" fmla="*/ 442912 h 728705"/>
                <a:gd name="connsiteX16" fmla="*/ 0 w 664369"/>
                <a:gd name="connsiteY16" fmla="*/ 507206 h 728705"/>
                <a:gd name="connsiteX17" fmla="*/ 33338 w 664369"/>
                <a:gd name="connsiteY17" fmla="*/ 611981 h 728705"/>
                <a:gd name="connsiteX18" fmla="*/ 88106 w 664369"/>
                <a:gd name="connsiteY18" fmla="*/ 647700 h 728705"/>
                <a:gd name="connsiteX19" fmla="*/ 104775 w 664369"/>
                <a:gd name="connsiteY19" fmla="*/ 642937 h 728705"/>
                <a:gd name="connsiteX20" fmla="*/ 152400 w 664369"/>
                <a:gd name="connsiteY20" fmla="*/ 690562 h 728705"/>
                <a:gd name="connsiteX21" fmla="*/ 169069 w 664369"/>
                <a:gd name="connsiteY21" fmla="*/ 690562 h 728705"/>
                <a:gd name="connsiteX22" fmla="*/ 214313 w 664369"/>
                <a:gd name="connsiteY22" fmla="*/ 728705 h 728705"/>
                <a:gd name="connsiteX23" fmla="*/ 230981 w 664369"/>
                <a:gd name="connsiteY23" fmla="*/ 671512 h 728705"/>
                <a:gd name="connsiteX24" fmla="*/ 264319 w 664369"/>
                <a:gd name="connsiteY24" fmla="*/ 652462 h 728705"/>
                <a:gd name="connsiteX25" fmla="*/ 285750 w 664369"/>
                <a:gd name="connsiteY25" fmla="*/ 650081 h 728705"/>
                <a:gd name="connsiteX26" fmla="*/ 354803 w 664369"/>
                <a:gd name="connsiteY26" fmla="*/ 628692 h 728705"/>
                <a:gd name="connsiteX27" fmla="*/ 369094 w 664369"/>
                <a:gd name="connsiteY27" fmla="*/ 602456 h 728705"/>
                <a:gd name="connsiteX28" fmla="*/ 366713 w 664369"/>
                <a:gd name="connsiteY28" fmla="*/ 564356 h 728705"/>
                <a:gd name="connsiteX29" fmla="*/ 369094 w 664369"/>
                <a:gd name="connsiteY29" fmla="*/ 533400 h 728705"/>
                <a:gd name="connsiteX30" fmla="*/ 373856 w 664369"/>
                <a:gd name="connsiteY30" fmla="*/ 502444 h 728705"/>
                <a:gd name="connsiteX31" fmla="*/ 381000 w 664369"/>
                <a:gd name="connsiteY31" fmla="*/ 478631 h 728705"/>
                <a:gd name="connsiteX32" fmla="*/ 407194 w 664369"/>
                <a:gd name="connsiteY32" fmla="*/ 440531 h 728705"/>
                <a:gd name="connsiteX33" fmla="*/ 428625 w 664369"/>
                <a:gd name="connsiteY33" fmla="*/ 390525 h 728705"/>
                <a:gd name="connsiteX34" fmla="*/ 428625 w 664369"/>
                <a:gd name="connsiteY34" fmla="*/ 390525 h 728705"/>
                <a:gd name="connsiteX35" fmla="*/ 476250 w 664369"/>
                <a:gd name="connsiteY35" fmla="*/ 359569 h 728705"/>
                <a:gd name="connsiteX36" fmla="*/ 502444 w 664369"/>
                <a:gd name="connsiteY36" fmla="*/ 335756 h 728705"/>
                <a:gd name="connsiteX37" fmla="*/ 507206 w 664369"/>
                <a:gd name="connsiteY37" fmla="*/ 297656 h 728705"/>
                <a:gd name="connsiteX38" fmla="*/ 573881 w 664369"/>
                <a:gd name="connsiteY38" fmla="*/ 192881 h 728705"/>
                <a:gd name="connsiteX39" fmla="*/ 571500 w 664369"/>
                <a:gd name="connsiteY39" fmla="*/ 173831 h 728705"/>
                <a:gd name="connsiteX40" fmla="*/ 573881 w 664369"/>
                <a:gd name="connsiteY40" fmla="*/ 164306 h 728705"/>
                <a:gd name="connsiteX41" fmla="*/ 614363 w 664369"/>
                <a:gd name="connsiteY41" fmla="*/ 154781 h 728705"/>
                <a:gd name="connsiteX42" fmla="*/ 628650 w 664369"/>
                <a:gd name="connsiteY42" fmla="*/ 164306 h 728705"/>
                <a:gd name="connsiteX43" fmla="*/ 647700 w 664369"/>
                <a:gd name="connsiteY43" fmla="*/ 166687 h 728705"/>
                <a:gd name="connsiteX44" fmla="*/ 659606 w 664369"/>
                <a:gd name="connsiteY44" fmla="*/ 138112 h 728705"/>
                <a:gd name="connsiteX45" fmla="*/ 664369 w 664369"/>
                <a:gd name="connsiteY45" fmla="*/ 123825 h 728705"/>
                <a:gd name="connsiteX46" fmla="*/ 645319 w 664369"/>
                <a:gd name="connsiteY46" fmla="*/ 109537 h 728705"/>
                <a:gd name="connsiteX47" fmla="*/ 642938 w 664369"/>
                <a:gd name="connsiteY47" fmla="*/ 97631 h 728705"/>
                <a:gd name="connsiteX48" fmla="*/ 621506 w 664369"/>
                <a:gd name="connsiteY48" fmla="*/ 88106 h 728705"/>
                <a:gd name="connsiteX49" fmla="*/ 590550 w 664369"/>
                <a:gd name="connsiteY49" fmla="*/ 92869 h 728705"/>
                <a:gd name="connsiteX50" fmla="*/ 573881 w 664369"/>
                <a:gd name="connsiteY50" fmla="*/ 109537 h 728705"/>
                <a:gd name="connsiteX51" fmla="*/ 564356 w 664369"/>
                <a:gd name="connsiteY51" fmla="*/ 121444 h 728705"/>
                <a:gd name="connsiteX52" fmla="*/ 547688 w 664369"/>
                <a:gd name="connsiteY52" fmla="*/ 130969 h 728705"/>
                <a:gd name="connsiteX53" fmla="*/ 528638 w 664369"/>
                <a:gd name="connsiteY53" fmla="*/ 138112 h 728705"/>
                <a:gd name="connsiteX54" fmla="*/ 516731 w 664369"/>
                <a:gd name="connsiteY54" fmla="*/ 133350 h 728705"/>
                <a:gd name="connsiteX55" fmla="*/ 502444 w 664369"/>
                <a:gd name="connsiteY55" fmla="*/ 133350 h 728705"/>
                <a:gd name="connsiteX56" fmla="*/ 495300 w 664369"/>
                <a:gd name="connsiteY56" fmla="*/ 126206 h 728705"/>
                <a:gd name="connsiteX57" fmla="*/ 478631 w 664369"/>
                <a:gd name="connsiteY57" fmla="*/ 169069 h 728705"/>
                <a:gd name="connsiteX58" fmla="*/ 469106 w 664369"/>
                <a:gd name="connsiteY58" fmla="*/ 178594 h 728705"/>
                <a:gd name="connsiteX59" fmla="*/ 459581 w 664369"/>
                <a:gd name="connsiteY59" fmla="*/ 178594 h 728705"/>
                <a:gd name="connsiteX60" fmla="*/ 459581 w 664369"/>
                <a:gd name="connsiteY60" fmla="*/ 178594 h 728705"/>
                <a:gd name="connsiteX61" fmla="*/ 445294 w 664369"/>
                <a:gd name="connsiteY61" fmla="*/ 192881 h 728705"/>
                <a:gd name="connsiteX62" fmla="*/ 431006 w 664369"/>
                <a:gd name="connsiteY62" fmla="*/ 204787 h 728705"/>
                <a:gd name="connsiteX63" fmla="*/ 421481 w 664369"/>
                <a:gd name="connsiteY63" fmla="*/ 211931 h 728705"/>
                <a:gd name="connsiteX64" fmla="*/ 411956 w 664369"/>
                <a:gd name="connsiteY64" fmla="*/ 190500 h 728705"/>
                <a:gd name="connsiteX65" fmla="*/ 397669 w 664369"/>
                <a:gd name="connsiteY65" fmla="*/ 169069 h 728705"/>
                <a:gd name="connsiteX66" fmla="*/ 385763 w 664369"/>
                <a:gd name="connsiteY66" fmla="*/ 150019 h 728705"/>
                <a:gd name="connsiteX67" fmla="*/ 247650 w 664369"/>
                <a:gd name="connsiteY67" fmla="*/ 185737 h 728705"/>
                <a:gd name="connsiteX68" fmla="*/ 202406 w 664369"/>
                <a:gd name="connsiteY68" fmla="*/ 0 h 728705"/>
                <a:gd name="connsiteX69" fmla="*/ 190500 w 664369"/>
                <a:gd name="connsiteY69" fmla="*/ 4762 h 728705"/>
                <a:gd name="connsiteX0" fmla="*/ 190500 w 664369"/>
                <a:gd name="connsiteY0" fmla="*/ 4762 h 728705"/>
                <a:gd name="connsiteX1" fmla="*/ 195263 w 664369"/>
                <a:gd name="connsiteY1" fmla="*/ 78581 h 728705"/>
                <a:gd name="connsiteX2" fmla="*/ 195263 w 664369"/>
                <a:gd name="connsiteY2" fmla="*/ 183356 h 728705"/>
                <a:gd name="connsiteX3" fmla="*/ 147638 w 664369"/>
                <a:gd name="connsiteY3" fmla="*/ 269081 h 728705"/>
                <a:gd name="connsiteX4" fmla="*/ 111919 w 664369"/>
                <a:gd name="connsiteY4" fmla="*/ 290512 h 728705"/>
                <a:gd name="connsiteX5" fmla="*/ 92869 w 664369"/>
                <a:gd name="connsiteY5" fmla="*/ 302419 h 728705"/>
                <a:gd name="connsiteX6" fmla="*/ 90488 w 664369"/>
                <a:gd name="connsiteY6" fmla="*/ 330994 h 728705"/>
                <a:gd name="connsiteX7" fmla="*/ 102394 w 664369"/>
                <a:gd name="connsiteY7" fmla="*/ 335756 h 728705"/>
                <a:gd name="connsiteX8" fmla="*/ 100013 w 664369"/>
                <a:gd name="connsiteY8" fmla="*/ 359569 h 728705"/>
                <a:gd name="connsiteX9" fmla="*/ 104775 w 664369"/>
                <a:gd name="connsiteY9" fmla="*/ 373856 h 728705"/>
                <a:gd name="connsiteX10" fmla="*/ 83344 w 664369"/>
                <a:gd name="connsiteY10" fmla="*/ 392906 h 728705"/>
                <a:gd name="connsiteX11" fmla="*/ 80963 w 664369"/>
                <a:gd name="connsiteY11" fmla="*/ 397669 h 728705"/>
                <a:gd name="connsiteX12" fmla="*/ 69056 w 664369"/>
                <a:gd name="connsiteY12" fmla="*/ 373856 h 728705"/>
                <a:gd name="connsiteX13" fmla="*/ 45244 w 664369"/>
                <a:gd name="connsiteY13" fmla="*/ 385762 h 728705"/>
                <a:gd name="connsiteX14" fmla="*/ 45244 w 664369"/>
                <a:gd name="connsiteY14" fmla="*/ 426244 h 728705"/>
                <a:gd name="connsiteX15" fmla="*/ 52388 w 664369"/>
                <a:gd name="connsiteY15" fmla="*/ 442912 h 728705"/>
                <a:gd name="connsiteX16" fmla="*/ 0 w 664369"/>
                <a:gd name="connsiteY16" fmla="*/ 507206 h 728705"/>
                <a:gd name="connsiteX17" fmla="*/ 33338 w 664369"/>
                <a:gd name="connsiteY17" fmla="*/ 611981 h 728705"/>
                <a:gd name="connsiteX18" fmla="*/ 88106 w 664369"/>
                <a:gd name="connsiteY18" fmla="*/ 647700 h 728705"/>
                <a:gd name="connsiteX19" fmla="*/ 104775 w 664369"/>
                <a:gd name="connsiteY19" fmla="*/ 642937 h 728705"/>
                <a:gd name="connsiteX20" fmla="*/ 152400 w 664369"/>
                <a:gd name="connsiteY20" fmla="*/ 690562 h 728705"/>
                <a:gd name="connsiteX21" fmla="*/ 169069 w 664369"/>
                <a:gd name="connsiteY21" fmla="*/ 690562 h 728705"/>
                <a:gd name="connsiteX22" fmla="*/ 214313 w 664369"/>
                <a:gd name="connsiteY22" fmla="*/ 728705 h 728705"/>
                <a:gd name="connsiteX23" fmla="*/ 230981 w 664369"/>
                <a:gd name="connsiteY23" fmla="*/ 671512 h 728705"/>
                <a:gd name="connsiteX24" fmla="*/ 285750 w 664369"/>
                <a:gd name="connsiteY24" fmla="*/ 650081 h 728705"/>
                <a:gd name="connsiteX25" fmla="*/ 354803 w 664369"/>
                <a:gd name="connsiteY25" fmla="*/ 628692 h 728705"/>
                <a:gd name="connsiteX26" fmla="*/ 369094 w 664369"/>
                <a:gd name="connsiteY26" fmla="*/ 602456 h 728705"/>
                <a:gd name="connsiteX27" fmla="*/ 366713 w 664369"/>
                <a:gd name="connsiteY27" fmla="*/ 564356 h 728705"/>
                <a:gd name="connsiteX28" fmla="*/ 369094 w 664369"/>
                <a:gd name="connsiteY28" fmla="*/ 533400 h 728705"/>
                <a:gd name="connsiteX29" fmla="*/ 373856 w 664369"/>
                <a:gd name="connsiteY29" fmla="*/ 502444 h 728705"/>
                <a:gd name="connsiteX30" fmla="*/ 381000 w 664369"/>
                <a:gd name="connsiteY30" fmla="*/ 478631 h 728705"/>
                <a:gd name="connsiteX31" fmla="*/ 407194 w 664369"/>
                <a:gd name="connsiteY31" fmla="*/ 440531 h 728705"/>
                <a:gd name="connsiteX32" fmla="*/ 428625 w 664369"/>
                <a:gd name="connsiteY32" fmla="*/ 390525 h 728705"/>
                <a:gd name="connsiteX33" fmla="*/ 428625 w 664369"/>
                <a:gd name="connsiteY33" fmla="*/ 390525 h 728705"/>
                <a:gd name="connsiteX34" fmla="*/ 476250 w 664369"/>
                <a:gd name="connsiteY34" fmla="*/ 359569 h 728705"/>
                <a:gd name="connsiteX35" fmla="*/ 502444 w 664369"/>
                <a:gd name="connsiteY35" fmla="*/ 335756 h 728705"/>
                <a:gd name="connsiteX36" fmla="*/ 507206 w 664369"/>
                <a:gd name="connsiteY36" fmla="*/ 297656 h 728705"/>
                <a:gd name="connsiteX37" fmla="*/ 573881 w 664369"/>
                <a:gd name="connsiteY37" fmla="*/ 192881 h 728705"/>
                <a:gd name="connsiteX38" fmla="*/ 571500 w 664369"/>
                <a:gd name="connsiteY38" fmla="*/ 173831 h 728705"/>
                <a:gd name="connsiteX39" fmla="*/ 573881 w 664369"/>
                <a:gd name="connsiteY39" fmla="*/ 164306 h 728705"/>
                <a:gd name="connsiteX40" fmla="*/ 614363 w 664369"/>
                <a:gd name="connsiteY40" fmla="*/ 154781 h 728705"/>
                <a:gd name="connsiteX41" fmla="*/ 628650 w 664369"/>
                <a:gd name="connsiteY41" fmla="*/ 164306 h 728705"/>
                <a:gd name="connsiteX42" fmla="*/ 647700 w 664369"/>
                <a:gd name="connsiteY42" fmla="*/ 166687 h 728705"/>
                <a:gd name="connsiteX43" fmla="*/ 659606 w 664369"/>
                <a:gd name="connsiteY43" fmla="*/ 138112 h 728705"/>
                <a:gd name="connsiteX44" fmla="*/ 664369 w 664369"/>
                <a:gd name="connsiteY44" fmla="*/ 123825 h 728705"/>
                <a:gd name="connsiteX45" fmla="*/ 645319 w 664369"/>
                <a:gd name="connsiteY45" fmla="*/ 109537 h 728705"/>
                <a:gd name="connsiteX46" fmla="*/ 642938 w 664369"/>
                <a:gd name="connsiteY46" fmla="*/ 97631 h 728705"/>
                <a:gd name="connsiteX47" fmla="*/ 621506 w 664369"/>
                <a:gd name="connsiteY47" fmla="*/ 88106 h 728705"/>
                <a:gd name="connsiteX48" fmla="*/ 590550 w 664369"/>
                <a:gd name="connsiteY48" fmla="*/ 92869 h 728705"/>
                <a:gd name="connsiteX49" fmla="*/ 573881 w 664369"/>
                <a:gd name="connsiteY49" fmla="*/ 109537 h 728705"/>
                <a:gd name="connsiteX50" fmla="*/ 564356 w 664369"/>
                <a:gd name="connsiteY50" fmla="*/ 121444 h 728705"/>
                <a:gd name="connsiteX51" fmla="*/ 547688 w 664369"/>
                <a:gd name="connsiteY51" fmla="*/ 130969 h 728705"/>
                <a:gd name="connsiteX52" fmla="*/ 528638 w 664369"/>
                <a:gd name="connsiteY52" fmla="*/ 138112 h 728705"/>
                <a:gd name="connsiteX53" fmla="*/ 516731 w 664369"/>
                <a:gd name="connsiteY53" fmla="*/ 133350 h 728705"/>
                <a:gd name="connsiteX54" fmla="*/ 502444 w 664369"/>
                <a:gd name="connsiteY54" fmla="*/ 133350 h 728705"/>
                <a:gd name="connsiteX55" fmla="*/ 495300 w 664369"/>
                <a:gd name="connsiteY55" fmla="*/ 126206 h 728705"/>
                <a:gd name="connsiteX56" fmla="*/ 478631 w 664369"/>
                <a:gd name="connsiteY56" fmla="*/ 169069 h 728705"/>
                <a:gd name="connsiteX57" fmla="*/ 469106 w 664369"/>
                <a:gd name="connsiteY57" fmla="*/ 178594 h 728705"/>
                <a:gd name="connsiteX58" fmla="*/ 459581 w 664369"/>
                <a:gd name="connsiteY58" fmla="*/ 178594 h 728705"/>
                <a:gd name="connsiteX59" fmla="*/ 459581 w 664369"/>
                <a:gd name="connsiteY59" fmla="*/ 178594 h 728705"/>
                <a:gd name="connsiteX60" fmla="*/ 445294 w 664369"/>
                <a:gd name="connsiteY60" fmla="*/ 192881 h 728705"/>
                <a:gd name="connsiteX61" fmla="*/ 431006 w 664369"/>
                <a:gd name="connsiteY61" fmla="*/ 204787 h 728705"/>
                <a:gd name="connsiteX62" fmla="*/ 421481 w 664369"/>
                <a:gd name="connsiteY62" fmla="*/ 211931 h 728705"/>
                <a:gd name="connsiteX63" fmla="*/ 411956 w 664369"/>
                <a:gd name="connsiteY63" fmla="*/ 190500 h 728705"/>
                <a:gd name="connsiteX64" fmla="*/ 397669 w 664369"/>
                <a:gd name="connsiteY64" fmla="*/ 169069 h 728705"/>
                <a:gd name="connsiteX65" fmla="*/ 385763 w 664369"/>
                <a:gd name="connsiteY65" fmla="*/ 150019 h 728705"/>
                <a:gd name="connsiteX66" fmla="*/ 247650 w 664369"/>
                <a:gd name="connsiteY66" fmla="*/ 185737 h 728705"/>
                <a:gd name="connsiteX67" fmla="*/ 202406 w 664369"/>
                <a:gd name="connsiteY67" fmla="*/ 0 h 728705"/>
                <a:gd name="connsiteX68" fmla="*/ 190500 w 664369"/>
                <a:gd name="connsiteY68" fmla="*/ 4762 h 728705"/>
                <a:gd name="connsiteX0" fmla="*/ 190500 w 664369"/>
                <a:gd name="connsiteY0" fmla="*/ 4762 h 728705"/>
                <a:gd name="connsiteX1" fmla="*/ 195263 w 664369"/>
                <a:gd name="connsiteY1" fmla="*/ 78581 h 728705"/>
                <a:gd name="connsiteX2" fmla="*/ 195263 w 664369"/>
                <a:gd name="connsiteY2" fmla="*/ 183356 h 728705"/>
                <a:gd name="connsiteX3" fmla="*/ 147638 w 664369"/>
                <a:gd name="connsiteY3" fmla="*/ 269081 h 728705"/>
                <a:gd name="connsiteX4" fmla="*/ 111919 w 664369"/>
                <a:gd name="connsiteY4" fmla="*/ 290512 h 728705"/>
                <a:gd name="connsiteX5" fmla="*/ 92869 w 664369"/>
                <a:gd name="connsiteY5" fmla="*/ 302419 h 728705"/>
                <a:gd name="connsiteX6" fmla="*/ 90488 w 664369"/>
                <a:gd name="connsiteY6" fmla="*/ 330994 h 728705"/>
                <a:gd name="connsiteX7" fmla="*/ 102394 w 664369"/>
                <a:gd name="connsiteY7" fmla="*/ 335756 h 728705"/>
                <a:gd name="connsiteX8" fmla="*/ 100013 w 664369"/>
                <a:gd name="connsiteY8" fmla="*/ 359569 h 728705"/>
                <a:gd name="connsiteX9" fmla="*/ 104775 w 664369"/>
                <a:gd name="connsiteY9" fmla="*/ 373856 h 728705"/>
                <a:gd name="connsiteX10" fmla="*/ 83344 w 664369"/>
                <a:gd name="connsiteY10" fmla="*/ 392906 h 728705"/>
                <a:gd name="connsiteX11" fmla="*/ 80963 w 664369"/>
                <a:gd name="connsiteY11" fmla="*/ 397669 h 728705"/>
                <a:gd name="connsiteX12" fmla="*/ 69056 w 664369"/>
                <a:gd name="connsiteY12" fmla="*/ 373856 h 728705"/>
                <a:gd name="connsiteX13" fmla="*/ 45244 w 664369"/>
                <a:gd name="connsiteY13" fmla="*/ 385762 h 728705"/>
                <a:gd name="connsiteX14" fmla="*/ 45244 w 664369"/>
                <a:gd name="connsiteY14" fmla="*/ 426244 h 728705"/>
                <a:gd name="connsiteX15" fmla="*/ 52388 w 664369"/>
                <a:gd name="connsiteY15" fmla="*/ 442912 h 728705"/>
                <a:gd name="connsiteX16" fmla="*/ 0 w 664369"/>
                <a:gd name="connsiteY16" fmla="*/ 507206 h 728705"/>
                <a:gd name="connsiteX17" fmla="*/ 33338 w 664369"/>
                <a:gd name="connsiteY17" fmla="*/ 611981 h 728705"/>
                <a:gd name="connsiteX18" fmla="*/ 88106 w 664369"/>
                <a:gd name="connsiteY18" fmla="*/ 647700 h 728705"/>
                <a:gd name="connsiteX19" fmla="*/ 104775 w 664369"/>
                <a:gd name="connsiteY19" fmla="*/ 642937 h 728705"/>
                <a:gd name="connsiteX20" fmla="*/ 152400 w 664369"/>
                <a:gd name="connsiteY20" fmla="*/ 690562 h 728705"/>
                <a:gd name="connsiteX21" fmla="*/ 214313 w 664369"/>
                <a:gd name="connsiteY21" fmla="*/ 728705 h 728705"/>
                <a:gd name="connsiteX22" fmla="*/ 230981 w 664369"/>
                <a:gd name="connsiteY22" fmla="*/ 671512 h 728705"/>
                <a:gd name="connsiteX23" fmla="*/ 285750 w 664369"/>
                <a:gd name="connsiteY23" fmla="*/ 650081 h 728705"/>
                <a:gd name="connsiteX24" fmla="*/ 354803 w 664369"/>
                <a:gd name="connsiteY24" fmla="*/ 628692 h 728705"/>
                <a:gd name="connsiteX25" fmla="*/ 369094 w 664369"/>
                <a:gd name="connsiteY25" fmla="*/ 602456 h 728705"/>
                <a:gd name="connsiteX26" fmla="*/ 366713 w 664369"/>
                <a:gd name="connsiteY26" fmla="*/ 564356 h 728705"/>
                <a:gd name="connsiteX27" fmla="*/ 369094 w 664369"/>
                <a:gd name="connsiteY27" fmla="*/ 533400 h 728705"/>
                <a:gd name="connsiteX28" fmla="*/ 373856 w 664369"/>
                <a:gd name="connsiteY28" fmla="*/ 502444 h 728705"/>
                <a:gd name="connsiteX29" fmla="*/ 381000 w 664369"/>
                <a:gd name="connsiteY29" fmla="*/ 478631 h 728705"/>
                <a:gd name="connsiteX30" fmla="*/ 407194 w 664369"/>
                <a:gd name="connsiteY30" fmla="*/ 440531 h 728705"/>
                <a:gd name="connsiteX31" fmla="*/ 428625 w 664369"/>
                <a:gd name="connsiteY31" fmla="*/ 390525 h 728705"/>
                <a:gd name="connsiteX32" fmla="*/ 428625 w 664369"/>
                <a:gd name="connsiteY32" fmla="*/ 390525 h 728705"/>
                <a:gd name="connsiteX33" fmla="*/ 476250 w 664369"/>
                <a:gd name="connsiteY33" fmla="*/ 359569 h 728705"/>
                <a:gd name="connsiteX34" fmla="*/ 502444 w 664369"/>
                <a:gd name="connsiteY34" fmla="*/ 335756 h 728705"/>
                <a:gd name="connsiteX35" fmla="*/ 507206 w 664369"/>
                <a:gd name="connsiteY35" fmla="*/ 297656 h 728705"/>
                <a:gd name="connsiteX36" fmla="*/ 573881 w 664369"/>
                <a:gd name="connsiteY36" fmla="*/ 192881 h 728705"/>
                <a:gd name="connsiteX37" fmla="*/ 571500 w 664369"/>
                <a:gd name="connsiteY37" fmla="*/ 173831 h 728705"/>
                <a:gd name="connsiteX38" fmla="*/ 573881 w 664369"/>
                <a:gd name="connsiteY38" fmla="*/ 164306 h 728705"/>
                <a:gd name="connsiteX39" fmla="*/ 614363 w 664369"/>
                <a:gd name="connsiteY39" fmla="*/ 154781 h 728705"/>
                <a:gd name="connsiteX40" fmla="*/ 628650 w 664369"/>
                <a:gd name="connsiteY40" fmla="*/ 164306 h 728705"/>
                <a:gd name="connsiteX41" fmla="*/ 647700 w 664369"/>
                <a:gd name="connsiteY41" fmla="*/ 166687 h 728705"/>
                <a:gd name="connsiteX42" fmla="*/ 659606 w 664369"/>
                <a:gd name="connsiteY42" fmla="*/ 138112 h 728705"/>
                <a:gd name="connsiteX43" fmla="*/ 664369 w 664369"/>
                <a:gd name="connsiteY43" fmla="*/ 123825 h 728705"/>
                <a:gd name="connsiteX44" fmla="*/ 645319 w 664369"/>
                <a:gd name="connsiteY44" fmla="*/ 109537 h 728705"/>
                <a:gd name="connsiteX45" fmla="*/ 642938 w 664369"/>
                <a:gd name="connsiteY45" fmla="*/ 97631 h 728705"/>
                <a:gd name="connsiteX46" fmla="*/ 621506 w 664369"/>
                <a:gd name="connsiteY46" fmla="*/ 88106 h 728705"/>
                <a:gd name="connsiteX47" fmla="*/ 590550 w 664369"/>
                <a:gd name="connsiteY47" fmla="*/ 92869 h 728705"/>
                <a:gd name="connsiteX48" fmla="*/ 573881 w 664369"/>
                <a:gd name="connsiteY48" fmla="*/ 109537 h 728705"/>
                <a:gd name="connsiteX49" fmla="*/ 564356 w 664369"/>
                <a:gd name="connsiteY49" fmla="*/ 121444 h 728705"/>
                <a:gd name="connsiteX50" fmla="*/ 547688 w 664369"/>
                <a:gd name="connsiteY50" fmla="*/ 130969 h 728705"/>
                <a:gd name="connsiteX51" fmla="*/ 528638 w 664369"/>
                <a:gd name="connsiteY51" fmla="*/ 138112 h 728705"/>
                <a:gd name="connsiteX52" fmla="*/ 516731 w 664369"/>
                <a:gd name="connsiteY52" fmla="*/ 133350 h 728705"/>
                <a:gd name="connsiteX53" fmla="*/ 502444 w 664369"/>
                <a:gd name="connsiteY53" fmla="*/ 133350 h 728705"/>
                <a:gd name="connsiteX54" fmla="*/ 495300 w 664369"/>
                <a:gd name="connsiteY54" fmla="*/ 126206 h 728705"/>
                <a:gd name="connsiteX55" fmla="*/ 478631 w 664369"/>
                <a:gd name="connsiteY55" fmla="*/ 169069 h 728705"/>
                <a:gd name="connsiteX56" fmla="*/ 469106 w 664369"/>
                <a:gd name="connsiteY56" fmla="*/ 178594 h 728705"/>
                <a:gd name="connsiteX57" fmla="*/ 459581 w 664369"/>
                <a:gd name="connsiteY57" fmla="*/ 178594 h 728705"/>
                <a:gd name="connsiteX58" fmla="*/ 459581 w 664369"/>
                <a:gd name="connsiteY58" fmla="*/ 178594 h 728705"/>
                <a:gd name="connsiteX59" fmla="*/ 445294 w 664369"/>
                <a:gd name="connsiteY59" fmla="*/ 192881 h 728705"/>
                <a:gd name="connsiteX60" fmla="*/ 431006 w 664369"/>
                <a:gd name="connsiteY60" fmla="*/ 204787 h 728705"/>
                <a:gd name="connsiteX61" fmla="*/ 421481 w 664369"/>
                <a:gd name="connsiteY61" fmla="*/ 211931 h 728705"/>
                <a:gd name="connsiteX62" fmla="*/ 411956 w 664369"/>
                <a:gd name="connsiteY62" fmla="*/ 190500 h 728705"/>
                <a:gd name="connsiteX63" fmla="*/ 397669 w 664369"/>
                <a:gd name="connsiteY63" fmla="*/ 169069 h 728705"/>
                <a:gd name="connsiteX64" fmla="*/ 385763 w 664369"/>
                <a:gd name="connsiteY64" fmla="*/ 150019 h 728705"/>
                <a:gd name="connsiteX65" fmla="*/ 247650 w 664369"/>
                <a:gd name="connsiteY65" fmla="*/ 185737 h 728705"/>
                <a:gd name="connsiteX66" fmla="*/ 202406 w 664369"/>
                <a:gd name="connsiteY66" fmla="*/ 0 h 728705"/>
                <a:gd name="connsiteX67" fmla="*/ 190500 w 664369"/>
                <a:gd name="connsiteY67" fmla="*/ 4762 h 728705"/>
                <a:gd name="connsiteX0" fmla="*/ 190500 w 664369"/>
                <a:gd name="connsiteY0" fmla="*/ 4762 h 728705"/>
                <a:gd name="connsiteX1" fmla="*/ 195263 w 664369"/>
                <a:gd name="connsiteY1" fmla="*/ 78581 h 728705"/>
                <a:gd name="connsiteX2" fmla="*/ 195263 w 664369"/>
                <a:gd name="connsiteY2" fmla="*/ 183356 h 728705"/>
                <a:gd name="connsiteX3" fmla="*/ 147638 w 664369"/>
                <a:gd name="connsiteY3" fmla="*/ 269081 h 728705"/>
                <a:gd name="connsiteX4" fmla="*/ 111919 w 664369"/>
                <a:gd name="connsiteY4" fmla="*/ 290512 h 728705"/>
                <a:gd name="connsiteX5" fmla="*/ 92869 w 664369"/>
                <a:gd name="connsiteY5" fmla="*/ 302419 h 728705"/>
                <a:gd name="connsiteX6" fmla="*/ 90488 w 664369"/>
                <a:gd name="connsiteY6" fmla="*/ 330994 h 728705"/>
                <a:gd name="connsiteX7" fmla="*/ 102394 w 664369"/>
                <a:gd name="connsiteY7" fmla="*/ 335756 h 728705"/>
                <a:gd name="connsiteX8" fmla="*/ 100013 w 664369"/>
                <a:gd name="connsiteY8" fmla="*/ 359569 h 728705"/>
                <a:gd name="connsiteX9" fmla="*/ 104775 w 664369"/>
                <a:gd name="connsiteY9" fmla="*/ 373856 h 728705"/>
                <a:gd name="connsiteX10" fmla="*/ 83344 w 664369"/>
                <a:gd name="connsiteY10" fmla="*/ 392906 h 728705"/>
                <a:gd name="connsiteX11" fmla="*/ 80963 w 664369"/>
                <a:gd name="connsiteY11" fmla="*/ 397669 h 728705"/>
                <a:gd name="connsiteX12" fmla="*/ 76191 w 664369"/>
                <a:gd name="connsiteY12" fmla="*/ 366696 h 728705"/>
                <a:gd name="connsiteX13" fmla="*/ 45244 w 664369"/>
                <a:gd name="connsiteY13" fmla="*/ 385762 h 728705"/>
                <a:gd name="connsiteX14" fmla="*/ 45244 w 664369"/>
                <a:gd name="connsiteY14" fmla="*/ 426244 h 728705"/>
                <a:gd name="connsiteX15" fmla="*/ 52388 w 664369"/>
                <a:gd name="connsiteY15" fmla="*/ 442912 h 728705"/>
                <a:gd name="connsiteX16" fmla="*/ 0 w 664369"/>
                <a:gd name="connsiteY16" fmla="*/ 507206 h 728705"/>
                <a:gd name="connsiteX17" fmla="*/ 33338 w 664369"/>
                <a:gd name="connsiteY17" fmla="*/ 611981 h 728705"/>
                <a:gd name="connsiteX18" fmla="*/ 88106 w 664369"/>
                <a:gd name="connsiteY18" fmla="*/ 647700 h 728705"/>
                <a:gd name="connsiteX19" fmla="*/ 104775 w 664369"/>
                <a:gd name="connsiteY19" fmla="*/ 642937 h 728705"/>
                <a:gd name="connsiteX20" fmla="*/ 152400 w 664369"/>
                <a:gd name="connsiteY20" fmla="*/ 690562 h 728705"/>
                <a:gd name="connsiteX21" fmla="*/ 214313 w 664369"/>
                <a:gd name="connsiteY21" fmla="*/ 728705 h 728705"/>
                <a:gd name="connsiteX22" fmla="*/ 230981 w 664369"/>
                <a:gd name="connsiteY22" fmla="*/ 671512 h 728705"/>
                <a:gd name="connsiteX23" fmla="*/ 285750 w 664369"/>
                <a:gd name="connsiteY23" fmla="*/ 650081 h 728705"/>
                <a:gd name="connsiteX24" fmla="*/ 354803 w 664369"/>
                <a:gd name="connsiteY24" fmla="*/ 628692 h 728705"/>
                <a:gd name="connsiteX25" fmla="*/ 369094 w 664369"/>
                <a:gd name="connsiteY25" fmla="*/ 602456 h 728705"/>
                <a:gd name="connsiteX26" fmla="*/ 366713 w 664369"/>
                <a:gd name="connsiteY26" fmla="*/ 564356 h 728705"/>
                <a:gd name="connsiteX27" fmla="*/ 369094 w 664369"/>
                <a:gd name="connsiteY27" fmla="*/ 533400 h 728705"/>
                <a:gd name="connsiteX28" fmla="*/ 373856 w 664369"/>
                <a:gd name="connsiteY28" fmla="*/ 502444 h 728705"/>
                <a:gd name="connsiteX29" fmla="*/ 381000 w 664369"/>
                <a:gd name="connsiteY29" fmla="*/ 478631 h 728705"/>
                <a:gd name="connsiteX30" fmla="*/ 407194 w 664369"/>
                <a:gd name="connsiteY30" fmla="*/ 440531 h 728705"/>
                <a:gd name="connsiteX31" fmla="*/ 428625 w 664369"/>
                <a:gd name="connsiteY31" fmla="*/ 390525 h 728705"/>
                <a:gd name="connsiteX32" fmla="*/ 428625 w 664369"/>
                <a:gd name="connsiteY32" fmla="*/ 390525 h 728705"/>
                <a:gd name="connsiteX33" fmla="*/ 476250 w 664369"/>
                <a:gd name="connsiteY33" fmla="*/ 359569 h 728705"/>
                <a:gd name="connsiteX34" fmla="*/ 502444 w 664369"/>
                <a:gd name="connsiteY34" fmla="*/ 335756 h 728705"/>
                <a:gd name="connsiteX35" fmla="*/ 507206 w 664369"/>
                <a:gd name="connsiteY35" fmla="*/ 297656 h 728705"/>
                <a:gd name="connsiteX36" fmla="*/ 573881 w 664369"/>
                <a:gd name="connsiteY36" fmla="*/ 192881 h 728705"/>
                <a:gd name="connsiteX37" fmla="*/ 571500 w 664369"/>
                <a:gd name="connsiteY37" fmla="*/ 173831 h 728705"/>
                <a:gd name="connsiteX38" fmla="*/ 573881 w 664369"/>
                <a:gd name="connsiteY38" fmla="*/ 164306 h 728705"/>
                <a:gd name="connsiteX39" fmla="*/ 614363 w 664369"/>
                <a:gd name="connsiteY39" fmla="*/ 154781 h 728705"/>
                <a:gd name="connsiteX40" fmla="*/ 628650 w 664369"/>
                <a:gd name="connsiteY40" fmla="*/ 164306 h 728705"/>
                <a:gd name="connsiteX41" fmla="*/ 647700 w 664369"/>
                <a:gd name="connsiteY41" fmla="*/ 166687 h 728705"/>
                <a:gd name="connsiteX42" fmla="*/ 659606 w 664369"/>
                <a:gd name="connsiteY42" fmla="*/ 138112 h 728705"/>
                <a:gd name="connsiteX43" fmla="*/ 664369 w 664369"/>
                <a:gd name="connsiteY43" fmla="*/ 123825 h 728705"/>
                <a:gd name="connsiteX44" fmla="*/ 645319 w 664369"/>
                <a:gd name="connsiteY44" fmla="*/ 109537 h 728705"/>
                <a:gd name="connsiteX45" fmla="*/ 642938 w 664369"/>
                <a:gd name="connsiteY45" fmla="*/ 97631 h 728705"/>
                <a:gd name="connsiteX46" fmla="*/ 621506 w 664369"/>
                <a:gd name="connsiteY46" fmla="*/ 88106 h 728705"/>
                <a:gd name="connsiteX47" fmla="*/ 590550 w 664369"/>
                <a:gd name="connsiteY47" fmla="*/ 92869 h 728705"/>
                <a:gd name="connsiteX48" fmla="*/ 573881 w 664369"/>
                <a:gd name="connsiteY48" fmla="*/ 109537 h 728705"/>
                <a:gd name="connsiteX49" fmla="*/ 564356 w 664369"/>
                <a:gd name="connsiteY49" fmla="*/ 121444 h 728705"/>
                <a:gd name="connsiteX50" fmla="*/ 547688 w 664369"/>
                <a:gd name="connsiteY50" fmla="*/ 130969 h 728705"/>
                <a:gd name="connsiteX51" fmla="*/ 528638 w 664369"/>
                <a:gd name="connsiteY51" fmla="*/ 138112 h 728705"/>
                <a:gd name="connsiteX52" fmla="*/ 516731 w 664369"/>
                <a:gd name="connsiteY52" fmla="*/ 133350 h 728705"/>
                <a:gd name="connsiteX53" fmla="*/ 502444 w 664369"/>
                <a:gd name="connsiteY53" fmla="*/ 133350 h 728705"/>
                <a:gd name="connsiteX54" fmla="*/ 495300 w 664369"/>
                <a:gd name="connsiteY54" fmla="*/ 126206 h 728705"/>
                <a:gd name="connsiteX55" fmla="*/ 478631 w 664369"/>
                <a:gd name="connsiteY55" fmla="*/ 169069 h 728705"/>
                <a:gd name="connsiteX56" fmla="*/ 469106 w 664369"/>
                <a:gd name="connsiteY56" fmla="*/ 178594 h 728705"/>
                <a:gd name="connsiteX57" fmla="*/ 459581 w 664369"/>
                <a:gd name="connsiteY57" fmla="*/ 178594 h 728705"/>
                <a:gd name="connsiteX58" fmla="*/ 459581 w 664369"/>
                <a:gd name="connsiteY58" fmla="*/ 178594 h 728705"/>
                <a:gd name="connsiteX59" fmla="*/ 445294 w 664369"/>
                <a:gd name="connsiteY59" fmla="*/ 192881 h 728705"/>
                <a:gd name="connsiteX60" fmla="*/ 431006 w 664369"/>
                <a:gd name="connsiteY60" fmla="*/ 204787 h 728705"/>
                <a:gd name="connsiteX61" fmla="*/ 421481 w 664369"/>
                <a:gd name="connsiteY61" fmla="*/ 211931 h 728705"/>
                <a:gd name="connsiteX62" fmla="*/ 411956 w 664369"/>
                <a:gd name="connsiteY62" fmla="*/ 190500 h 728705"/>
                <a:gd name="connsiteX63" fmla="*/ 397669 w 664369"/>
                <a:gd name="connsiteY63" fmla="*/ 169069 h 728705"/>
                <a:gd name="connsiteX64" fmla="*/ 385763 w 664369"/>
                <a:gd name="connsiteY64" fmla="*/ 150019 h 728705"/>
                <a:gd name="connsiteX65" fmla="*/ 247650 w 664369"/>
                <a:gd name="connsiteY65" fmla="*/ 185737 h 728705"/>
                <a:gd name="connsiteX66" fmla="*/ 202406 w 664369"/>
                <a:gd name="connsiteY66" fmla="*/ 0 h 728705"/>
                <a:gd name="connsiteX67" fmla="*/ 190500 w 664369"/>
                <a:gd name="connsiteY67" fmla="*/ 4762 h 728705"/>
                <a:gd name="connsiteX0" fmla="*/ 190500 w 664369"/>
                <a:gd name="connsiteY0" fmla="*/ 4762 h 728705"/>
                <a:gd name="connsiteX1" fmla="*/ 195263 w 664369"/>
                <a:gd name="connsiteY1" fmla="*/ 78581 h 728705"/>
                <a:gd name="connsiteX2" fmla="*/ 195263 w 664369"/>
                <a:gd name="connsiteY2" fmla="*/ 183356 h 728705"/>
                <a:gd name="connsiteX3" fmla="*/ 147638 w 664369"/>
                <a:gd name="connsiteY3" fmla="*/ 269081 h 728705"/>
                <a:gd name="connsiteX4" fmla="*/ 111919 w 664369"/>
                <a:gd name="connsiteY4" fmla="*/ 290512 h 728705"/>
                <a:gd name="connsiteX5" fmla="*/ 92869 w 664369"/>
                <a:gd name="connsiteY5" fmla="*/ 302419 h 728705"/>
                <a:gd name="connsiteX6" fmla="*/ 90488 w 664369"/>
                <a:gd name="connsiteY6" fmla="*/ 330994 h 728705"/>
                <a:gd name="connsiteX7" fmla="*/ 102394 w 664369"/>
                <a:gd name="connsiteY7" fmla="*/ 335756 h 728705"/>
                <a:gd name="connsiteX8" fmla="*/ 100013 w 664369"/>
                <a:gd name="connsiteY8" fmla="*/ 359569 h 728705"/>
                <a:gd name="connsiteX9" fmla="*/ 104775 w 664369"/>
                <a:gd name="connsiteY9" fmla="*/ 373856 h 728705"/>
                <a:gd name="connsiteX10" fmla="*/ 83344 w 664369"/>
                <a:gd name="connsiteY10" fmla="*/ 392906 h 728705"/>
                <a:gd name="connsiteX11" fmla="*/ 133288 w 664369"/>
                <a:gd name="connsiteY11" fmla="*/ 443014 h 728705"/>
                <a:gd name="connsiteX12" fmla="*/ 76191 w 664369"/>
                <a:gd name="connsiteY12" fmla="*/ 366696 h 728705"/>
                <a:gd name="connsiteX13" fmla="*/ 45244 w 664369"/>
                <a:gd name="connsiteY13" fmla="*/ 385762 h 728705"/>
                <a:gd name="connsiteX14" fmla="*/ 45244 w 664369"/>
                <a:gd name="connsiteY14" fmla="*/ 426244 h 728705"/>
                <a:gd name="connsiteX15" fmla="*/ 52388 w 664369"/>
                <a:gd name="connsiteY15" fmla="*/ 442912 h 728705"/>
                <a:gd name="connsiteX16" fmla="*/ 0 w 664369"/>
                <a:gd name="connsiteY16" fmla="*/ 507206 h 728705"/>
                <a:gd name="connsiteX17" fmla="*/ 33338 w 664369"/>
                <a:gd name="connsiteY17" fmla="*/ 611981 h 728705"/>
                <a:gd name="connsiteX18" fmla="*/ 88106 w 664369"/>
                <a:gd name="connsiteY18" fmla="*/ 647700 h 728705"/>
                <a:gd name="connsiteX19" fmla="*/ 104775 w 664369"/>
                <a:gd name="connsiteY19" fmla="*/ 642937 h 728705"/>
                <a:gd name="connsiteX20" fmla="*/ 152400 w 664369"/>
                <a:gd name="connsiteY20" fmla="*/ 690562 h 728705"/>
                <a:gd name="connsiteX21" fmla="*/ 214313 w 664369"/>
                <a:gd name="connsiteY21" fmla="*/ 728705 h 728705"/>
                <a:gd name="connsiteX22" fmla="*/ 230981 w 664369"/>
                <a:gd name="connsiteY22" fmla="*/ 671512 h 728705"/>
                <a:gd name="connsiteX23" fmla="*/ 285750 w 664369"/>
                <a:gd name="connsiteY23" fmla="*/ 650081 h 728705"/>
                <a:gd name="connsiteX24" fmla="*/ 354803 w 664369"/>
                <a:gd name="connsiteY24" fmla="*/ 628692 h 728705"/>
                <a:gd name="connsiteX25" fmla="*/ 369094 w 664369"/>
                <a:gd name="connsiteY25" fmla="*/ 602456 h 728705"/>
                <a:gd name="connsiteX26" fmla="*/ 366713 w 664369"/>
                <a:gd name="connsiteY26" fmla="*/ 564356 h 728705"/>
                <a:gd name="connsiteX27" fmla="*/ 369094 w 664369"/>
                <a:gd name="connsiteY27" fmla="*/ 533400 h 728705"/>
                <a:gd name="connsiteX28" fmla="*/ 373856 w 664369"/>
                <a:gd name="connsiteY28" fmla="*/ 502444 h 728705"/>
                <a:gd name="connsiteX29" fmla="*/ 381000 w 664369"/>
                <a:gd name="connsiteY29" fmla="*/ 478631 h 728705"/>
                <a:gd name="connsiteX30" fmla="*/ 407194 w 664369"/>
                <a:gd name="connsiteY30" fmla="*/ 440531 h 728705"/>
                <a:gd name="connsiteX31" fmla="*/ 428625 w 664369"/>
                <a:gd name="connsiteY31" fmla="*/ 390525 h 728705"/>
                <a:gd name="connsiteX32" fmla="*/ 428625 w 664369"/>
                <a:gd name="connsiteY32" fmla="*/ 390525 h 728705"/>
                <a:gd name="connsiteX33" fmla="*/ 476250 w 664369"/>
                <a:gd name="connsiteY33" fmla="*/ 359569 h 728705"/>
                <a:gd name="connsiteX34" fmla="*/ 502444 w 664369"/>
                <a:gd name="connsiteY34" fmla="*/ 335756 h 728705"/>
                <a:gd name="connsiteX35" fmla="*/ 507206 w 664369"/>
                <a:gd name="connsiteY35" fmla="*/ 297656 h 728705"/>
                <a:gd name="connsiteX36" fmla="*/ 573881 w 664369"/>
                <a:gd name="connsiteY36" fmla="*/ 192881 h 728705"/>
                <a:gd name="connsiteX37" fmla="*/ 571500 w 664369"/>
                <a:gd name="connsiteY37" fmla="*/ 173831 h 728705"/>
                <a:gd name="connsiteX38" fmla="*/ 573881 w 664369"/>
                <a:gd name="connsiteY38" fmla="*/ 164306 h 728705"/>
                <a:gd name="connsiteX39" fmla="*/ 614363 w 664369"/>
                <a:gd name="connsiteY39" fmla="*/ 154781 h 728705"/>
                <a:gd name="connsiteX40" fmla="*/ 628650 w 664369"/>
                <a:gd name="connsiteY40" fmla="*/ 164306 h 728705"/>
                <a:gd name="connsiteX41" fmla="*/ 647700 w 664369"/>
                <a:gd name="connsiteY41" fmla="*/ 166687 h 728705"/>
                <a:gd name="connsiteX42" fmla="*/ 659606 w 664369"/>
                <a:gd name="connsiteY42" fmla="*/ 138112 h 728705"/>
                <a:gd name="connsiteX43" fmla="*/ 664369 w 664369"/>
                <a:gd name="connsiteY43" fmla="*/ 123825 h 728705"/>
                <a:gd name="connsiteX44" fmla="*/ 645319 w 664369"/>
                <a:gd name="connsiteY44" fmla="*/ 109537 h 728705"/>
                <a:gd name="connsiteX45" fmla="*/ 642938 w 664369"/>
                <a:gd name="connsiteY45" fmla="*/ 97631 h 728705"/>
                <a:gd name="connsiteX46" fmla="*/ 621506 w 664369"/>
                <a:gd name="connsiteY46" fmla="*/ 88106 h 728705"/>
                <a:gd name="connsiteX47" fmla="*/ 590550 w 664369"/>
                <a:gd name="connsiteY47" fmla="*/ 92869 h 728705"/>
                <a:gd name="connsiteX48" fmla="*/ 573881 w 664369"/>
                <a:gd name="connsiteY48" fmla="*/ 109537 h 728705"/>
                <a:gd name="connsiteX49" fmla="*/ 564356 w 664369"/>
                <a:gd name="connsiteY49" fmla="*/ 121444 h 728705"/>
                <a:gd name="connsiteX50" fmla="*/ 547688 w 664369"/>
                <a:gd name="connsiteY50" fmla="*/ 130969 h 728705"/>
                <a:gd name="connsiteX51" fmla="*/ 528638 w 664369"/>
                <a:gd name="connsiteY51" fmla="*/ 138112 h 728705"/>
                <a:gd name="connsiteX52" fmla="*/ 516731 w 664369"/>
                <a:gd name="connsiteY52" fmla="*/ 133350 h 728705"/>
                <a:gd name="connsiteX53" fmla="*/ 502444 w 664369"/>
                <a:gd name="connsiteY53" fmla="*/ 133350 h 728705"/>
                <a:gd name="connsiteX54" fmla="*/ 495300 w 664369"/>
                <a:gd name="connsiteY54" fmla="*/ 126206 h 728705"/>
                <a:gd name="connsiteX55" fmla="*/ 478631 w 664369"/>
                <a:gd name="connsiteY55" fmla="*/ 169069 h 728705"/>
                <a:gd name="connsiteX56" fmla="*/ 469106 w 664369"/>
                <a:gd name="connsiteY56" fmla="*/ 178594 h 728705"/>
                <a:gd name="connsiteX57" fmla="*/ 459581 w 664369"/>
                <a:gd name="connsiteY57" fmla="*/ 178594 h 728705"/>
                <a:gd name="connsiteX58" fmla="*/ 459581 w 664369"/>
                <a:gd name="connsiteY58" fmla="*/ 178594 h 728705"/>
                <a:gd name="connsiteX59" fmla="*/ 445294 w 664369"/>
                <a:gd name="connsiteY59" fmla="*/ 192881 h 728705"/>
                <a:gd name="connsiteX60" fmla="*/ 431006 w 664369"/>
                <a:gd name="connsiteY60" fmla="*/ 204787 h 728705"/>
                <a:gd name="connsiteX61" fmla="*/ 421481 w 664369"/>
                <a:gd name="connsiteY61" fmla="*/ 211931 h 728705"/>
                <a:gd name="connsiteX62" fmla="*/ 411956 w 664369"/>
                <a:gd name="connsiteY62" fmla="*/ 190500 h 728705"/>
                <a:gd name="connsiteX63" fmla="*/ 397669 w 664369"/>
                <a:gd name="connsiteY63" fmla="*/ 169069 h 728705"/>
                <a:gd name="connsiteX64" fmla="*/ 385763 w 664369"/>
                <a:gd name="connsiteY64" fmla="*/ 150019 h 728705"/>
                <a:gd name="connsiteX65" fmla="*/ 247650 w 664369"/>
                <a:gd name="connsiteY65" fmla="*/ 185737 h 728705"/>
                <a:gd name="connsiteX66" fmla="*/ 202406 w 664369"/>
                <a:gd name="connsiteY66" fmla="*/ 0 h 728705"/>
                <a:gd name="connsiteX67" fmla="*/ 190500 w 664369"/>
                <a:gd name="connsiteY67" fmla="*/ 4762 h 728705"/>
                <a:gd name="connsiteX0" fmla="*/ 190500 w 664369"/>
                <a:gd name="connsiteY0" fmla="*/ 4762 h 728705"/>
                <a:gd name="connsiteX1" fmla="*/ 195263 w 664369"/>
                <a:gd name="connsiteY1" fmla="*/ 78581 h 728705"/>
                <a:gd name="connsiteX2" fmla="*/ 195263 w 664369"/>
                <a:gd name="connsiteY2" fmla="*/ 183356 h 728705"/>
                <a:gd name="connsiteX3" fmla="*/ 147638 w 664369"/>
                <a:gd name="connsiteY3" fmla="*/ 269081 h 728705"/>
                <a:gd name="connsiteX4" fmla="*/ 111919 w 664369"/>
                <a:gd name="connsiteY4" fmla="*/ 290512 h 728705"/>
                <a:gd name="connsiteX5" fmla="*/ 92869 w 664369"/>
                <a:gd name="connsiteY5" fmla="*/ 302419 h 728705"/>
                <a:gd name="connsiteX6" fmla="*/ 90488 w 664369"/>
                <a:gd name="connsiteY6" fmla="*/ 330994 h 728705"/>
                <a:gd name="connsiteX7" fmla="*/ 102394 w 664369"/>
                <a:gd name="connsiteY7" fmla="*/ 335756 h 728705"/>
                <a:gd name="connsiteX8" fmla="*/ 100013 w 664369"/>
                <a:gd name="connsiteY8" fmla="*/ 359569 h 728705"/>
                <a:gd name="connsiteX9" fmla="*/ 104775 w 664369"/>
                <a:gd name="connsiteY9" fmla="*/ 373856 h 728705"/>
                <a:gd name="connsiteX10" fmla="*/ 83344 w 664369"/>
                <a:gd name="connsiteY10" fmla="*/ 392906 h 728705"/>
                <a:gd name="connsiteX11" fmla="*/ 76191 w 664369"/>
                <a:gd name="connsiteY11" fmla="*/ 366696 h 728705"/>
                <a:gd name="connsiteX12" fmla="*/ 45244 w 664369"/>
                <a:gd name="connsiteY12" fmla="*/ 385762 h 728705"/>
                <a:gd name="connsiteX13" fmla="*/ 45244 w 664369"/>
                <a:gd name="connsiteY13" fmla="*/ 426244 h 728705"/>
                <a:gd name="connsiteX14" fmla="*/ 52388 w 664369"/>
                <a:gd name="connsiteY14" fmla="*/ 442912 h 728705"/>
                <a:gd name="connsiteX15" fmla="*/ 0 w 664369"/>
                <a:gd name="connsiteY15" fmla="*/ 507206 h 728705"/>
                <a:gd name="connsiteX16" fmla="*/ 33338 w 664369"/>
                <a:gd name="connsiteY16" fmla="*/ 611981 h 728705"/>
                <a:gd name="connsiteX17" fmla="*/ 88106 w 664369"/>
                <a:gd name="connsiteY17" fmla="*/ 647700 h 728705"/>
                <a:gd name="connsiteX18" fmla="*/ 104775 w 664369"/>
                <a:gd name="connsiteY18" fmla="*/ 642937 h 728705"/>
                <a:gd name="connsiteX19" fmla="*/ 152400 w 664369"/>
                <a:gd name="connsiteY19" fmla="*/ 690562 h 728705"/>
                <a:gd name="connsiteX20" fmla="*/ 214313 w 664369"/>
                <a:gd name="connsiteY20" fmla="*/ 728705 h 728705"/>
                <a:gd name="connsiteX21" fmla="*/ 230981 w 664369"/>
                <a:gd name="connsiteY21" fmla="*/ 671512 h 728705"/>
                <a:gd name="connsiteX22" fmla="*/ 285750 w 664369"/>
                <a:gd name="connsiteY22" fmla="*/ 650081 h 728705"/>
                <a:gd name="connsiteX23" fmla="*/ 354803 w 664369"/>
                <a:gd name="connsiteY23" fmla="*/ 628692 h 728705"/>
                <a:gd name="connsiteX24" fmla="*/ 369094 w 664369"/>
                <a:gd name="connsiteY24" fmla="*/ 602456 h 728705"/>
                <a:gd name="connsiteX25" fmla="*/ 366713 w 664369"/>
                <a:gd name="connsiteY25" fmla="*/ 564356 h 728705"/>
                <a:gd name="connsiteX26" fmla="*/ 369094 w 664369"/>
                <a:gd name="connsiteY26" fmla="*/ 533400 h 728705"/>
                <a:gd name="connsiteX27" fmla="*/ 373856 w 664369"/>
                <a:gd name="connsiteY27" fmla="*/ 502444 h 728705"/>
                <a:gd name="connsiteX28" fmla="*/ 381000 w 664369"/>
                <a:gd name="connsiteY28" fmla="*/ 478631 h 728705"/>
                <a:gd name="connsiteX29" fmla="*/ 407194 w 664369"/>
                <a:gd name="connsiteY29" fmla="*/ 440531 h 728705"/>
                <a:gd name="connsiteX30" fmla="*/ 428625 w 664369"/>
                <a:gd name="connsiteY30" fmla="*/ 390525 h 728705"/>
                <a:gd name="connsiteX31" fmla="*/ 428625 w 664369"/>
                <a:gd name="connsiteY31" fmla="*/ 390525 h 728705"/>
                <a:gd name="connsiteX32" fmla="*/ 476250 w 664369"/>
                <a:gd name="connsiteY32" fmla="*/ 359569 h 728705"/>
                <a:gd name="connsiteX33" fmla="*/ 502444 w 664369"/>
                <a:gd name="connsiteY33" fmla="*/ 335756 h 728705"/>
                <a:gd name="connsiteX34" fmla="*/ 507206 w 664369"/>
                <a:gd name="connsiteY34" fmla="*/ 297656 h 728705"/>
                <a:gd name="connsiteX35" fmla="*/ 573881 w 664369"/>
                <a:gd name="connsiteY35" fmla="*/ 192881 h 728705"/>
                <a:gd name="connsiteX36" fmla="*/ 571500 w 664369"/>
                <a:gd name="connsiteY36" fmla="*/ 173831 h 728705"/>
                <a:gd name="connsiteX37" fmla="*/ 573881 w 664369"/>
                <a:gd name="connsiteY37" fmla="*/ 164306 h 728705"/>
                <a:gd name="connsiteX38" fmla="*/ 614363 w 664369"/>
                <a:gd name="connsiteY38" fmla="*/ 154781 h 728705"/>
                <a:gd name="connsiteX39" fmla="*/ 628650 w 664369"/>
                <a:gd name="connsiteY39" fmla="*/ 164306 h 728705"/>
                <a:gd name="connsiteX40" fmla="*/ 647700 w 664369"/>
                <a:gd name="connsiteY40" fmla="*/ 166687 h 728705"/>
                <a:gd name="connsiteX41" fmla="*/ 659606 w 664369"/>
                <a:gd name="connsiteY41" fmla="*/ 138112 h 728705"/>
                <a:gd name="connsiteX42" fmla="*/ 664369 w 664369"/>
                <a:gd name="connsiteY42" fmla="*/ 123825 h 728705"/>
                <a:gd name="connsiteX43" fmla="*/ 645319 w 664369"/>
                <a:gd name="connsiteY43" fmla="*/ 109537 h 728705"/>
                <a:gd name="connsiteX44" fmla="*/ 642938 w 664369"/>
                <a:gd name="connsiteY44" fmla="*/ 97631 h 728705"/>
                <a:gd name="connsiteX45" fmla="*/ 621506 w 664369"/>
                <a:gd name="connsiteY45" fmla="*/ 88106 h 728705"/>
                <a:gd name="connsiteX46" fmla="*/ 590550 w 664369"/>
                <a:gd name="connsiteY46" fmla="*/ 92869 h 728705"/>
                <a:gd name="connsiteX47" fmla="*/ 573881 w 664369"/>
                <a:gd name="connsiteY47" fmla="*/ 109537 h 728705"/>
                <a:gd name="connsiteX48" fmla="*/ 564356 w 664369"/>
                <a:gd name="connsiteY48" fmla="*/ 121444 h 728705"/>
                <a:gd name="connsiteX49" fmla="*/ 547688 w 664369"/>
                <a:gd name="connsiteY49" fmla="*/ 130969 h 728705"/>
                <a:gd name="connsiteX50" fmla="*/ 528638 w 664369"/>
                <a:gd name="connsiteY50" fmla="*/ 138112 h 728705"/>
                <a:gd name="connsiteX51" fmla="*/ 516731 w 664369"/>
                <a:gd name="connsiteY51" fmla="*/ 133350 h 728705"/>
                <a:gd name="connsiteX52" fmla="*/ 502444 w 664369"/>
                <a:gd name="connsiteY52" fmla="*/ 133350 h 728705"/>
                <a:gd name="connsiteX53" fmla="*/ 495300 w 664369"/>
                <a:gd name="connsiteY53" fmla="*/ 126206 h 728705"/>
                <a:gd name="connsiteX54" fmla="*/ 478631 w 664369"/>
                <a:gd name="connsiteY54" fmla="*/ 169069 h 728705"/>
                <a:gd name="connsiteX55" fmla="*/ 469106 w 664369"/>
                <a:gd name="connsiteY55" fmla="*/ 178594 h 728705"/>
                <a:gd name="connsiteX56" fmla="*/ 459581 w 664369"/>
                <a:gd name="connsiteY56" fmla="*/ 178594 h 728705"/>
                <a:gd name="connsiteX57" fmla="*/ 459581 w 664369"/>
                <a:gd name="connsiteY57" fmla="*/ 178594 h 728705"/>
                <a:gd name="connsiteX58" fmla="*/ 445294 w 664369"/>
                <a:gd name="connsiteY58" fmla="*/ 192881 h 728705"/>
                <a:gd name="connsiteX59" fmla="*/ 431006 w 664369"/>
                <a:gd name="connsiteY59" fmla="*/ 204787 h 728705"/>
                <a:gd name="connsiteX60" fmla="*/ 421481 w 664369"/>
                <a:gd name="connsiteY60" fmla="*/ 211931 h 728705"/>
                <a:gd name="connsiteX61" fmla="*/ 411956 w 664369"/>
                <a:gd name="connsiteY61" fmla="*/ 190500 h 728705"/>
                <a:gd name="connsiteX62" fmla="*/ 397669 w 664369"/>
                <a:gd name="connsiteY62" fmla="*/ 169069 h 728705"/>
                <a:gd name="connsiteX63" fmla="*/ 385763 w 664369"/>
                <a:gd name="connsiteY63" fmla="*/ 150019 h 728705"/>
                <a:gd name="connsiteX64" fmla="*/ 247650 w 664369"/>
                <a:gd name="connsiteY64" fmla="*/ 185737 h 728705"/>
                <a:gd name="connsiteX65" fmla="*/ 202406 w 664369"/>
                <a:gd name="connsiteY65" fmla="*/ 0 h 728705"/>
                <a:gd name="connsiteX66" fmla="*/ 190500 w 664369"/>
                <a:gd name="connsiteY66" fmla="*/ 4762 h 72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664369" h="728705">
                  <a:moveTo>
                    <a:pt x="190500" y="4762"/>
                  </a:moveTo>
                  <a:lnTo>
                    <a:pt x="195263" y="78581"/>
                  </a:lnTo>
                  <a:lnTo>
                    <a:pt x="195263" y="183356"/>
                  </a:lnTo>
                  <a:lnTo>
                    <a:pt x="147638" y="269081"/>
                  </a:lnTo>
                  <a:lnTo>
                    <a:pt x="111919" y="290512"/>
                  </a:lnTo>
                  <a:lnTo>
                    <a:pt x="92869" y="302419"/>
                  </a:lnTo>
                  <a:lnTo>
                    <a:pt x="90488" y="330994"/>
                  </a:lnTo>
                  <a:lnTo>
                    <a:pt x="102394" y="335756"/>
                  </a:lnTo>
                  <a:lnTo>
                    <a:pt x="100013" y="359569"/>
                  </a:lnTo>
                  <a:lnTo>
                    <a:pt x="104775" y="373856"/>
                  </a:lnTo>
                  <a:lnTo>
                    <a:pt x="83344" y="392906"/>
                  </a:lnTo>
                  <a:lnTo>
                    <a:pt x="76191" y="366696"/>
                  </a:lnTo>
                  <a:lnTo>
                    <a:pt x="45244" y="385762"/>
                  </a:lnTo>
                  <a:lnTo>
                    <a:pt x="45244" y="426244"/>
                  </a:lnTo>
                  <a:lnTo>
                    <a:pt x="52388" y="442912"/>
                  </a:lnTo>
                  <a:lnTo>
                    <a:pt x="0" y="507206"/>
                  </a:lnTo>
                  <a:lnTo>
                    <a:pt x="33338" y="611981"/>
                  </a:lnTo>
                  <a:lnTo>
                    <a:pt x="88106" y="647700"/>
                  </a:lnTo>
                  <a:lnTo>
                    <a:pt x="104775" y="642937"/>
                  </a:lnTo>
                  <a:lnTo>
                    <a:pt x="152400" y="690562"/>
                  </a:lnTo>
                  <a:lnTo>
                    <a:pt x="214313" y="728705"/>
                  </a:lnTo>
                  <a:lnTo>
                    <a:pt x="230981" y="671512"/>
                  </a:lnTo>
                  <a:lnTo>
                    <a:pt x="285750" y="650081"/>
                  </a:lnTo>
                  <a:lnTo>
                    <a:pt x="354803" y="628692"/>
                  </a:lnTo>
                  <a:lnTo>
                    <a:pt x="369094" y="602456"/>
                  </a:lnTo>
                  <a:lnTo>
                    <a:pt x="366713" y="564356"/>
                  </a:lnTo>
                  <a:lnTo>
                    <a:pt x="369094" y="533400"/>
                  </a:lnTo>
                  <a:lnTo>
                    <a:pt x="373856" y="502444"/>
                  </a:lnTo>
                  <a:lnTo>
                    <a:pt x="381000" y="478631"/>
                  </a:lnTo>
                  <a:lnTo>
                    <a:pt x="407194" y="440531"/>
                  </a:lnTo>
                  <a:lnTo>
                    <a:pt x="428625" y="390525"/>
                  </a:lnTo>
                  <a:lnTo>
                    <a:pt x="428625" y="390525"/>
                  </a:lnTo>
                  <a:lnTo>
                    <a:pt x="476250" y="359569"/>
                  </a:lnTo>
                  <a:lnTo>
                    <a:pt x="502444" y="335756"/>
                  </a:lnTo>
                  <a:lnTo>
                    <a:pt x="507206" y="297656"/>
                  </a:lnTo>
                  <a:lnTo>
                    <a:pt x="573881" y="192881"/>
                  </a:lnTo>
                  <a:lnTo>
                    <a:pt x="571500" y="173831"/>
                  </a:lnTo>
                  <a:lnTo>
                    <a:pt x="573881" y="164306"/>
                  </a:lnTo>
                  <a:lnTo>
                    <a:pt x="614363" y="154781"/>
                  </a:lnTo>
                  <a:lnTo>
                    <a:pt x="628650" y="164306"/>
                  </a:lnTo>
                  <a:lnTo>
                    <a:pt x="647700" y="166687"/>
                  </a:lnTo>
                  <a:lnTo>
                    <a:pt x="659606" y="138112"/>
                  </a:lnTo>
                  <a:lnTo>
                    <a:pt x="664369" y="123825"/>
                  </a:lnTo>
                  <a:lnTo>
                    <a:pt x="645319" y="109537"/>
                  </a:lnTo>
                  <a:lnTo>
                    <a:pt x="642938" y="97631"/>
                  </a:lnTo>
                  <a:lnTo>
                    <a:pt x="621506" y="88106"/>
                  </a:lnTo>
                  <a:lnTo>
                    <a:pt x="590550" y="92869"/>
                  </a:lnTo>
                  <a:lnTo>
                    <a:pt x="573881" y="109537"/>
                  </a:lnTo>
                  <a:lnTo>
                    <a:pt x="564356" y="121444"/>
                  </a:lnTo>
                  <a:lnTo>
                    <a:pt x="547688" y="130969"/>
                  </a:lnTo>
                  <a:lnTo>
                    <a:pt x="528638" y="138112"/>
                  </a:lnTo>
                  <a:lnTo>
                    <a:pt x="516731" y="133350"/>
                  </a:lnTo>
                  <a:lnTo>
                    <a:pt x="502444" y="133350"/>
                  </a:lnTo>
                  <a:lnTo>
                    <a:pt x="495300" y="126206"/>
                  </a:lnTo>
                  <a:lnTo>
                    <a:pt x="478631" y="169069"/>
                  </a:lnTo>
                  <a:lnTo>
                    <a:pt x="469106" y="178594"/>
                  </a:lnTo>
                  <a:lnTo>
                    <a:pt x="459581" y="178594"/>
                  </a:lnTo>
                  <a:lnTo>
                    <a:pt x="459581" y="178594"/>
                  </a:lnTo>
                  <a:lnTo>
                    <a:pt x="445294" y="192881"/>
                  </a:lnTo>
                  <a:lnTo>
                    <a:pt x="431006" y="204787"/>
                  </a:lnTo>
                  <a:lnTo>
                    <a:pt x="421481" y="211931"/>
                  </a:lnTo>
                  <a:lnTo>
                    <a:pt x="411956" y="190500"/>
                  </a:lnTo>
                  <a:lnTo>
                    <a:pt x="397669" y="169069"/>
                  </a:lnTo>
                  <a:lnTo>
                    <a:pt x="385763" y="150019"/>
                  </a:lnTo>
                  <a:lnTo>
                    <a:pt x="247650" y="185737"/>
                  </a:lnTo>
                  <a:lnTo>
                    <a:pt x="202406" y="0"/>
                  </a:lnTo>
                  <a:lnTo>
                    <a:pt x="190500" y="4762"/>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sp>
          <p:nvSpPr>
            <p:cNvPr id="47" name="Freeform 46"/>
            <p:cNvSpPr/>
            <p:nvPr/>
          </p:nvSpPr>
          <p:spPr>
            <a:xfrm>
              <a:off x="7208841" y="2776542"/>
              <a:ext cx="690562" cy="331787"/>
            </a:xfrm>
            <a:custGeom>
              <a:avLst/>
              <a:gdLst>
                <a:gd name="connsiteX0" fmla="*/ 0 w 690562"/>
                <a:gd name="connsiteY0" fmla="*/ 180975 h 319087"/>
                <a:gd name="connsiteX1" fmla="*/ 40481 w 690562"/>
                <a:gd name="connsiteY1" fmla="*/ 238125 h 319087"/>
                <a:gd name="connsiteX2" fmla="*/ 76200 w 690562"/>
                <a:gd name="connsiteY2" fmla="*/ 207169 h 319087"/>
                <a:gd name="connsiteX3" fmla="*/ 92868 w 690562"/>
                <a:gd name="connsiteY3" fmla="*/ 209550 h 319087"/>
                <a:gd name="connsiteX4" fmla="*/ 104775 w 690562"/>
                <a:gd name="connsiteY4" fmla="*/ 161925 h 319087"/>
                <a:gd name="connsiteX5" fmla="*/ 145256 w 690562"/>
                <a:gd name="connsiteY5" fmla="*/ 169069 h 319087"/>
                <a:gd name="connsiteX6" fmla="*/ 171450 w 690562"/>
                <a:gd name="connsiteY6" fmla="*/ 161925 h 319087"/>
                <a:gd name="connsiteX7" fmla="*/ 192881 w 690562"/>
                <a:gd name="connsiteY7" fmla="*/ 140494 h 319087"/>
                <a:gd name="connsiteX8" fmla="*/ 216693 w 690562"/>
                <a:gd name="connsiteY8" fmla="*/ 119062 h 319087"/>
                <a:gd name="connsiteX9" fmla="*/ 238125 w 690562"/>
                <a:gd name="connsiteY9" fmla="*/ 119062 h 319087"/>
                <a:gd name="connsiteX10" fmla="*/ 259556 w 690562"/>
                <a:gd name="connsiteY10" fmla="*/ 130969 h 319087"/>
                <a:gd name="connsiteX11" fmla="*/ 264318 w 690562"/>
                <a:gd name="connsiteY11" fmla="*/ 145256 h 319087"/>
                <a:gd name="connsiteX12" fmla="*/ 283368 w 690562"/>
                <a:gd name="connsiteY12" fmla="*/ 157162 h 319087"/>
                <a:gd name="connsiteX13" fmla="*/ 302418 w 690562"/>
                <a:gd name="connsiteY13" fmla="*/ 147637 h 319087"/>
                <a:gd name="connsiteX14" fmla="*/ 328612 w 690562"/>
                <a:gd name="connsiteY14" fmla="*/ 159544 h 319087"/>
                <a:gd name="connsiteX15" fmla="*/ 350043 w 690562"/>
                <a:gd name="connsiteY15" fmla="*/ 171450 h 319087"/>
                <a:gd name="connsiteX16" fmla="*/ 369093 w 690562"/>
                <a:gd name="connsiteY16" fmla="*/ 188119 h 319087"/>
                <a:gd name="connsiteX17" fmla="*/ 397668 w 690562"/>
                <a:gd name="connsiteY17" fmla="*/ 214312 h 319087"/>
                <a:gd name="connsiteX18" fmla="*/ 402431 w 690562"/>
                <a:gd name="connsiteY18" fmla="*/ 235744 h 319087"/>
                <a:gd name="connsiteX19" fmla="*/ 400050 w 690562"/>
                <a:gd name="connsiteY19" fmla="*/ 264319 h 319087"/>
                <a:gd name="connsiteX20" fmla="*/ 388143 w 690562"/>
                <a:gd name="connsiteY20" fmla="*/ 290512 h 319087"/>
                <a:gd name="connsiteX21" fmla="*/ 409575 w 690562"/>
                <a:gd name="connsiteY21" fmla="*/ 302419 h 319087"/>
                <a:gd name="connsiteX22" fmla="*/ 419100 w 690562"/>
                <a:gd name="connsiteY22" fmla="*/ 302419 h 319087"/>
                <a:gd name="connsiteX23" fmla="*/ 438150 w 690562"/>
                <a:gd name="connsiteY23" fmla="*/ 290512 h 319087"/>
                <a:gd name="connsiteX24" fmla="*/ 454818 w 690562"/>
                <a:gd name="connsiteY24" fmla="*/ 295275 h 319087"/>
                <a:gd name="connsiteX25" fmla="*/ 473868 w 690562"/>
                <a:gd name="connsiteY25" fmla="*/ 309562 h 319087"/>
                <a:gd name="connsiteX26" fmla="*/ 507206 w 690562"/>
                <a:gd name="connsiteY26" fmla="*/ 314325 h 319087"/>
                <a:gd name="connsiteX27" fmla="*/ 523875 w 690562"/>
                <a:gd name="connsiteY27" fmla="*/ 319087 h 319087"/>
                <a:gd name="connsiteX28" fmla="*/ 526256 w 690562"/>
                <a:gd name="connsiteY28" fmla="*/ 302419 h 319087"/>
                <a:gd name="connsiteX29" fmla="*/ 535781 w 690562"/>
                <a:gd name="connsiteY29" fmla="*/ 290512 h 319087"/>
                <a:gd name="connsiteX30" fmla="*/ 528637 w 690562"/>
                <a:gd name="connsiteY30" fmla="*/ 261937 h 319087"/>
                <a:gd name="connsiteX31" fmla="*/ 509587 w 690562"/>
                <a:gd name="connsiteY31" fmla="*/ 257175 h 319087"/>
                <a:gd name="connsiteX32" fmla="*/ 490537 w 690562"/>
                <a:gd name="connsiteY32" fmla="*/ 235744 h 319087"/>
                <a:gd name="connsiteX33" fmla="*/ 481012 w 690562"/>
                <a:gd name="connsiteY33" fmla="*/ 202406 h 319087"/>
                <a:gd name="connsiteX34" fmla="*/ 461962 w 690562"/>
                <a:gd name="connsiteY34" fmla="*/ 154781 h 319087"/>
                <a:gd name="connsiteX35" fmla="*/ 457200 w 690562"/>
                <a:gd name="connsiteY35" fmla="*/ 126206 h 319087"/>
                <a:gd name="connsiteX36" fmla="*/ 457200 w 690562"/>
                <a:gd name="connsiteY36" fmla="*/ 111919 h 319087"/>
                <a:gd name="connsiteX37" fmla="*/ 469106 w 690562"/>
                <a:gd name="connsiteY37" fmla="*/ 100012 h 319087"/>
                <a:gd name="connsiteX38" fmla="*/ 476250 w 690562"/>
                <a:gd name="connsiteY38" fmla="*/ 78581 h 319087"/>
                <a:gd name="connsiteX39" fmla="*/ 497681 w 690562"/>
                <a:gd name="connsiteY39" fmla="*/ 73819 h 319087"/>
                <a:gd name="connsiteX40" fmla="*/ 500062 w 690562"/>
                <a:gd name="connsiteY40" fmla="*/ 92869 h 319087"/>
                <a:gd name="connsiteX41" fmla="*/ 495300 w 690562"/>
                <a:gd name="connsiteY41" fmla="*/ 107156 h 319087"/>
                <a:gd name="connsiteX42" fmla="*/ 509587 w 690562"/>
                <a:gd name="connsiteY42" fmla="*/ 116681 h 319087"/>
                <a:gd name="connsiteX43" fmla="*/ 509587 w 690562"/>
                <a:gd name="connsiteY43" fmla="*/ 126206 h 319087"/>
                <a:gd name="connsiteX44" fmla="*/ 504825 w 690562"/>
                <a:gd name="connsiteY44" fmla="*/ 147637 h 319087"/>
                <a:gd name="connsiteX45" fmla="*/ 502443 w 690562"/>
                <a:gd name="connsiteY45" fmla="*/ 154781 h 319087"/>
                <a:gd name="connsiteX46" fmla="*/ 523875 w 690562"/>
                <a:gd name="connsiteY46" fmla="*/ 171450 h 319087"/>
                <a:gd name="connsiteX47" fmla="*/ 531018 w 690562"/>
                <a:gd name="connsiteY47" fmla="*/ 185737 h 319087"/>
                <a:gd name="connsiteX48" fmla="*/ 545306 w 690562"/>
                <a:gd name="connsiteY48" fmla="*/ 190500 h 319087"/>
                <a:gd name="connsiteX49" fmla="*/ 531018 w 690562"/>
                <a:gd name="connsiteY49" fmla="*/ 204787 h 319087"/>
                <a:gd name="connsiteX50" fmla="*/ 528637 w 690562"/>
                <a:gd name="connsiteY50" fmla="*/ 216694 h 319087"/>
                <a:gd name="connsiteX51" fmla="*/ 547687 w 690562"/>
                <a:gd name="connsiteY51" fmla="*/ 235744 h 319087"/>
                <a:gd name="connsiteX52" fmla="*/ 547687 w 690562"/>
                <a:gd name="connsiteY52" fmla="*/ 235744 h 319087"/>
                <a:gd name="connsiteX53" fmla="*/ 581025 w 690562"/>
                <a:gd name="connsiteY53" fmla="*/ 247650 h 319087"/>
                <a:gd name="connsiteX54" fmla="*/ 595312 w 690562"/>
                <a:gd name="connsiteY54" fmla="*/ 242887 h 319087"/>
                <a:gd name="connsiteX55" fmla="*/ 602456 w 690562"/>
                <a:gd name="connsiteY55" fmla="*/ 264319 h 319087"/>
                <a:gd name="connsiteX56" fmla="*/ 602456 w 690562"/>
                <a:gd name="connsiteY56" fmla="*/ 292894 h 319087"/>
                <a:gd name="connsiteX57" fmla="*/ 611981 w 690562"/>
                <a:gd name="connsiteY57" fmla="*/ 297656 h 319087"/>
                <a:gd name="connsiteX58" fmla="*/ 631031 w 690562"/>
                <a:gd name="connsiteY58" fmla="*/ 297656 h 319087"/>
                <a:gd name="connsiteX59" fmla="*/ 650081 w 690562"/>
                <a:gd name="connsiteY59" fmla="*/ 285750 h 319087"/>
                <a:gd name="connsiteX60" fmla="*/ 669131 w 690562"/>
                <a:gd name="connsiteY60" fmla="*/ 278606 h 319087"/>
                <a:gd name="connsiteX61" fmla="*/ 681037 w 690562"/>
                <a:gd name="connsiteY61" fmla="*/ 278606 h 319087"/>
                <a:gd name="connsiteX62" fmla="*/ 690562 w 690562"/>
                <a:gd name="connsiteY62" fmla="*/ 204787 h 319087"/>
                <a:gd name="connsiteX63" fmla="*/ 614362 w 690562"/>
                <a:gd name="connsiteY63" fmla="*/ 228600 h 319087"/>
                <a:gd name="connsiteX64" fmla="*/ 600075 w 690562"/>
                <a:gd name="connsiteY64" fmla="*/ 173831 h 319087"/>
                <a:gd name="connsiteX65" fmla="*/ 583406 w 690562"/>
                <a:gd name="connsiteY65" fmla="*/ 145256 h 319087"/>
                <a:gd name="connsiteX66" fmla="*/ 585787 w 690562"/>
                <a:gd name="connsiteY66" fmla="*/ 121444 h 319087"/>
                <a:gd name="connsiteX67" fmla="*/ 566737 w 690562"/>
                <a:gd name="connsiteY67" fmla="*/ 83344 h 319087"/>
                <a:gd name="connsiteX68" fmla="*/ 561975 w 690562"/>
                <a:gd name="connsiteY68" fmla="*/ 50006 h 319087"/>
                <a:gd name="connsiteX69" fmla="*/ 533400 w 690562"/>
                <a:gd name="connsiteY69" fmla="*/ 0 h 319087"/>
                <a:gd name="connsiteX70" fmla="*/ 411956 w 690562"/>
                <a:gd name="connsiteY70" fmla="*/ 42862 h 319087"/>
                <a:gd name="connsiteX71" fmla="*/ 319087 w 690562"/>
                <a:gd name="connsiteY71" fmla="*/ 71437 h 319087"/>
                <a:gd name="connsiteX72" fmla="*/ 257175 w 690562"/>
                <a:gd name="connsiteY72" fmla="*/ 92869 h 319087"/>
                <a:gd name="connsiteX73" fmla="*/ 147637 w 690562"/>
                <a:gd name="connsiteY73" fmla="*/ 126206 h 319087"/>
                <a:gd name="connsiteX74" fmla="*/ 64293 w 690562"/>
                <a:gd name="connsiteY74" fmla="*/ 157162 h 319087"/>
                <a:gd name="connsiteX75" fmla="*/ 0 w 690562"/>
                <a:gd name="connsiteY75" fmla="*/ 180975 h 319087"/>
                <a:gd name="connsiteX0" fmla="*/ 0 w 690562"/>
                <a:gd name="connsiteY0" fmla="*/ 180975 h 319087"/>
                <a:gd name="connsiteX1" fmla="*/ 40481 w 690562"/>
                <a:gd name="connsiteY1" fmla="*/ 238125 h 319087"/>
                <a:gd name="connsiteX2" fmla="*/ 76200 w 690562"/>
                <a:gd name="connsiteY2" fmla="*/ 207169 h 319087"/>
                <a:gd name="connsiteX3" fmla="*/ 92868 w 690562"/>
                <a:gd name="connsiteY3" fmla="*/ 209550 h 319087"/>
                <a:gd name="connsiteX4" fmla="*/ 104775 w 690562"/>
                <a:gd name="connsiteY4" fmla="*/ 161925 h 319087"/>
                <a:gd name="connsiteX5" fmla="*/ 145256 w 690562"/>
                <a:gd name="connsiteY5" fmla="*/ 169069 h 319087"/>
                <a:gd name="connsiteX6" fmla="*/ 171450 w 690562"/>
                <a:gd name="connsiteY6" fmla="*/ 161925 h 319087"/>
                <a:gd name="connsiteX7" fmla="*/ 192881 w 690562"/>
                <a:gd name="connsiteY7" fmla="*/ 140494 h 319087"/>
                <a:gd name="connsiteX8" fmla="*/ 216693 w 690562"/>
                <a:gd name="connsiteY8" fmla="*/ 119062 h 319087"/>
                <a:gd name="connsiteX9" fmla="*/ 238125 w 690562"/>
                <a:gd name="connsiteY9" fmla="*/ 119062 h 319087"/>
                <a:gd name="connsiteX10" fmla="*/ 259556 w 690562"/>
                <a:gd name="connsiteY10" fmla="*/ 130969 h 319087"/>
                <a:gd name="connsiteX11" fmla="*/ 264318 w 690562"/>
                <a:gd name="connsiteY11" fmla="*/ 145256 h 319087"/>
                <a:gd name="connsiteX12" fmla="*/ 283368 w 690562"/>
                <a:gd name="connsiteY12" fmla="*/ 157162 h 319087"/>
                <a:gd name="connsiteX13" fmla="*/ 302418 w 690562"/>
                <a:gd name="connsiteY13" fmla="*/ 147637 h 319087"/>
                <a:gd name="connsiteX14" fmla="*/ 328612 w 690562"/>
                <a:gd name="connsiteY14" fmla="*/ 159544 h 319087"/>
                <a:gd name="connsiteX15" fmla="*/ 369093 w 690562"/>
                <a:gd name="connsiteY15" fmla="*/ 188119 h 319087"/>
                <a:gd name="connsiteX16" fmla="*/ 397668 w 690562"/>
                <a:gd name="connsiteY16" fmla="*/ 214312 h 319087"/>
                <a:gd name="connsiteX17" fmla="*/ 402431 w 690562"/>
                <a:gd name="connsiteY17" fmla="*/ 235744 h 319087"/>
                <a:gd name="connsiteX18" fmla="*/ 400050 w 690562"/>
                <a:gd name="connsiteY18" fmla="*/ 264319 h 319087"/>
                <a:gd name="connsiteX19" fmla="*/ 388143 w 690562"/>
                <a:gd name="connsiteY19" fmla="*/ 290512 h 319087"/>
                <a:gd name="connsiteX20" fmla="*/ 409575 w 690562"/>
                <a:gd name="connsiteY20" fmla="*/ 302419 h 319087"/>
                <a:gd name="connsiteX21" fmla="*/ 419100 w 690562"/>
                <a:gd name="connsiteY21" fmla="*/ 302419 h 319087"/>
                <a:gd name="connsiteX22" fmla="*/ 438150 w 690562"/>
                <a:gd name="connsiteY22" fmla="*/ 290512 h 319087"/>
                <a:gd name="connsiteX23" fmla="*/ 454818 w 690562"/>
                <a:gd name="connsiteY23" fmla="*/ 295275 h 319087"/>
                <a:gd name="connsiteX24" fmla="*/ 473868 w 690562"/>
                <a:gd name="connsiteY24" fmla="*/ 309562 h 319087"/>
                <a:gd name="connsiteX25" fmla="*/ 507206 w 690562"/>
                <a:gd name="connsiteY25" fmla="*/ 314325 h 319087"/>
                <a:gd name="connsiteX26" fmla="*/ 523875 w 690562"/>
                <a:gd name="connsiteY26" fmla="*/ 319087 h 319087"/>
                <a:gd name="connsiteX27" fmla="*/ 526256 w 690562"/>
                <a:gd name="connsiteY27" fmla="*/ 302419 h 319087"/>
                <a:gd name="connsiteX28" fmla="*/ 535781 w 690562"/>
                <a:gd name="connsiteY28" fmla="*/ 290512 h 319087"/>
                <a:gd name="connsiteX29" fmla="*/ 528637 w 690562"/>
                <a:gd name="connsiteY29" fmla="*/ 261937 h 319087"/>
                <a:gd name="connsiteX30" fmla="*/ 509587 w 690562"/>
                <a:gd name="connsiteY30" fmla="*/ 257175 h 319087"/>
                <a:gd name="connsiteX31" fmla="*/ 490537 w 690562"/>
                <a:gd name="connsiteY31" fmla="*/ 235744 h 319087"/>
                <a:gd name="connsiteX32" fmla="*/ 481012 w 690562"/>
                <a:gd name="connsiteY32" fmla="*/ 202406 h 319087"/>
                <a:gd name="connsiteX33" fmla="*/ 461962 w 690562"/>
                <a:gd name="connsiteY33" fmla="*/ 154781 h 319087"/>
                <a:gd name="connsiteX34" fmla="*/ 457200 w 690562"/>
                <a:gd name="connsiteY34" fmla="*/ 126206 h 319087"/>
                <a:gd name="connsiteX35" fmla="*/ 457200 w 690562"/>
                <a:gd name="connsiteY35" fmla="*/ 111919 h 319087"/>
                <a:gd name="connsiteX36" fmla="*/ 469106 w 690562"/>
                <a:gd name="connsiteY36" fmla="*/ 100012 h 319087"/>
                <a:gd name="connsiteX37" fmla="*/ 476250 w 690562"/>
                <a:gd name="connsiteY37" fmla="*/ 78581 h 319087"/>
                <a:gd name="connsiteX38" fmla="*/ 497681 w 690562"/>
                <a:gd name="connsiteY38" fmla="*/ 73819 h 319087"/>
                <a:gd name="connsiteX39" fmla="*/ 500062 w 690562"/>
                <a:gd name="connsiteY39" fmla="*/ 92869 h 319087"/>
                <a:gd name="connsiteX40" fmla="*/ 495300 w 690562"/>
                <a:gd name="connsiteY40" fmla="*/ 107156 h 319087"/>
                <a:gd name="connsiteX41" fmla="*/ 509587 w 690562"/>
                <a:gd name="connsiteY41" fmla="*/ 116681 h 319087"/>
                <a:gd name="connsiteX42" fmla="*/ 509587 w 690562"/>
                <a:gd name="connsiteY42" fmla="*/ 126206 h 319087"/>
                <a:gd name="connsiteX43" fmla="*/ 504825 w 690562"/>
                <a:gd name="connsiteY43" fmla="*/ 147637 h 319087"/>
                <a:gd name="connsiteX44" fmla="*/ 502443 w 690562"/>
                <a:gd name="connsiteY44" fmla="*/ 154781 h 319087"/>
                <a:gd name="connsiteX45" fmla="*/ 523875 w 690562"/>
                <a:gd name="connsiteY45" fmla="*/ 171450 h 319087"/>
                <a:gd name="connsiteX46" fmla="*/ 531018 w 690562"/>
                <a:gd name="connsiteY46" fmla="*/ 185737 h 319087"/>
                <a:gd name="connsiteX47" fmla="*/ 545306 w 690562"/>
                <a:gd name="connsiteY47" fmla="*/ 190500 h 319087"/>
                <a:gd name="connsiteX48" fmla="*/ 531018 w 690562"/>
                <a:gd name="connsiteY48" fmla="*/ 204787 h 319087"/>
                <a:gd name="connsiteX49" fmla="*/ 528637 w 690562"/>
                <a:gd name="connsiteY49" fmla="*/ 216694 h 319087"/>
                <a:gd name="connsiteX50" fmla="*/ 547687 w 690562"/>
                <a:gd name="connsiteY50" fmla="*/ 235744 h 319087"/>
                <a:gd name="connsiteX51" fmla="*/ 547687 w 690562"/>
                <a:gd name="connsiteY51" fmla="*/ 235744 h 319087"/>
                <a:gd name="connsiteX52" fmla="*/ 581025 w 690562"/>
                <a:gd name="connsiteY52" fmla="*/ 247650 h 319087"/>
                <a:gd name="connsiteX53" fmla="*/ 595312 w 690562"/>
                <a:gd name="connsiteY53" fmla="*/ 242887 h 319087"/>
                <a:gd name="connsiteX54" fmla="*/ 602456 w 690562"/>
                <a:gd name="connsiteY54" fmla="*/ 264319 h 319087"/>
                <a:gd name="connsiteX55" fmla="*/ 602456 w 690562"/>
                <a:gd name="connsiteY55" fmla="*/ 292894 h 319087"/>
                <a:gd name="connsiteX56" fmla="*/ 611981 w 690562"/>
                <a:gd name="connsiteY56" fmla="*/ 297656 h 319087"/>
                <a:gd name="connsiteX57" fmla="*/ 631031 w 690562"/>
                <a:gd name="connsiteY57" fmla="*/ 297656 h 319087"/>
                <a:gd name="connsiteX58" fmla="*/ 650081 w 690562"/>
                <a:gd name="connsiteY58" fmla="*/ 285750 h 319087"/>
                <a:gd name="connsiteX59" fmla="*/ 669131 w 690562"/>
                <a:gd name="connsiteY59" fmla="*/ 278606 h 319087"/>
                <a:gd name="connsiteX60" fmla="*/ 681037 w 690562"/>
                <a:gd name="connsiteY60" fmla="*/ 278606 h 319087"/>
                <a:gd name="connsiteX61" fmla="*/ 690562 w 690562"/>
                <a:gd name="connsiteY61" fmla="*/ 204787 h 319087"/>
                <a:gd name="connsiteX62" fmla="*/ 614362 w 690562"/>
                <a:gd name="connsiteY62" fmla="*/ 228600 h 319087"/>
                <a:gd name="connsiteX63" fmla="*/ 600075 w 690562"/>
                <a:gd name="connsiteY63" fmla="*/ 173831 h 319087"/>
                <a:gd name="connsiteX64" fmla="*/ 583406 w 690562"/>
                <a:gd name="connsiteY64" fmla="*/ 145256 h 319087"/>
                <a:gd name="connsiteX65" fmla="*/ 585787 w 690562"/>
                <a:gd name="connsiteY65" fmla="*/ 121444 h 319087"/>
                <a:gd name="connsiteX66" fmla="*/ 566737 w 690562"/>
                <a:gd name="connsiteY66" fmla="*/ 83344 h 319087"/>
                <a:gd name="connsiteX67" fmla="*/ 561975 w 690562"/>
                <a:gd name="connsiteY67" fmla="*/ 50006 h 319087"/>
                <a:gd name="connsiteX68" fmla="*/ 533400 w 690562"/>
                <a:gd name="connsiteY68" fmla="*/ 0 h 319087"/>
                <a:gd name="connsiteX69" fmla="*/ 411956 w 690562"/>
                <a:gd name="connsiteY69" fmla="*/ 42862 h 319087"/>
                <a:gd name="connsiteX70" fmla="*/ 319087 w 690562"/>
                <a:gd name="connsiteY70" fmla="*/ 71437 h 319087"/>
                <a:gd name="connsiteX71" fmla="*/ 257175 w 690562"/>
                <a:gd name="connsiteY71" fmla="*/ 92869 h 319087"/>
                <a:gd name="connsiteX72" fmla="*/ 147637 w 690562"/>
                <a:gd name="connsiteY72" fmla="*/ 126206 h 319087"/>
                <a:gd name="connsiteX73" fmla="*/ 64293 w 690562"/>
                <a:gd name="connsiteY73" fmla="*/ 157162 h 319087"/>
                <a:gd name="connsiteX74" fmla="*/ 0 w 690562"/>
                <a:gd name="connsiteY74" fmla="*/ 180975 h 319087"/>
                <a:gd name="connsiteX0" fmla="*/ 0 w 690562"/>
                <a:gd name="connsiteY0" fmla="*/ 180975 h 319087"/>
                <a:gd name="connsiteX1" fmla="*/ 40481 w 690562"/>
                <a:gd name="connsiteY1" fmla="*/ 238125 h 319087"/>
                <a:gd name="connsiteX2" fmla="*/ 76200 w 690562"/>
                <a:gd name="connsiteY2" fmla="*/ 207169 h 319087"/>
                <a:gd name="connsiteX3" fmla="*/ 92868 w 690562"/>
                <a:gd name="connsiteY3" fmla="*/ 209550 h 319087"/>
                <a:gd name="connsiteX4" fmla="*/ 104775 w 690562"/>
                <a:gd name="connsiteY4" fmla="*/ 161925 h 319087"/>
                <a:gd name="connsiteX5" fmla="*/ 145256 w 690562"/>
                <a:gd name="connsiteY5" fmla="*/ 169069 h 319087"/>
                <a:gd name="connsiteX6" fmla="*/ 171450 w 690562"/>
                <a:gd name="connsiteY6" fmla="*/ 161925 h 319087"/>
                <a:gd name="connsiteX7" fmla="*/ 192881 w 690562"/>
                <a:gd name="connsiteY7" fmla="*/ 140494 h 319087"/>
                <a:gd name="connsiteX8" fmla="*/ 216693 w 690562"/>
                <a:gd name="connsiteY8" fmla="*/ 119062 h 319087"/>
                <a:gd name="connsiteX9" fmla="*/ 238125 w 690562"/>
                <a:gd name="connsiteY9" fmla="*/ 119062 h 319087"/>
                <a:gd name="connsiteX10" fmla="*/ 259556 w 690562"/>
                <a:gd name="connsiteY10" fmla="*/ 130969 h 319087"/>
                <a:gd name="connsiteX11" fmla="*/ 264318 w 690562"/>
                <a:gd name="connsiteY11" fmla="*/ 145256 h 319087"/>
                <a:gd name="connsiteX12" fmla="*/ 283368 w 690562"/>
                <a:gd name="connsiteY12" fmla="*/ 157162 h 319087"/>
                <a:gd name="connsiteX13" fmla="*/ 302418 w 690562"/>
                <a:gd name="connsiteY13" fmla="*/ 147637 h 319087"/>
                <a:gd name="connsiteX14" fmla="*/ 369093 w 690562"/>
                <a:gd name="connsiteY14" fmla="*/ 188119 h 319087"/>
                <a:gd name="connsiteX15" fmla="*/ 397668 w 690562"/>
                <a:gd name="connsiteY15" fmla="*/ 214312 h 319087"/>
                <a:gd name="connsiteX16" fmla="*/ 402431 w 690562"/>
                <a:gd name="connsiteY16" fmla="*/ 235744 h 319087"/>
                <a:gd name="connsiteX17" fmla="*/ 400050 w 690562"/>
                <a:gd name="connsiteY17" fmla="*/ 264319 h 319087"/>
                <a:gd name="connsiteX18" fmla="*/ 388143 w 690562"/>
                <a:gd name="connsiteY18" fmla="*/ 290512 h 319087"/>
                <a:gd name="connsiteX19" fmla="*/ 409575 w 690562"/>
                <a:gd name="connsiteY19" fmla="*/ 302419 h 319087"/>
                <a:gd name="connsiteX20" fmla="*/ 419100 w 690562"/>
                <a:gd name="connsiteY20" fmla="*/ 302419 h 319087"/>
                <a:gd name="connsiteX21" fmla="*/ 438150 w 690562"/>
                <a:gd name="connsiteY21" fmla="*/ 290512 h 319087"/>
                <a:gd name="connsiteX22" fmla="*/ 454818 w 690562"/>
                <a:gd name="connsiteY22" fmla="*/ 295275 h 319087"/>
                <a:gd name="connsiteX23" fmla="*/ 473868 w 690562"/>
                <a:gd name="connsiteY23" fmla="*/ 309562 h 319087"/>
                <a:gd name="connsiteX24" fmla="*/ 507206 w 690562"/>
                <a:gd name="connsiteY24" fmla="*/ 314325 h 319087"/>
                <a:gd name="connsiteX25" fmla="*/ 523875 w 690562"/>
                <a:gd name="connsiteY25" fmla="*/ 319087 h 319087"/>
                <a:gd name="connsiteX26" fmla="*/ 526256 w 690562"/>
                <a:gd name="connsiteY26" fmla="*/ 302419 h 319087"/>
                <a:gd name="connsiteX27" fmla="*/ 535781 w 690562"/>
                <a:gd name="connsiteY27" fmla="*/ 290512 h 319087"/>
                <a:gd name="connsiteX28" fmla="*/ 528637 w 690562"/>
                <a:gd name="connsiteY28" fmla="*/ 261937 h 319087"/>
                <a:gd name="connsiteX29" fmla="*/ 509587 w 690562"/>
                <a:gd name="connsiteY29" fmla="*/ 257175 h 319087"/>
                <a:gd name="connsiteX30" fmla="*/ 490537 w 690562"/>
                <a:gd name="connsiteY30" fmla="*/ 235744 h 319087"/>
                <a:gd name="connsiteX31" fmla="*/ 481012 w 690562"/>
                <a:gd name="connsiteY31" fmla="*/ 202406 h 319087"/>
                <a:gd name="connsiteX32" fmla="*/ 461962 w 690562"/>
                <a:gd name="connsiteY32" fmla="*/ 154781 h 319087"/>
                <a:gd name="connsiteX33" fmla="*/ 457200 w 690562"/>
                <a:gd name="connsiteY33" fmla="*/ 126206 h 319087"/>
                <a:gd name="connsiteX34" fmla="*/ 457200 w 690562"/>
                <a:gd name="connsiteY34" fmla="*/ 111919 h 319087"/>
                <a:gd name="connsiteX35" fmla="*/ 469106 w 690562"/>
                <a:gd name="connsiteY35" fmla="*/ 100012 h 319087"/>
                <a:gd name="connsiteX36" fmla="*/ 476250 w 690562"/>
                <a:gd name="connsiteY36" fmla="*/ 78581 h 319087"/>
                <a:gd name="connsiteX37" fmla="*/ 497681 w 690562"/>
                <a:gd name="connsiteY37" fmla="*/ 73819 h 319087"/>
                <a:gd name="connsiteX38" fmla="*/ 500062 w 690562"/>
                <a:gd name="connsiteY38" fmla="*/ 92869 h 319087"/>
                <a:gd name="connsiteX39" fmla="*/ 495300 w 690562"/>
                <a:gd name="connsiteY39" fmla="*/ 107156 h 319087"/>
                <a:gd name="connsiteX40" fmla="*/ 509587 w 690562"/>
                <a:gd name="connsiteY40" fmla="*/ 116681 h 319087"/>
                <a:gd name="connsiteX41" fmla="*/ 509587 w 690562"/>
                <a:gd name="connsiteY41" fmla="*/ 126206 h 319087"/>
                <a:gd name="connsiteX42" fmla="*/ 504825 w 690562"/>
                <a:gd name="connsiteY42" fmla="*/ 147637 h 319087"/>
                <a:gd name="connsiteX43" fmla="*/ 502443 w 690562"/>
                <a:gd name="connsiteY43" fmla="*/ 154781 h 319087"/>
                <a:gd name="connsiteX44" fmla="*/ 523875 w 690562"/>
                <a:gd name="connsiteY44" fmla="*/ 171450 h 319087"/>
                <a:gd name="connsiteX45" fmla="*/ 531018 w 690562"/>
                <a:gd name="connsiteY45" fmla="*/ 185737 h 319087"/>
                <a:gd name="connsiteX46" fmla="*/ 545306 w 690562"/>
                <a:gd name="connsiteY46" fmla="*/ 190500 h 319087"/>
                <a:gd name="connsiteX47" fmla="*/ 531018 w 690562"/>
                <a:gd name="connsiteY47" fmla="*/ 204787 h 319087"/>
                <a:gd name="connsiteX48" fmla="*/ 528637 w 690562"/>
                <a:gd name="connsiteY48" fmla="*/ 216694 h 319087"/>
                <a:gd name="connsiteX49" fmla="*/ 547687 w 690562"/>
                <a:gd name="connsiteY49" fmla="*/ 235744 h 319087"/>
                <a:gd name="connsiteX50" fmla="*/ 547687 w 690562"/>
                <a:gd name="connsiteY50" fmla="*/ 235744 h 319087"/>
                <a:gd name="connsiteX51" fmla="*/ 581025 w 690562"/>
                <a:gd name="connsiteY51" fmla="*/ 247650 h 319087"/>
                <a:gd name="connsiteX52" fmla="*/ 595312 w 690562"/>
                <a:gd name="connsiteY52" fmla="*/ 242887 h 319087"/>
                <a:gd name="connsiteX53" fmla="*/ 602456 w 690562"/>
                <a:gd name="connsiteY53" fmla="*/ 264319 h 319087"/>
                <a:gd name="connsiteX54" fmla="*/ 602456 w 690562"/>
                <a:gd name="connsiteY54" fmla="*/ 292894 h 319087"/>
                <a:gd name="connsiteX55" fmla="*/ 611981 w 690562"/>
                <a:gd name="connsiteY55" fmla="*/ 297656 h 319087"/>
                <a:gd name="connsiteX56" fmla="*/ 631031 w 690562"/>
                <a:gd name="connsiteY56" fmla="*/ 297656 h 319087"/>
                <a:gd name="connsiteX57" fmla="*/ 650081 w 690562"/>
                <a:gd name="connsiteY57" fmla="*/ 285750 h 319087"/>
                <a:gd name="connsiteX58" fmla="*/ 669131 w 690562"/>
                <a:gd name="connsiteY58" fmla="*/ 278606 h 319087"/>
                <a:gd name="connsiteX59" fmla="*/ 681037 w 690562"/>
                <a:gd name="connsiteY59" fmla="*/ 278606 h 319087"/>
                <a:gd name="connsiteX60" fmla="*/ 690562 w 690562"/>
                <a:gd name="connsiteY60" fmla="*/ 204787 h 319087"/>
                <a:gd name="connsiteX61" fmla="*/ 614362 w 690562"/>
                <a:gd name="connsiteY61" fmla="*/ 228600 h 319087"/>
                <a:gd name="connsiteX62" fmla="*/ 600075 w 690562"/>
                <a:gd name="connsiteY62" fmla="*/ 173831 h 319087"/>
                <a:gd name="connsiteX63" fmla="*/ 583406 w 690562"/>
                <a:gd name="connsiteY63" fmla="*/ 145256 h 319087"/>
                <a:gd name="connsiteX64" fmla="*/ 585787 w 690562"/>
                <a:gd name="connsiteY64" fmla="*/ 121444 h 319087"/>
                <a:gd name="connsiteX65" fmla="*/ 566737 w 690562"/>
                <a:gd name="connsiteY65" fmla="*/ 83344 h 319087"/>
                <a:gd name="connsiteX66" fmla="*/ 561975 w 690562"/>
                <a:gd name="connsiteY66" fmla="*/ 50006 h 319087"/>
                <a:gd name="connsiteX67" fmla="*/ 533400 w 690562"/>
                <a:gd name="connsiteY67" fmla="*/ 0 h 319087"/>
                <a:gd name="connsiteX68" fmla="*/ 411956 w 690562"/>
                <a:gd name="connsiteY68" fmla="*/ 42862 h 319087"/>
                <a:gd name="connsiteX69" fmla="*/ 319087 w 690562"/>
                <a:gd name="connsiteY69" fmla="*/ 71437 h 319087"/>
                <a:gd name="connsiteX70" fmla="*/ 257175 w 690562"/>
                <a:gd name="connsiteY70" fmla="*/ 92869 h 319087"/>
                <a:gd name="connsiteX71" fmla="*/ 147637 w 690562"/>
                <a:gd name="connsiteY71" fmla="*/ 126206 h 319087"/>
                <a:gd name="connsiteX72" fmla="*/ 64293 w 690562"/>
                <a:gd name="connsiteY72" fmla="*/ 157162 h 319087"/>
                <a:gd name="connsiteX73" fmla="*/ 0 w 690562"/>
                <a:gd name="connsiteY73" fmla="*/ 180975 h 319087"/>
                <a:gd name="connsiteX0" fmla="*/ 0 w 690562"/>
                <a:gd name="connsiteY0" fmla="*/ 180975 h 319087"/>
                <a:gd name="connsiteX1" fmla="*/ 40481 w 690562"/>
                <a:gd name="connsiteY1" fmla="*/ 238125 h 319087"/>
                <a:gd name="connsiteX2" fmla="*/ 76200 w 690562"/>
                <a:gd name="connsiteY2" fmla="*/ 207169 h 319087"/>
                <a:gd name="connsiteX3" fmla="*/ 92868 w 690562"/>
                <a:gd name="connsiteY3" fmla="*/ 209550 h 319087"/>
                <a:gd name="connsiteX4" fmla="*/ 104775 w 690562"/>
                <a:gd name="connsiteY4" fmla="*/ 161925 h 319087"/>
                <a:gd name="connsiteX5" fmla="*/ 145256 w 690562"/>
                <a:gd name="connsiteY5" fmla="*/ 169069 h 319087"/>
                <a:gd name="connsiteX6" fmla="*/ 171450 w 690562"/>
                <a:gd name="connsiteY6" fmla="*/ 161925 h 319087"/>
                <a:gd name="connsiteX7" fmla="*/ 192881 w 690562"/>
                <a:gd name="connsiteY7" fmla="*/ 140494 h 319087"/>
                <a:gd name="connsiteX8" fmla="*/ 216693 w 690562"/>
                <a:gd name="connsiteY8" fmla="*/ 119062 h 319087"/>
                <a:gd name="connsiteX9" fmla="*/ 238125 w 690562"/>
                <a:gd name="connsiteY9" fmla="*/ 119062 h 319087"/>
                <a:gd name="connsiteX10" fmla="*/ 259556 w 690562"/>
                <a:gd name="connsiteY10" fmla="*/ 130969 h 319087"/>
                <a:gd name="connsiteX11" fmla="*/ 264318 w 690562"/>
                <a:gd name="connsiteY11" fmla="*/ 145256 h 319087"/>
                <a:gd name="connsiteX12" fmla="*/ 283368 w 690562"/>
                <a:gd name="connsiteY12" fmla="*/ 157162 h 319087"/>
                <a:gd name="connsiteX13" fmla="*/ 302418 w 690562"/>
                <a:gd name="connsiteY13" fmla="*/ 147637 h 319087"/>
                <a:gd name="connsiteX14" fmla="*/ 361950 w 690562"/>
                <a:gd name="connsiteY14" fmla="*/ 195297 h 319087"/>
                <a:gd name="connsiteX15" fmla="*/ 397668 w 690562"/>
                <a:gd name="connsiteY15" fmla="*/ 214312 h 319087"/>
                <a:gd name="connsiteX16" fmla="*/ 402431 w 690562"/>
                <a:gd name="connsiteY16" fmla="*/ 235744 h 319087"/>
                <a:gd name="connsiteX17" fmla="*/ 400050 w 690562"/>
                <a:gd name="connsiteY17" fmla="*/ 264319 h 319087"/>
                <a:gd name="connsiteX18" fmla="*/ 388143 w 690562"/>
                <a:gd name="connsiteY18" fmla="*/ 290512 h 319087"/>
                <a:gd name="connsiteX19" fmla="*/ 409575 w 690562"/>
                <a:gd name="connsiteY19" fmla="*/ 302419 h 319087"/>
                <a:gd name="connsiteX20" fmla="*/ 419100 w 690562"/>
                <a:gd name="connsiteY20" fmla="*/ 302419 h 319087"/>
                <a:gd name="connsiteX21" fmla="*/ 438150 w 690562"/>
                <a:gd name="connsiteY21" fmla="*/ 290512 h 319087"/>
                <a:gd name="connsiteX22" fmla="*/ 454818 w 690562"/>
                <a:gd name="connsiteY22" fmla="*/ 295275 h 319087"/>
                <a:gd name="connsiteX23" fmla="*/ 473868 w 690562"/>
                <a:gd name="connsiteY23" fmla="*/ 309562 h 319087"/>
                <a:gd name="connsiteX24" fmla="*/ 507206 w 690562"/>
                <a:gd name="connsiteY24" fmla="*/ 314325 h 319087"/>
                <a:gd name="connsiteX25" fmla="*/ 523875 w 690562"/>
                <a:gd name="connsiteY25" fmla="*/ 319087 h 319087"/>
                <a:gd name="connsiteX26" fmla="*/ 526256 w 690562"/>
                <a:gd name="connsiteY26" fmla="*/ 302419 h 319087"/>
                <a:gd name="connsiteX27" fmla="*/ 535781 w 690562"/>
                <a:gd name="connsiteY27" fmla="*/ 290512 h 319087"/>
                <a:gd name="connsiteX28" fmla="*/ 528637 w 690562"/>
                <a:gd name="connsiteY28" fmla="*/ 261937 h 319087"/>
                <a:gd name="connsiteX29" fmla="*/ 509587 w 690562"/>
                <a:gd name="connsiteY29" fmla="*/ 257175 h 319087"/>
                <a:gd name="connsiteX30" fmla="*/ 490537 w 690562"/>
                <a:gd name="connsiteY30" fmla="*/ 235744 h 319087"/>
                <a:gd name="connsiteX31" fmla="*/ 481012 w 690562"/>
                <a:gd name="connsiteY31" fmla="*/ 202406 h 319087"/>
                <a:gd name="connsiteX32" fmla="*/ 461962 w 690562"/>
                <a:gd name="connsiteY32" fmla="*/ 154781 h 319087"/>
                <a:gd name="connsiteX33" fmla="*/ 457200 w 690562"/>
                <a:gd name="connsiteY33" fmla="*/ 126206 h 319087"/>
                <a:gd name="connsiteX34" fmla="*/ 457200 w 690562"/>
                <a:gd name="connsiteY34" fmla="*/ 111919 h 319087"/>
                <a:gd name="connsiteX35" fmla="*/ 469106 w 690562"/>
                <a:gd name="connsiteY35" fmla="*/ 100012 h 319087"/>
                <a:gd name="connsiteX36" fmla="*/ 476250 w 690562"/>
                <a:gd name="connsiteY36" fmla="*/ 78581 h 319087"/>
                <a:gd name="connsiteX37" fmla="*/ 497681 w 690562"/>
                <a:gd name="connsiteY37" fmla="*/ 73819 h 319087"/>
                <a:gd name="connsiteX38" fmla="*/ 500062 w 690562"/>
                <a:gd name="connsiteY38" fmla="*/ 92869 h 319087"/>
                <a:gd name="connsiteX39" fmla="*/ 495300 w 690562"/>
                <a:gd name="connsiteY39" fmla="*/ 107156 h 319087"/>
                <a:gd name="connsiteX40" fmla="*/ 509587 w 690562"/>
                <a:gd name="connsiteY40" fmla="*/ 116681 h 319087"/>
                <a:gd name="connsiteX41" fmla="*/ 509587 w 690562"/>
                <a:gd name="connsiteY41" fmla="*/ 126206 h 319087"/>
                <a:gd name="connsiteX42" fmla="*/ 504825 w 690562"/>
                <a:gd name="connsiteY42" fmla="*/ 147637 h 319087"/>
                <a:gd name="connsiteX43" fmla="*/ 502443 w 690562"/>
                <a:gd name="connsiteY43" fmla="*/ 154781 h 319087"/>
                <a:gd name="connsiteX44" fmla="*/ 523875 w 690562"/>
                <a:gd name="connsiteY44" fmla="*/ 171450 h 319087"/>
                <a:gd name="connsiteX45" fmla="*/ 531018 w 690562"/>
                <a:gd name="connsiteY45" fmla="*/ 185737 h 319087"/>
                <a:gd name="connsiteX46" fmla="*/ 545306 w 690562"/>
                <a:gd name="connsiteY46" fmla="*/ 190500 h 319087"/>
                <a:gd name="connsiteX47" fmla="*/ 531018 w 690562"/>
                <a:gd name="connsiteY47" fmla="*/ 204787 h 319087"/>
                <a:gd name="connsiteX48" fmla="*/ 528637 w 690562"/>
                <a:gd name="connsiteY48" fmla="*/ 216694 h 319087"/>
                <a:gd name="connsiteX49" fmla="*/ 547687 w 690562"/>
                <a:gd name="connsiteY49" fmla="*/ 235744 h 319087"/>
                <a:gd name="connsiteX50" fmla="*/ 547687 w 690562"/>
                <a:gd name="connsiteY50" fmla="*/ 235744 h 319087"/>
                <a:gd name="connsiteX51" fmla="*/ 581025 w 690562"/>
                <a:gd name="connsiteY51" fmla="*/ 247650 h 319087"/>
                <a:gd name="connsiteX52" fmla="*/ 595312 w 690562"/>
                <a:gd name="connsiteY52" fmla="*/ 242887 h 319087"/>
                <a:gd name="connsiteX53" fmla="*/ 602456 w 690562"/>
                <a:gd name="connsiteY53" fmla="*/ 264319 h 319087"/>
                <a:gd name="connsiteX54" fmla="*/ 602456 w 690562"/>
                <a:gd name="connsiteY54" fmla="*/ 292894 h 319087"/>
                <a:gd name="connsiteX55" fmla="*/ 611981 w 690562"/>
                <a:gd name="connsiteY55" fmla="*/ 297656 h 319087"/>
                <a:gd name="connsiteX56" fmla="*/ 631031 w 690562"/>
                <a:gd name="connsiteY56" fmla="*/ 297656 h 319087"/>
                <a:gd name="connsiteX57" fmla="*/ 650081 w 690562"/>
                <a:gd name="connsiteY57" fmla="*/ 285750 h 319087"/>
                <a:gd name="connsiteX58" fmla="*/ 669131 w 690562"/>
                <a:gd name="connsiteY58" fmla="*/ 278606 h 319087"/>
                <a:gd name="connsiteX59" fmla="*/ 681037 w 690562"/>
                <a:gd name="connsiteY59" fmla="*/ 278606 h 319087"/>
                <a:gd name="connsiteX60" fmla="*/ 690562 w 690562"/>
                <a:gd name="connsiteY60" fmla="*/ 204787 h 319087"/>
                <a:gd name="connsiteX61" fmla="*/ 614362 w 690562"/>
                <a:gd name="connsiteY61" fmla="*/ 228600 h 319087"/>
                <a:gd name="connsiteX62" fmla="*/ 600075 w 690562"/>
                <a:gd name="connsiteY62" fmla="*/ 173831 h 319087"/>
                <a:gd name="connsiteX63" fmla="*/ 583406 w 690562"/>
                <a:gd name="connsiteY63" fmla="*/ 145256 h 319087"/>
                <a:gd name="connsiteX64" fmla="*/ 585787 w 690562"/>
                <a:gd name="connsiteY64" fmla="*/ 121444 h 319087"/>
                <a:gd name="connsiteX65" fmla="*/ 566737 w 690562"/>
                <a:gd name="connsiteY65" fmla="*/ 83344 h 319087"/>
                <a:gd name="connsiteX66" fmla="*/ 561975 w 690562"/>
                <a:gd name="connsiteY66" fmla="*/ 50006 h 319087"/>
                <a:gd name="connsiteX67" fmla="*/ 533400 w 690562"/>
                <a:gd name="connsiteY67" fmla="*/ 0 h 319087"/>
                <a:gd name="connsiteX68" fmla="*/ 411956 w 690562"/>
                <a:gd name="connsiteY68" fmla="*/ 42862 h 319087"/>
                <a:gd name="connsiteX69" fmla="*/ 319087 w 690562"/>
                <a:gd name="connsiteY69" fmla="*/ 71437 h 319087"/>
                <a:gd name="connsiteX70" fmla="*/ 257175 w 690562"/>
                <a:gd name="connsiteY70" fmla="*/ 92869 h 319087"/>
                <a:gd name="connsiteX71" fmla="*/ 147637 w 690562"/>
                <a:gd name="connsiteY71" fmla="*/ 126206 h 319087"/>
                <a:gd name="connsiteX72" fmla="*/ 64293 w 690562"/>
                <a:gd name="connsiteY72" fmla="*/ 157162 h 319087"/>
                <a:gd name="connsiteX73" fmla="*/ 0 w 690562"/>
                <a:gd name="connsiteY73" fmla="*/ 180975 h 319087"/>
                <a:gd name="connsiteX0" fmla="*/ 0 w 690562"/>
                <a:gd name="connsiteY0" fmla="*/ 180975 h 319087"/>
                <a:gd name="connsiteX1" fmla="*/ 40481 w 690562"/>
                <a:gd name="connsiteY1" fmla="*/ 238125 h 319087"/>
                <a:gd name="connsiteX2" fmla="*/ 76200 w 690562"/>
                <a:gd name="connsiteY2" fmla="*/ 207169 h 319087"/>
                <a:gd name="connsiteX3" fmla="*/ 92868 w 690562"/>
                <a:gd name="connsiteY3" fmla="*/ 209550 h 319087"/>
                <a:gd name="connsiteX4" fmla="*/ 104775 w 690562"/>
                <a:gd name="connsiteY4" fmla="*/ 161925 h 319087"/>
                <a:gd name="connsiteX5" fmla="*/ 145256 w 690562"/>
                <a:gd name="connsiteY5" fmla="*/ 169069 h 319087"/>
                <a:gd name="connsiteX6" fmla="*/ 171450 w 690562"/>
                <a:gd name="connsiteY6" fmla="*/ 161925 h 319087"/>
                <a:gd name="connsiteX7" fmla="*/ 192881 w 690562"/>
                <a:gd name="connsiteY7" fmla="*/ 140494 h 319087"/>
                <a:gd name="connsiteX8" fmla="*/ 216693 w 690562"/>
                <a:gd name="connsiteY8" fmla="*/ 119062 h 319087"/>
                <a:gd name="connsiteX9" fmla="*/ 238125 w 690562"/>
                <a:gd name="connsiteY9" fmla="*/ 119062 h 319087"/>
                <a:gd name="connsiteX10" fmla="*/ 259556 w 690562"/>
                <a:gd name="connsiteY10" fmla="*/ 130969 h 319087"/>
                <a:gd name="connsiteX11" fmla="*/ 264318 w 690562"/>
                <a:gd name="connsiteY11" fmla="*/ 145256 h 319087"/>
                <a:gd name="connsiteX12" fmla="*/ 283368 w 690562"/>
                <a:gd name="connsiteY12" fmla="*/ 157162 h 319087"/>
                <a:gd name="connsiteX13" fmla="*/ 304800 w 690562"/>
                <a:gd name="connsiteY13" fmla="*/ 154817 h 319087"/>
                <a:gd name="connsiteX14" fmla="*/ 361950 w 690562"/>
                <a:gd name="connsiteY14" fmla="*/ 195297 h 319087"/>
                <a:gd name="connsiteX15" fmla="*/ 397668 w 690562"/>
                <a:gd name="connsiteY15" fmla="*/ 214312 h 319087"/>
                <a:gd name="connsiteX16" fmla="*/ 402431 w 690562"/>
                <a:gd name="connsiteY16" fmla="*/ 235744 h 319087"/>
                <a:gd name="connsiteX17" fmla="*/ 400050 w 690562"/>
                <a:gd name="connsiteY17" fmla="*/ 264319 h 319087"/>
                <a:gd name="connsiteX18" fmla="*/ 388143 w 690562"/>
                <a:gd name="connsiteY18" fmla="*/ 290512 h 319087"/>
                <a:gd name="connsiteX19" fmla="*/ 409575 w 690562"/>
                <a:gd name="connsiteY19" fmla="*/ 302419 h 319087"/>
                <a:gd name="connsiteX20" fmla="*/ 419100 w 690562"/>
                <a:gd name="connsiteY20" fmla="*/ 302419 h 319087"/>
                <a:gd name="connsiteX21" fmla="*/ 438150 w 690562"/>
                <a:gd name="connsiteY21" fmla="*/ 290512 h 319087"/>
                <a:gd name="connsiteX22" fmla="*/ 454818 w 690562"/>
                <a:gd name="connsiteY22" fmla="*/ 295275 h 319087"/>
                <a:gd name="connsiteX23" fmla="*/ 473868 w 690562"/>
                <a:gd name="connsiteY23" fmla="*/ 309562 h 319087"/>
                <a:gd name="connsiteX24" fmla="*/ 507206 w 690562"/>
                <a:gd name="connsiteY24" fmla="*/ 314325 h 319087"/>
                <a:gd name="connsiteX25" fmla="*/ 523875 w 690562"/>
                <a:gd name="connsiteY25" fmla="*/ 319087 h 319087"/>
                <a:gd name="connsiteX26" fmla="*/ 526256 w 690562"/>
                <a:gd name="connsiteY26" fmla="*/ 302419 h 319087"/>
                <a:gd name="connsiteX27" fmla="*/ 535781 w 690562"/>
                <a:gd name="connsiteY27" fmla="*/ 290512 h 319087"/>
                <a:gd name="connsiteX28" fmla="*/ 528637 w 690562"/>
                <a:gd name="connsiteY28" fmla="*/ 261937 h 319087"/>
                <a:gd name="connsiteX29" fmla="*/ 509587 w 690562"/>
                <a:gd name="connsiteY29" fmla="*/ 257175 h 319087"/>
                <a:gd name="connsiteX30" fmla="*/ 490537 w 690562"/>
                <a:gd name="connsiteY30" fmla="*/ 235744 h 319087"/>
                <a:gd name="connsiteX31" fmla="*/ 481012 w 690562"/>
                <a:gd name="connsiteY31" fmla="*/ 202406 h 319087"/>
                <a:gd name="connsiteX32" fmla="*/ 461962 w 690562"/>
                <a:gd name="connsiteY32" fmla="*/ 154781 h 319087"/>
                <a:gd name="connsiteX33" fmla="*/ 457200 w 690562"/>
                <a:gd name="connsiteY33" fmla="*/ 126206 h 319087"/>
                <a:gd name="connsiteX34" fmla="*/ 457200 w 690562"/>
                <a:gd name="connsiteY34" fmla="*/ 111919 h 319087"/>
                <a:gd name="connsiteX35" fmla="*/ 469106 w 690562"/>
                <a:gd name="connsiteY35" fmla="*/ 100012 h 319087"/>
                <a:gd name="connsiteX36" fmla="*/ 476250 w 690562"/>
                <a:gd name="connsiteY36" fmla="*/ 78581 h 319087"/>
                <a:gd name="connsiteX37" fmla="*/ 497681 w 690562"/>
                <a:gd name="connsiteY37" fmla="*/ 73819 h 319087"/>
                <a:gd name="connsiteX38" fmla="*/ 500062 w 690562"/>
                <a:gd name="connsiteY38" fmla="*/ 92869 h 319087"/>
                <a:gd name="connsiteX39" fmla="*/ 495300 w 690562"/>
                <a:gd name="connsiteY39" fmla="*/ 107156 h 319087"/>
                <a:gd name="connsiteX40" fmla="*/ 509587 w 690562"/>
                <a:gd name="connsiteY40" fmla="*/ 116681 h 319087"/>
                <a:gd name="connsiteX41" fmla="*/ 509587 w 690562"/>
                <a:gd name="connsiteY41" fmla="*/ 126206 h 319087"/>
                <a:gd name="connsiteX42" fmla="*/ 504825 w 690562"/>
                <a:gd name="connsiteY42" fmla="*/ 147637 h 319087"/>
                <a:gd name="connsiteX43" fmla="*/ 502443 w 690562"/>
                <a:gd name="connsiteY43" fmla="*/ 154781 h 319087"/>
                <a:gd name="connsiteX44" fmla="*/ 523875 w 690562"/>
                <a:gd name="connsiteY44" fmla="*/ 171450 h 319087"/>
                <a:gd name="connsiteX45" fmla="*/ 531018 w 690562"/>
                <a:gd name="connsiteY45" fmla="*/ 185737 h 319087"/>
                <a:gd name="connsiteX46" fmla="*/ 545306 w 690562"/>
                <a:gd name="connsiteY46" fmla="*/ 190500 h 319087"/>
                <a:gd name="connsiteX47" fmla="*/ 531018 w 690562"/>
                <a:gd name="connsiteY47" fmla="*/ 204787 h 319087"/>
                <a:gd name="connsiteX48" fmla="*/ 528637 w 690562"/>
                <a:gd name="connsiteY48" fmla="*/ 216694 h 319087"/>
                <a:gd name="connsiteX49" fmla="*/ 547687 w 690562"/>
                <a:gd name="connsiteY49" fmla="*/ 235744 h 319087"/>
                <a:gd name="connsiteX50" fmla="*/ 547687 w 690562"/>
                <a:gd name="connsiteY50" fmla="*/ 235744 h 319087"/>
                <a:gd name="connsiteX51" fmla="*/ 581025 w 690562"/>
                <a:gd name="connsiteY51" fmla="*/ 247650 h 319087"/>
                <a:gd name="connsiteX52" fmla="*/ 595312 w 690562"/>
                <a:gd name="connsiteY52" fmla="*/ 242887 h 319087"/>
                <a:gd name="connsiteX53" fmla="*/ 602456 w 690562"/>
                <a:gd name="connsiteY53" fmla="*/ 264319 h 319087"/>
                <a:gd name="connsiteX54" fmla="*/ 602456 w 690562"/>
                <a:gd name="connsiteY54" fmla="*/ 292894 h 319087"/>
                <a:gd name="connsiteX55" fmla="*/ 611981 w 690562"/>
                <a:gd name="connsiteY55" fmla="*/ 297656 h 319087"/>
                <a:gd name="connsiteX56" fmla="*/ 631031 w 690562"/>
                <a:gd name="connsiteY56" fmla="*/ 297656 h 319087"/>
                <a:gd name="connsiteX57" fmla="*/ 650081 w 690562"/>
                <a:gd name="connsiteY57" fmla="*/ 285750 h 319087"/>
                <a:gd name="connsiteX58" fmla="*/ 669131 w 690562"/>
                <a:gd name="connsiteY58" fmla="*/ 278606 h 319087"/>
                <a:gd name="connsiteX59" fmla="*/ 681037 w 690562"/>
                <a:gd name="connsiteY59" fmla="*/ 278606 h 319087"/>
                <a:gd name="connsiteX60" fmla="*/ 690562 w 690562"/>
                <a:gd name="connsiteY60" fmla="*/ 204787 h 319087"/>
                <a:gd name="connsiteX61" fmla="*/ 614362 w 690562"/>
                <a:gd name="connsiteY61" fmla="*/ 228600 h 319087"/>
                <a:gd name="connsiteX62" fmla="*/ 600075 w 690562"/>
                <a:gd name="connsiteY62" fmla="*/ 173831 h 319087"/>
                <a:gd name="connsiteX63" fmla="*/ 583406 w 690562"/>
                <a:gd name="connsiteY63" fmla="*/ 145256 h 319087"/>
                <a:gd name="connsiteX64" fmla="*/ 585787 w 690562"/>
                <a:gd name="connsiteY64" fmla="*/ 121444 h 319087"/>
                <a:gd name="connsiteX65" fmla="*/ 566737 w 690562"/>
                <a:gd name="connsiteY65" fmla="*/ 83344 h 319087"/>
                <a:gd name="connsiteX66" fmla="*/ 561975 w 690562"/>
                <a:gd name="connsiteY66" fmla="*/ 50006 h 319087"/>
                <a:gd name="connsiteX67" fmla="*/ 533400 w 690562"/>
                <a:gd name="connsiteY67" fmla="*/ 0 h 319087"/>
                <a:gd name="connsiteX68" fmla="*/ 411956 w 690562"/>
                <a:gd name="connsiteY68" fmla="*/ 42862 h 319087"/>
                <a:gd name="connsiteX69" fmla="*/ 319087 w 690562"/>
                <a:gd name="connsiteY69" fmla="*/ 71437 h 319087"/>
                <a:gd name="connsiteX70" fmla="*/ 257175 w 690562"/>
                <a:gd name="connsiteY70" fmla="*/ 92869 h 319087"/>
                <a:gd name="connsiteX71" fmla="*/ 147637 w 690562"/>
                <a:gd name="connsiteY71" fmla="*/ 126206 h 319087"/>
                <a:gd name="connsiteX72" fmla="*/ 64293 w 690562"/>
                <a:gd name="connsiteY72" fmla="*/ 157162 h 319087"/>
                <a:gd name="connsiteX73" fmla="*/ 0 w 690562"/>
                <a:gd name="connsiteY73" fmla="*/ 180975 h 319087"/>
                <a:gd name="connsiteX0" fmla="*/ 0 w 690562"/>
                <a:gd name="connsiteY0" fmla="*/ 180975 h 319087"/>
                <a:gd name="connsiteX1" fmla="*/ 40481 w 690562"/>
                <a:gd name="connsiteY1" fmla="*/ 238125 h 319087"/>
                <a:gd name="connsiteX2" fmla="*/ 76200 w 690562"/>
                <a:gd name="connsiteY2" fmla="*/ 207169 h 319087"/>
                <a:gd name="connsiteX3" fmla="*/ 92868 w 690562"/>
                <a:gd name="connsiteY3" fmla="*/ 209550 h 319087"/>
                <a:gd name="connsiteX4" fmla="*/ 104775 w 690562"/>
                <a:gd name="connsiteY4" fmla="*/ 161925 h 319087"/>
                <a:gd name="connsiteX5" fmla="*/ 145256 w 690562"/>
                <a:gd name="connsiteY5" fmla="*/ 169069 h 319087"/>
                <a:gd name="connsiteX6" fmla="*/ 171450 w 690562"/>
                <a:gd name="connsiteY6" fmla="*/ 161925 h 319087"/>
                <a:gd name="connsiteX7" fmla="*/ 192881 w 690562"/>
                <a:gd name="connsiteY7" fmla="*/ 140494 h 319087"/>
                <a:gd name="connsiteX8" fmla="*/ 216693 w 690562"/>
                <a:gd name="connsiteY8" fmla="*/ 119062 h 319087"/>
                <a:gd name="connsiteX9" fmla="*/ 238125 w 690562"/>
                <a:gd name="connsiteY9" fmla="*/ 119062 h 319087"/>
                <a:gd name="connsiteX10" fmla="*/ 259556 w 690562"/>
                <a:gd name="connsiteY10" fmla="*/ 130969 h 319087"/>
                <a:gd name="connsiteX11" fmla="*/ 264318 w 690562"/>
                <a:gd name="connsiteY11" fmla="*/ 145256 h 319087"/>
                <a:gd name="connsiteX12" fmla="*/ 283368 w 690562"/>
                <a:gd name="connsiteY12" fmla="*/ 157162 h 319087"/>
                <a:gd name="connsiteX13" fmla="*/ 304800 w 690562"/>
                <a:gd name="connsiteY13" fmla="*/ 154817 h 319087"/>
                <a:gd name="connsiteX14" fmla="*/ 361950 w 690562"/>
                <a:gd name="connsiteY14" fmla="*/ 195297 h 319087"/>
                <a:gd name="connsiteX15" fmla="*/ 397668 w 690562"/>
                <a:gd name="connsiteY15" fmla="*/ 214312 h 319087"/>
                <a:gd name="connsiteX16" fmla="*/ 402431 w 690562"/>
                <a:gd name="connsiteY16" fmla="*/ 235744 h 319087"/>
                <a:gd name="connsiteX17" fmla="*/ 400050 w 690562"/>
                <a:gd name="connsiteY17" fmla="*/ 264319 h 319087"/>
                <a:gd name="connsiteX18" fmla="*/ 388143 w 690562"/>
                <a:gd name="connsiteY18" fmla="*/ 290512 h 319087"/>
                <a:gd name="connsiteX19" fmla="*/ 409575 w 690562"/>
                <a:gd name="connsiteY19" fmla="*/ 302419 h 319087"/>
                <a:gd name="connsiteX20" fmla="*/ 419100 w 690562"/>
                <a:gd name="connsiteY20" fmla="*/ 302419 h 319087"/>
                <a:gd name="connsiteX21" fmla="*/ 438150 w 690562"/>
                <a:gd name="connsiteY21" fmla="*/ 290512 h 319087"/>
                <a:gd name="connsiteX22" fmla="*/ 473868 w 690562"/>
                <a:gd name="connsiteY22" fmla="*/ 309562 h 319087"/>
                <a:gd name="connsiteX23" fmla="*/ 507206 w 690562"/>
                <a:gd name="connsiteY23" fmla="*/ 314325 h 319087"/>
                <a:gd name="connsiteX24" fmla="*/ 523875 w 690562"/>
                <a:gd name="connsiteY24" fmla="*/ 319087 h 319087"/>
                <a:gd name="connsiteX25" fmla="*/ 526256 w 690562"/>
                <a:gd name="connsiteY25" fmla="*/ 302419 h 319087"/>
                <a:gd name="connsiteX26" fmla="*/ 535781 w 690562"/>
                <a:gd name="connsiteY26" fmla="*/ 290512 h 319087"/>
                <a:gd name="connsiteX27" fmla="*/ 528637 w 690562"/>
                <a:gd name="connsiteY27" fmla="*/ 261937 h 319087"/>
                <a:gd name="connsiteX28" fmla="*/ 509587 w 690562"/>
                <a:gd name="connsiteY28" fmla="*/ 257175 h 319087"/>
                <a:gd name="connsiteX29" fmla="*/ 490537 w 690562"/>
                <a:gd name="connsiteY29" fmla="*/ 235744 h 319087"/>
                <a:gd name="connsiteX30" fmla="*/ 481012 w 690562"/>
                <a:gd name="connsiteY30" fmla="*/ 202406 h 319087"/>
                <a:gd name="connsiteX31" fmla="*/ 461962 w 690562"/>
                <a:gd name="connsiteY31" fmla="*/ 154781 h 319087"/>
                <a:gd name="connsiteX32" fmla="*/ 457200 w 690562"/>
                <a:gd name="connsiteY32" fmla="*/ 126206 h 319087"/>
                <a:gd name="connsiteX33" fmla="*/ 457200 w 690562"/>
                <a:gd name="connsiteY33" fmla="*/ 111919 h 319087"/>
                <a:gd name="connsiteX34" fmla="*/ 469106 w 690562"/>
                <a:gd name="connsiteY34" fmla="*/ 100012 h 319087"/>
                <a:gd name="connsiteX35" fmla="*/ 476250 w 690562"/>
                <a:gd name="connsiteY35" fmla="*/ 78581 h 319087"/>
                <a:gd name="connsiteX36" fmla="*/ 497681 w 690562"/>
                <a:gd name="connsiteY36" fmla="*/ 73819 h 319087"/>
                <a:gd name="connsiteX37" fmla="*/ 500062 w 690562"/>
                <a:gd name="connsiteY37" fmla="*/ 92869 h 319087"/>
                <a:gd name="connsiteX38" fmla="*/ 495300 w 690562"/>
                <a:gd name="connsiteY38" fmla="*/ 107156 h 319087"/>
                <a:gd name="connsiteX39" fmla="*/ 509587 w 690562"/>
                <a:gd name="connsiteY39" fmla="*/ 116681 h 319087"/>
                <a:gd name="connsiteX40" fmla="*/ 509587 w 690562"/>
                <a:gd name="connsiteY40" fmla="*/ 126206 h 319087"/>
                <a:gd name="connsiteX41" fmla="*/ 504825 w 690562"/>
                <a:gd name="connsiteY41" fmla="*/ 147637 h 319087"/>
                <a:gd name="connsiteX42" fmla="*/ 502443 w 690562"/>
                <a:gd name="connsiteY42" fmla="*/ 154781 h 319087"/>
                <a:gd name="connsiteX43" fmla="*/ 523875 w 690562"/>
                <a:gd name="connsiteY43" fmla="*/ 171450 h 319087"/>
                <a:gd name="connsiteX44" fmla="*/ 531018 w 690562"/>
                <a:gd name="connsiteY44" fmla="*/ 185737 h 319087"/>
                <a:gd name="connsiteX45" fmla="*/ 545306 w 690562"/>
                <a:gd name="connsiteY45" fmla="*/ 190500 h 319087"/>
                <a:gd name="connsiteX46" fmla="*/ 531018 w 690562"/>
                <a:gd name="connsiteY46" fmla="*/ 204787 h 319087"/>
                <a:gd name="connsiteX47" fmla="*/ 528637 w 690562"/>
                <a:gd name="connsiteY47" fmla="*/ 216694 h 319087"/>
                <a:gd name="connsiteX48" fmla="*/ 547687 w 690562"/>
                <a:gd name="connsiteY48" fmla="*/ 235744 h 319087"/>
                <a:gd name="connsiteX49" fmla="*/ 547687 w 690562"/>
                <a:gd name="connsiteY49" fmla="*/ 235744 h 319087"/>
                <a:gd name="connsiteX50" fmla="*/ 581025 w 690562"/>
                <a:gd name="connsiteY50" fmla="*/ 247650 h 319087"/>
                <a:gd name="connsiteX51" fmla="*/ 595312 w 690562"/>
                <a:gd name="connsiteY51" fmla="*/ 242887 h 319087"/>
                <a:gd name="connsiteX52" fmla="*/ 602456 w 690562"/>
                <a:gd name="connsiteY52" fmla="*/ 264319 h 319087"/>
                <a:gd name="connsiteX53" fmla="*/ 602456 w 690562"/>
                <a:gd name="connsiteY53" fmla="*/ 292894 h 319087"/>
                <a:gd name="connsiteX54" fmla="*/ 611981 w 690562"/>
                <a:gd name="connsiteY54" fmla="*/ 297656 h 319087"/>
                <a:gd name="connsiteX55" fmla="*/ 631031 w 690562"/>
                <a:gd name="connsiteY55" fmla="*/ 297656 h 319087"/>
                <a:gd name="connsiteX56" fmla="*/ 650081 w 690562"/>
                <a:gd name="connsiteY56" fmla="*/ 285750 h 319087"/>
                <a:gd name="connsiteX57" fmla="*/ 669131 w 690562"/>
                <a:gd name="connsiteY57" fmla="*/ 278606 h 319087"/>
                <a:gd name="connsiteX58" fmla="*/ 681037 w 690562"/>
                <a:gd name="connsiteY58" fmla="*/ 278606 h 319087"/>
                <a:gd name="connsiteX59" fmla="*/ 690562 w 690562"/>
                <a:gd name="connsiteY59" fmla="*/ 204787 h 319087"/>
                <a:gd name="connsiteX60" fmla="*/ 614362 w 690562"/>
                <a:gd name="connsiteY60" fmla="*/ 228600 h 319087"/>
                <a:gd name="connsiteX61" fmla="*/ 600075 w 690562"/>
                <a:gd name="connsiteY61" fmla="*/ 173831 h 319087"/>
                <a:gd name="connsiteX62" fmla="*/ 583406 w 690562"/>
                <a:gd name="connsiteY62" fmla="*/ 145256 h 319087"/>
                <a:gd name="connsiteX63" fmla="*/ 585787 w 690562"/>
                <a:gd name="connsiteY63" fmla="*/ 121444 h 319087"/>
                <a:gd name="connsiteX64" fmla="*/ 566737 w 690562"/>
                <a:gd name="connsiteY64" fmla="*/ 83344 h 319087"/>
                <a:gd name="connsiteX65" fmla="*/ 561975 w 690562"/>
                <a:gd name="connsiteY65" fmla="*/ 50006 h 319087"/>
                <a:gd name="connsiteX66" fmla="*/ 533400 w 690562"/>
                <a:gd name="connsiteY66" fmla="*/ 0 h 319087"/>
                <a:gd name="connsiteX67" fmla="*/ 411956 w 690562"/>
                <a:gd name="connsiteY67" fmla="*/ 42862 h 319087"/>
                <a:gd name="connsiteX68" fmla="*/ 319087 w 690562"/>
                <a:gd name="connsiteY68" fmla="*/ 71437 h 319087"/>
                <a:gd name="connsiteX69" fmla="*/ 257175 w 690562"/>
                <a:gd name="connsiteY69" fmla="*/ 92869 h 319087"/>
                <a:gd name="connsiteX70" fmla="*/ 147637 w 690562"/>
                <a:gd name="connsiteY70" fmla="*/ 126206 h 319087"/>
                <a:gd name="connsiteX71" fmla="*/ 64293 w 690562"/>
                <a:gd name="connsiteY71" fmla="*/ 157162 h 319087"/>
                <a:gd name="connsiteX72" fmla="*/ 0 w 690562"/>
                <a:gd name="connsiteY72" fmla="*/ 180975 h 319087"/>
                <a:gd name="connsiteX0" fmla="*/ 0 w 690562"/>
                <a:gd name="connsiteY0" fmla="*/ 180975 h 319087"/>
                <a:gd name="connsiteX1" fmla="*/ 40481 w 690562"/>
                <a:gd name="connsiteY1" fmla="*/ 238125 h 319087"/>
                <a:gd name="connsiteX2" fmla="*/ 76200 w 690562"/>
                <a:gd name="connsiteY2" fmla="*/ 207169 h 319087"/>
                <a:gd name="connsiteX3" fmla="*/ 92868 w 690562"/>
                <a:gd name="connsiteY3" fmla="*/ 209550 h 319087"/>
                <a:gd name="connsiteX4" fmla="*/ 104775 w 690562"/>
                <a:gd name="connsiteY4" fmla="*/ 161925 h 319087"/>
                <a:gd name="connsiteX5" fmla="*/ 145256 w 690562"/>
                <a:gd name="connsiteY5" fmla="*/ 169069 h 319087"/>
                <a:gd name="connsiteX6" fmla="*/ 171450 w 690562"/>
                <a:gd name="connsiteY6" fmla="*/ 161925 h 319087"/>
                <a:gd name="connsiteX7" fmla="*/ 192881 w 690562"/>
                <a:gd name="connsiteY7" fmla="*/ 140494 h 319087"/>
                <a:gd name="connsiteX8" fmla="*/ 216693 w 690562"/>
                <a:gd name="connsiteY8" fmla="*/ 119062 h 319087"/>
                <a:gd name="connsiteX9" fmla="*/ 238125 w 690562"/>
                <a:gd name="connsiteY9" fmla="*/ 119062 h 319087"/>
                <a:gd name="connsiteX10" fmla="*/ 259556 w 690562"/>
                <a:gd name="connsiteY10" fmla="*/ 130969 h 319087"/>
                <a:gd name="connsiteX11" fmla="*/ 264318 w 690562"/>
                <a:gd name="connsiteY11" fmla="*/ 145256 h 319087"/>
                <a:gd name="connsiteX12" fmla="*/ 283368 w 690562"/>
                <a:gd name="connsiteY12" fmla="*/ 157162 h 319087"/>
                <a:gd name="connsiteX13" fmla="*/ 304800 w 690562"/>
                <a:gd name="connsiteY13" fmla="*/ 154817 h 319087"/>
                <a:gd name="connsiteX14" fmla="*/ 361950 w 690562"/>
                <a:gd name="connsiteY14" fmla="*/ 195297 h 319087"/>
                <a:gd name="connsiteX15" fmla="*/ 397668 w 690562"/>
                <a:gd name="connsiteY15" fmla="*/ 214312 h 319087"/>
                <a:gd name="connsiteX16" fmla="*/ 402431 w 690562"/>
                <a:gd name="connsiteY16" fmla="*/ 235744 h 319087"/>
                <a:gd name="connsiteX17" fmla="*/ 400050 w 690562"/>
                <a:gd name="connsiteY17" fmla="*/ 264319 h 319087"/>
                <a:gd name="connsiteX18" fmla="*/ 388143 w 690562"/>
                <a:gd name="connsiteY18" fmla="*/ 290512 h 319087"/>
                <a:gd name="connsiteX19" fmla="*/ 409575 w 690562"/>
                <a:gd name="connsiteY19" fmla="*/ 302419 h 319087"/>
                <a:gd name="connsiteX20" fmla="*/ 419100 w 690562"/>
                <a:gd name="connsiteY20" fmla="*/ 302419 h 319087"/>
                <a:gd name="connsiteX21" fmla="*/ 438150 w 690562"/>
                <a:gd name="connsiteY21" fmla="*/ 290512 h 319087"/>
                <a:gd name="connsiteX22" fmla="*/ 473868 w 690562"/>
                <a:gd name="connsiteY22" fmla="*/ 309562 h 319087"/>
                <a:gd name="connsiteX23" fmla="*/ 523875 w 690562"/>
                <a:gd name="connsiteY23" fmla="*/ 319087 h 319087"/>
                <a:gd name="connsiteX24" fmla="*/ 526256 w 690562"/>
                <a:gd name="connsiteY24" fmla="*/ 302419 h 319087"/>
                <a:gd name="connsiteX25" fmla="*/ 535781 w 690562"/>
                <a:gd name="connsiteY25" fmla="*/ 290512 h 319087"/>
                <a:gd name="connsiteX26" fmla="*/ 528637 w 690562"/>
                <a:gd name="connsiteY26" fmla="*/ 261937 h 319087"/>
                <a:gd name="connsiteX27" fmla="*/ 509587 w 690562"/>
                <a:gd name="connsiteY27" fmla="*/ 257175 h 319087"/>
                <a:gd name="connsiteX28" fmla="*/ 490537 w 690562"/>
                <a:gd name="connsiteY28" fmla="*/ 235744 h 319087"/>
                <a:gd name="connsiteX29" fmla="*/ 481012 w 690562"/>
                <a:gd name="connsiteY29" fmla="*/ 202406 h 319087"/>
                <a:gd name="connsiteX30" fmla="*/ 461962 w 690562"/>
                <a:gd name="connsiteY30" fmla="*/ 154781 h 319087"/>
                <a:gd name="connsiteX31" fmla="*/ 457200 w 690562"/>
                <a:gd name="connsiteY31" fmla="*/ 126206 h 319087"/>
                <a:gd name="connsiteX32" fmla="*/ 457200 w 690562"/>
                <a:gd name="connsiteY32" fmla="*/ 111919 h 319087"/>
                <a:gd name="connsiteX33" fmla="*/ 469106 w 690562"/>
                <a:gd name="connsiteY33" fmla="*/ 100012 h 319087"/>
                <a:gd name="connsiteX34" fmla="*/ 476250 w 690562"/>
                <a:gd name="connsiteY34" fmla="*/ 78581 h 319087"/>
                <a:gd name="connsiteX35" fmla="*/ 497681 w 690562"/>
                <a:gd name="connsiteY35" fmla="*/ 73819 h 319087"/>
                <a:gd name="connsiteX36" fmla="*/ 500062 w 690562"/>
                <a:gd name="connsiteY36" fmla="*/ 92869 h 319087"/>
                <a:gd name="connsiteX37" fmla="*/ 495300 w 690562"/>
                <a:gd name="connsiteY37" fmla="*/ 107156 h 319087"/>
                <a:gd name="connsiteX38" fmla="*/ 509587 w 690562"/>
                <a:gd name="connsiteY38" fmla="*/ 116681 h 319087"/>
                <a:gd name="connsiteX39" fmla="*/ 509587 w 690562"/>
                <a:gd name="connsiteY39" fmla="*/ 126206 h 319087"/>
                <a:gd name="connsiteX40" fmla="*/ 504825 w 690562"/>
                <a:gd name="connsiteY40" fmla="*/ 147637 h 319087"/>
                <a:gd name="connsiteX41" fmla="*/ 502443 w 690562"/>
                <a:gd name="connsiteY41" fmla="*/ 154781 h 319087"/>
                <a:gd name="connsiteX42" fmla="*/ 523875 w 690562"/>
                <a:gd name="connsiteY42" fmla="*/ 171450 h 319087"/>
                <a:gd name="connsiteX43" fmla="*/ 531018 w 690562"/>
                <a:gd name="connsiteY43" fmla="*/ 185737 h 319087"/>
                <a:gd name="connsiteX44" fmla="*/ 545306 w 690562"/>
                <a:gd name="connsiteY44" fmla="*/ 190500 h 319087"/>
                <a:gd name="connsiteX45" fmla="*/ 531018 w 690562"/>
                <a:gd name="connsiteY45" fmla="*/ 204787 h 319087"/>
                <a:gd name="connsiteX46" fmla="*/ 528637 w 690562"/>
                <a:gd name="connsiteY46" fmla="*/ 216694 h 319087"/>
                <a:gd name="connsiteX47" fmla="*/ 547687 w 690562"/>
                <a:gd name="connsiteY47" fmla="*/ 235744 h 319087"/>
                <a:gd name="connsiteX48" fmla="*/ 547687 w 690562"/>
                <a:gd name="connsiteY48" fmla="*/ 235744 h 319087"/>
                <a:gd name="connsiteX49" fmla="*/ 581025 w 690562"/>
                <a:gd name="connsiteY49" fmla="*/ 247650 h 319087"/>
                <a:gd name="connsiteX50" fmla="*/ 595312 w 690562"/>
                <a:gd name="connsiteY50" fmla="*/ 242887 h 319087"/>
                <a:gd name="connsiteX51" fmla="*/ 602456 w 690562"/>
                <a:gd name="connsiteY51" fmla="*/ 264319 h 319087"/>
                <a:gd name="connsiteX52" fmla="*/ 602456 w 690562"/>
                <a:gd name="connsiteY52" fmla="*/ 292894 h 319087"/>
                <a:gd name="connsiteX53" fmla="*/ 611981 w 690562"/>
                <a:gd name="connsiteY53" fmla="*/ 297656 h 319087"/>
                <a:gd name="connsiteX54" fmla="*/ 631031 w 690562"/>
                <a:gd name="connsiteY54" fmla="*/ 297656 h 319087"/>
                <a:gd name="connsiteX55" fmla="*/ 650081 w 690562"/>
                <a:gd name="connsiteY55" fmla="*/ 285750 h 319087"/>
                <a:gd name="connsiteX56" fmla="*/ 669131 w 690562"/>
                <a:gd name="connsiteY56" fmla="*/ 278606 h 319087"/>
                <a:gd name="connsiteX57" fmla="*/ 681037 w 690562"/>
                <a:gd name="connsiteY57" fmla="*/ 278606 h 319087"/>
                <a:gd name="connsiteX58" fmla="*/ 690562 w 690562"/>
                <a:gd name="connsiteY58" fmla="*/ 204787 h 319087"/>
                <a:gd name="connsiteX59" fmla="*/ 614362 w 690562"/>
                <a:gd name="connsiteY59" fmla="*/ 228600 h 319087"/>
                <a:gd name="connsiteX60" fmla="*/ 600075 w 690562"/>
                <a:gd name="connsiteY60" fmla="*/ 173831 h 319087"/>
                <a:gd name="connsiteX61" fmla="*/ 583406 w 690562"/>
                <a:gd name="connsiteY61" fmla="*/ 145256 h 319087"/>
                <a:gd name="connsiteX62" fmla="*/ 585787 w 690562"/>
                <a:gd name="connsiteY62" fmla="*/ 121444 h 319087"/>
                <a:gd name="connsiteX63" fmla="*/ 566737 w 690562"/>
                <a:gd name="connsiteY63" fmla="*/ 83344 h 319087"/>
                <a:gd name="connsiteX64" fmla="*/ 561975 w 690562"/>
                <a:gd name="connsiteY64" fmla="*/ 50006 h 319087"/>
                <a:gd name="connsiteX65" fmla="*/ 533400 w 690562"/>
                <a:gd name="connsiteY65" fmla="*/ 0 h 319087"/>
                <a:gd name="connsiteX66" fmla="*/ 411956 w 690562"/>
                <a:gd name="connsiteY66" fmla="*/ 42862 h 319087"/>
                <a:gd name="connsiteX67" fmla="*/ 319087 w 690562"/>
                <a:gd name="connsiteY67" fmla="*/ 71437 h 319087"/>
                <a:gd name="connsiteX68" fmla="*/ 257175 w 690562"/>
                <a:gd name="connsiteY68" fmla="*/ 92869 h 319087"/>
                <a:gd name="connsiteX69" fmla="*/ 147637 w 690562"/>
                <a:gd name="connsiteY69" fmla="*/ 126206 h 319087"/>
                <a:gd name="connsiteX70" fmla="*/ 64293 w 690562"/>
                <a:gd name="connsiteY70" fmla="*/ 157162 h 319087"/>
                <a:gd name="connsiteX71" fmla="*/ 0 w 690562"/>
                <a:gd name="connsiteY71" fmla="*/ 180975 h 319087"/>
                <a:gd name="connsiteX0" fmla="*/ 0 w 690562"/>
                <a:gd name="connsiteY0" fmla="*/ 180975 h 333493"/>
                <a:gd name="connsiteX1" fmla="*/ 40481 w 690562"/>
                <a:gd name="connsiteY1" fmla="*/ 238125 h 333493"/>
                <a:gd name="connsiteX2" fmla="*/ 76200 w 690562"/>
                <a:gd name="connsiteY2" fmla="*/ 207169 h 333493"/>
                <a:gd name="connsiteX3" fmla="*/ 92868 w 690562"/>
                <a:gd name="connsiteY3" fmla="*/ 209550 h 333493"/>
                <a:gd name="connsiteX4" fmla="*/ 104775 w 690562"/>
                <a:gd name="connsiteY4" fmla="*/ 161925 h 333493"/>
                <a:gd name="connsiteX5" fmla="*/ 145256 w 690562"/>
                <a:gd name="connsiteY5" fmla="*/ 169069 h 333493"/>
                <a:gd name="connsiteX6" fmla="*/ 171450 w 690562"/>
                <a:gd name="connsiteY6" fmla="*/ 161925 h 333493"/>
                <a:gd name="connsiteX7" fmla="*/ 192881 w 690562"/>
                <a:gd name="connsiteY7" fmla="*/ 140494 h 333493"/>
                <a:gd name="connsiteX8" fmla="*/ 216693 w 690562"/>
                <a:gd name="connsiteY8" fmla="*/ 119062 h 333493"/>
                <a:gd name="connsiteX9" fmla="*/ 238125 w 690562"/>
                <a:gd name="connsiteY9" fmla="*/ 119062 h 333493"/>
                <a:gd name="connsiteX10" fmla="*/ 259556 w 690562"/>
                <a:gd name="connsiteY10" fmla="*/ 130969 h 333493"/>
                <a:gd name="connsiteX11" fmla="*/ 264318 w 690562"/>
                <a:gd name="connsiteY11" fmla="*/ 145256 h 333493"/>
                <a:gd name="connsiteX12" fmla="*/ 283368 w 690562"/>
                <a:gd name="connsiteY12" fmla="*/ 157162 h 333493"/>
                <a:gd name="connsiteX13" fmla="*/ 304800 w 690562"/>
                <a:gd name="connsiteY13" fmla="*/ 154817 h 333493"/>
                <a:gd name="connsiteX14" fmla="*/ 361950 w 690562"/>
                <a:gd name="connsiteY14" fmla="*/ 195297 h 333493"/>
                <a:gd name="connsiteX15" fmla="*/ 397668 w 690562"/>
                <a:gd name="connsiteY15" fmla="*/ 214312 h 333493"/>
                <a:gd name="connsiteX16" fmla="*/ 402431 w 690562"/>
                <a:gd name="connsiteY16" fmla="*/ 235744 h 333493"/>
                <a:gd name="connsiteX17" fmla="*/ 400050 w 690562"/>
                <a:gd name="connsiteY17" fmla="*/ 264319 h 333493"/>
                <a:gd name="connsiteX18" fmla="*/ 388143 w 690562"/>
                <a:gd name="connsiteY18" fmla="*/ 290512 h 333493"/>
                <a:gd name="connsiteX19" fmla="*/ 409575 w 690562"/>
                <a:gd name="connsiteY19" fmla="*/ 302419 h 333493"/>
                <a:gd name="connsiteX20" fmla="*/ 419100 w 690562"/>
                <a:gd name="connsiteY20" fmla="*/ 302419 h 333493"/>
                <a:gd name="connsiteX21" fmla="*/ 438150 w 690562"/>
                <a:gd name="connsiteY21" fmla="*/ 290512 h 333493"/>
                <a:gd name="connsiteX22" fmla="*/ 473868 w 690562"/>
                <a:gd name="connsiteY22" fmla="*/ 333493 h 333493"/>
                <a:gd name="connsiteX23" fmla="*/ 523875 w 690562"/>
                <a:gd name="connsiteY23" fmla="*/ 319087 h 333493"/>
                <a:gd name="connsiteX24" fmla="*/ 526256 w 690562"/>
                <a:gd name="connsiteY24" fmla="*/ 302419 h 333493"/>
                <a:gd name="connsiteX25" fmla="*/ 535781 w 690562"/>
                <a:gd name="connsiteY25" fmla="*/ 290512 h 333493"/>
                <a:gd name="connsiteX26" fmla="*/ 528637 w 690562"/>
                <a:gd name="connsiteY26" fmla="*/ 261937 h 333493"/>
                <a:gd name="connsiteX27" fmla="*/ 509587 w 690562"/>
                <a:gd name="connsiteY27" fmla="*/ 257175 h 333493"/>
                <a:gd name="connsiteX28" fmla="*/ 490537 w 690562"/>
                <a:gd name="connsiteY28" fmla="*/ 235744 h 333493"/>
                <a:gd name="connsiteX29" fmla="*/ 481012 w 690562"/>
                <a:gd name="connsiteY29" fmla="*/ 202406 h 333493"/>
                <a:gd name="connsiteX30" fmla="*/ 461962 w 690562"/>
                <a:gd name="connsiteY30" fmla="*/ 154781 h 333493"/>
                <a:gd name="connsiteX31" fmla="*/ 457200 w 690562"/>
                <a:gd name="connsiteY31" fmla="*/ 126206 h 333493"/>
                <a:gd name="connsiteX32" fmla="*/ 457200 w 690562"/>
                <a:gd name="connsiteY32" fmla="*/ 111919 h 333493"/>
                <a:gd name="connsiteX33" fmla="*/ 469106 w 690562"/>
                <a:gd name="connsiteY33" fmla="*/ 100012 h 333493"/>
                <a:gd name="connsiteX34" fmla="*/ 476250 w 690562"/>
                <a:gd name="connsiteY34" fmla="*/ 78581 h 333493"/>
                <a:gd name="connsiteX35" fmla="*/ 497681 w 690562"/>
                <a:gd name="connsiteY35" fmla="*/ 73819 h 333493"/>
                <a:gd name="connsiteX36" fmla="*/ 500062 w 690562"/>
                <a:gd name="connsiteY36" fmla="*/ 92869 h 333493"/>
                <a:gd name="connsiteX37" fmla="*/ 495300 w 690562"/>
                <a:gd name="connsiteY37" fmla="*/ 107156 h 333493"/>
                <a:gd name="connsiteX38" fmla="*/ 509587 w 690562"/>
                <a:gd name="connsiteY38" fmla="*/ 116681 h 333493"/>
                <a:gd name="connsiteX39" fmla="*/ 509587 w 690562"/>
                <a:gd name="connsiteY39" fmla="*/ 126206 h 333493"/>
                <a:gd name="connsiteX40" fmla="*/ 504825 w 690562"/>
                <a:gd name="connsiteY40" fmla="*/ 147637 h 333493"/>
                <a:gd name="connsiteX41" fmla="*/ 502443 w 690562"/>
                <a:gd name="connsiteY41" fmla="*/ 154781 h 333493"/>
                <a:gd name="connsiteX42" fmla="*/ 523875 w 690562"/>
                <a:gd name="connsiteY42" fmla="*/ 171450 h 333493"/>
                <a:gd name="connsiteX43" fmla="*/ 531018 w 690562"/>
                <a:gd name="connsiteY43" fmla="*/ 185737 h 333493"/>
                <a:gd name="connsiteX44" fmla="*/ 545306 w 690562"/>
                <a:gd name="connsiteY44" fmla="*/ 190500 h 333493"/>
                <a:gd name="connsiteX45" fmla="*/ 531018 w 690562"/>
                <a:gd name="connsiteY45" fmla="*/ 204787 h 333493"/>
                <a:gd name="connsiteX46" fmla="*/ 528637 w 690562"/>
                <a:gd name="connsiteY46" fmla="*/ 216694 h 333493"/>
                <a:gd name="connsiteX47" fmla="*/ 547687 w 690562"/>
                <a:gd name="connsiteY47" fmla="*/ 235744 h 333493"/>
                <a:gd name="connsiteX48" fmla="*/ 547687 w 690562"/>
                <a:gd name="connsiteY48" fmla="*/ 235744 h 333493"/>
                <a:gd name="connsiteX49" fmla="*/ 581025 w 690562"/>
                <a:gd name="connsiteY49" fmla="*/ 247650 h 333493"/>
                <a:gd name="connsiteX50" fmla="*/ 595312 w 690562"/>
                <a:gd name="connsiteY50" fmla="*/ 242887 h 333493"/>
                <a:gd name="connsiteX51" fmla="*/ 602456 w 690562"/>
                <a:gd name="connsiteY51" fmla="*/ 264319 h 333493"/>
                <a:gd name="connsiteX52" fmla="*/ 602456 w 690562"/>
                <a:gd name="connsiteY52" fmla="*/ 292894 h 333493"/>
                <a:gd name="connsiteX53" fmla="*/ 611981 w 690562"/>
                <a:gd name="connsiteY53" fmla="*/ 297656 h 333493"/>
                <a:gd name="connsiteX54" fmla="*/ 631031 w 690562"/>
                <a:gd name="connsiteY54" fmla="*/ 297656 h 333493"/>
                <a:gd name="connsiteX55" fmla="*/ 650081 w 690562"/>
                <a:gd name="connsiteY55" fmla="*/ 285750 h 333493"/>
                <a:gd name="connsiteX56" fmla="*/ 669131 w 690562"/>
                <a:gd name="connsiteY56" fmla="*/ 278606 h 333493"/>
                <a:gd name="connsiteX57" fmla="*/ 681037 w 690562"/>
                <a:gd name="connsiteY57" fmla="*/ 278606 h 333493"/>
                <a:gd name="connsiteX58" fmla="*/ 690562 w 690562"/>
                <a:gd name="connsiteY58" fmla="*/ 204787 h 333493"/>
                <a:gd name="connsiteX59" fmla="*/ 614362 w 690562"/>
                <a:gd name="connsiteY59" fmla="*/ 228600 h 333493"/>
                <a:gd name="connsiteX60" fmla="*/ 600075 w 690562"/>
                <a:gd name="connsiteY60" fmla="*/ 173831 h 333493"/>
                <a:gd name="connsiteX61" fmla="*/ 583406 w 690562"/>
                <a:gd name="connsiteY61" fmla="*/ 145256 h 333493"/>
                <a:gd name="connsiteX62" fmla="*/ 585787 w 690562"/>
                <a:gd name="connsiteY62" fmla="*/ 121444 h 333493"/>
                <a:gd name="connsiteX63" fmla="*/ 566737 w 690562"/>
                <a:gd name="connsiteY63" fmla="*/ 83344 h 333493"/>
                <a:gd name="connsiteX64" fmla="*/ 561975 w 690562"/>
                <a:gd name="connsiteY64" fmla="*/ 50006 h 333493"/>
                <a:gd name="connsiteX65" fmla="*/ 533400 w 690562"/>
                <a:gd name="connsiteY65" fmla="*/ 0 h 333493"/>
                <a:gd name="connsiteX66" fmla="*/ 411956 w 690562"/>
                <a:gd name="connsiteY66" fmla="*/ 42862 h 333493"/>
                <a:gd name="connsiteX67" fmla="*/ 319087 w 690562"/>
                <a:gd name="connsiteY67" fmla="*/ 71437 h 333493"/>
                <a:gd name="connsiteX68" fmla="*/ 257175 w 690562"/>
                <a:gd name="connsiteY68" fmla="*/ 92869 h 333493"/>
                <a:gd name="connsiteX69" fmla="*/ 147637 w 690562"/>
                <a:gd name="connsiteY69" fmla="*/ 126206 h 333493"/>
                <a:gd name="connsiteX70" fmla="*/ 64293 w 690562"/>
                <a:gd name="connsiteY70" fmla="*/ 157162 h 333493"/>
                <a:gd name="connsiteX71" fmla="*/ 0 w 690562"/>
                <a:gd name="connsiteY71" fmla="*/ 180975 h 33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90562" h="333493">
                  <a:moveTo>
                    <a:pt x="0" y="180975"/>
                  </a:moveTo>
                  <a:lnTo>
                    <a:pt x="40481" y="238125"/>
                  </a:lnTo>
                  <a:lnTo>
                    <a:pt x="76200" y="207169"/>
                  </a:lnTo>
                  <a:lnTo>
                    <a:pt x="92868" y="209550"/>
                  </a:lnTo>
                  <a:lnTo>
                    <a:pt x="104775" y="161925"/>
                  </a:lnTo>
                  <a:lnTo>
                    <a:pt x="145256" y="169069"/>
                  </a:lnTo>
                  <a:lnTo>
                    <a:pt x="171450" y="161925"/>
                  </a:lnTo>
                  <a:lnTo>
                    <a:pt x="192881" y="140494"/>
                  </a:lnTo>
                  <a:lnTo>
                    <a:pt x="216693" y="119062"/>
                  </a:lnTo>
                  <a:lnTo>
                    <a:pt x="238125" y="119062"/>
                  </a:lnTo>
                  <a:lnTo>
                    <a:pt x="259556" y="130969"/>
                  </a:lnTo>
                  <a:lnTo>
                    <a:pt x="264318" y="145256"/>
                  </a:lnTo>
                  <a:lnTo>
                    <a:pt x="283368" y="157162"/>
                  </a:lnTo>
                  <a:lnTo>
                    <a:pt x="304800" y="154817"/>
                  </a:lnTo>
                  <a:lnTo>
                    <a:pt x="361950" y="195297"/>
                  </a:lnTo>
                  <a:lnTo>
                    <a:pt x="397668" y="214312"/>
                  </a:lnTo>
                  <a:lnTo>
                    <a:pt x="402431" y="235744"/>
                  </a:lnTo>
                  <a:lnTo>
                    <a:pt x="400050" y="264319"/>
                  </a:lnTo>
                  <a:lnTo>
                    <a:pt x="388143" y="290512"/>
                  </a:lnTo>
                  <a:lnTo>
                    <a:pt x="409575" y="302419"/>
                  </a:lnTo>
                  <a:lnTo>
                    <a:pt x="419100" y="302419"/>
                  </a:lnTo>
                  <a:lnTo>
                    <a:pt x="438150" y="290512"/>
                  </a:lnTo>
                  <a:lnTo>
                    <a:pt x="473868" y="333493"/>
                  </a:lnTo>
                  <a:lnTo>
                    <a:pt x="523875" y="319087"/>
                  </a:lnTo>
                  <a:lnTo>
                    <a:pt x="526256" y="302419"/>
                  </a:lnTo>
                  <a:lnTo>
                    <a:pt x="535781" y="290512"/>
                  </a:lnTo>
                  <a:lnTo>
                    <a:pt x="528637" y="261937"/>
                  </a:lnTo>
                  <a:lnTo>
                    <a:pt x="509587" y="257175"/>
                  </a:lnTo>
                  <a:lnTo>
                    <a:pt x="490537" y="235744"/>
                  </a:lnTo>
                  <a:lnTo>
                    <a:pt x="481012" y="202406"/>
                  </a:lnTo>
                  <a:lnTo>
                    <a:pt x="461962" y="154781"/>
                  </a:lnTo>
                  <a:lnTo>
                    <a:pt x="457200" y="126206"/>
                  </a:lnTo>
                  <a:lnTo>
                    <a:pt x="457200" y="111919"/>
                  </a:lnTo>
                  <a:lnTo>
                    <a:pt x="469106" y="100012"/>
                  </a:lnTo>
                  <a:lnTo>
                    <a:pt x="476250" y="78581"/>
                  </a:lnTo>
                  <a:lnTo>
                    <a:pt x="497681" y="73819"/>
                  </a:lnTo>
                  <a:lnTo>
                    <a:pt x="500062" y="92869"/>
                  </a:lnTo>
                  <a:lnTo>
                    <a:pt x="495300" y="107156"/>
                  </a:lnTo>
                  <a:lnTo>
                    <a:pt x="509587" y="116681"/>
                  </a:lnTo>
                  <a:lnTo>
                    <a:pt x="509587" y="126206"/>
                  </a:lnTo>
                  <a:lnTo>
                    <a:pt x="504825" y="147637"/>
                  </a:lnTo>
                  <a:lnTo>
                    <a:pt x="502443" y="154781"/>
                  </a:lnTo>
                  <a:lnTo>
                    <a:pt x="523875" y="171450"/>
                  </a:lnTo>
                  <a:lnTo>
                    <a:pt x="531018" y="185737"/>
                  </a:lnTo>
                  <a:lnTo>
                    <a:pt x="545306" y="190500"/>
                  </a:lnTo>
                  <a:lnTo>
                    <a:pt x="531018" y="204787"/>
                  </a:lnTo>
                  <a:lnTo>
                    <a:pt x="528637" y="216694"/>
                  </a:lnTo>
                  <a:lnTo>
                    <a:pt x="547687" y="235744"/>
                  </a:lnTo>
                  <a:lnTo>
                    <a:pt x="547687" y="235744"/>
                  </a:lnTo>
                  <a:lnTo>
                    <a:pt x="581025" y="247650"/>
                  </a:lnTo>
                  <a:lnTo>
                    <a:pt x="595312" y="242887"/>
                  </a:lnTo>
                  <a:lnTo>
                    <a:pt x="602456" y="264319"/>
                  </a:lnTo>
                  <a:lnTo>
                    <a:pt x="602456" y="292894"/>
                  </a:lnTo>
                  <a:lnTo>
                    <a:pt x="611981" y="297656"/>
                  </a:lnTo>
                  <a:lnTo>
                    <a:pt x="631031" y="297656"/>
                  </a:lnTo>
                  <a:lnTo>
                    <a:pt x="650081" y="285750"/>
                  </a:lnTo>
                  <a:lnTo>
                    <a:pt x="669131" y="278606"/>
                  </a:lnTo>
                  <a:lnTo>
                    <a:pt x="681037" y="278606"/>
                  </a:lnTo>
                  <a:lnTo>
                    <a:pt x="690562" y="204787"/>
                  </a:lnTo>
                  <a:lnTo>
                    <a:pt x="614362" y="228600"/>
                  </a:lnTo>
                  <a:lnTo>
                    <a:pt x="600075" y="173831"/>
                  </a:lnTo>
                  <a:lnTo>
                    <a:pt x="583406" y="145256"/>
                  </a:lnTo>
                  <a:lnTo>
                    <a:pt x="585787" y="121444"/>
                  </a:lnTo>
                  <a:lnTo>
                    <a:pt x="566737" y="83344"/>
                  </a:lnTo>
                  <a:lnTo>
                    <a:pt x="561975" y="50006"/>
                  </a:lnTo>
                  <a:lnTo>
                    <a:pt x="533400" y="0"/>
                  </a:lnTo>
                  <a:lnTo>
                    <a:pt x="411956" y="42862"/>
                  </a:lnTo>
                  <a:lnTo>
                    <a:pt x="319087" y="71437"/>
                  </a:lnTo>
                  <a:lnTo>
                    <a:pt x="257175" y="92869"/>
                  </a:lnTo>
                  <a:lnTo>
                    <a:pt x="147637" y="126206"/>
                  </a:lnTo>
                  <a:lnTo>
                    <a:pt x="64293" y="157162"/>
                  </a:lnTo>
                  <a:lnTo>
                    <a:pt x="0" y="180975"/>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sp>
          <p:nvSpPr>
            <p:cNvPr id="48" name="Freeform 47"/>
            <p:cNvSpPr/>
            <p:nvPr/>
          </p:nvSpPr>
          <p:spPr>
            <a:xfrm>
              <a:off x="6948491" y="2338391"/>
              <a:ext cx="901701" cy="657226"/>
            </a:xfrm>
            <a:custGeom>
              <a:avLst/>
              <a:gdLst>
                <a:gd name="connsiteX0" fmla="*/ 0 w 895350"/>
                <a:gd name="connsiteY0" fmla="*/ 230981 h 647700"/>
                <a:gd name="connsiteX1" fmla="*/ 69056 w 895350"/>
                <a:gd name="connsiteY1" fmla="*/ 461962 h 647700"/>
                <a:gd name="connsiteX2" fmla="*/ 128587 w 895350"/>
                <a:gd name="connsiteY2" fmla="*/ 647700 h 647700"/>
                <a:gd name="connsiteX3" fmla="*/ 461962 w 895350"/>
                <a:gd name="connsiteY3" fmla="*/ 554831 h 647700"/>
                <a:gd name="connsiteX4" fmla="*/ 840581 w 895350"/>
                <a:gd name="connsiteY4" fmla="*/ 426244 h 647700"/>
                <a:gd name="connsiteX5" fmla="*/ 859631 w 895350"/>
                <a:gd name="connsiteY5" fmla="*/ 354806 h 647700"/>
                <a:gd name="connsiteX6" fmla="*/ 895350 w 895350"/>
                <a:gd name="connsiteY6" fmla="*/ 321469 h 647700"/>
                <a:gd name="connsiteX7" fmla="*/ 885825 w 895350"/>
                <a:gd name="connsiteY7" fmla="*/ 273844 h 647700"/>
                <a:gd name="connsiteX8" fmla="*/ 819150 w 895350"/>
                <a:gd name="connsiteY8" fmla="*/ 257175 h 647700"/>
                <a:gd name="connsiteX9" fmla="*/ 819150 w 895350"/>
                <a:gd name="connsiteY9" fmla="*/ 223837 h 647700"/>
                <a:gd name="connsiteX10" fmla="*/ 804862 w 895350"/>
                <a:gd name="connsiteY10" fmla="*/ 188119 h 647700"/>
                <a:gd name="connsiteX11" fmla="*/ 816769 w 895350"/>
                <a:gd name="connsiteY11" fmla="*/ 80962 h 647700"/>
                <a:gd name="connsiteX12" fmla="*/ 781050 w 895350"/>
                <a:gd name="connsiteY12" fmla="*/ 40481 h 647700"/>
                <a:gd name="connsiteX13" fmla="*/ 733425 w 895350"/>
                <a:gd name="connsiteY13" fmla="*/ 9525 h 647700"/>
                <a:gd name="connsiteX14" fmla="*/ 702469 w 895350"/>
                <a:gd name="connsiteY14" fmla="*/ 0 h 647700"/>
                <a:gd name="connsiteX15" fmla="*/ 397669 w 895350"/>
                <a:gd name="connsiteY15" fmla="*/ 95250 h 647700"/>
                <a:gd name="connsiteX16" fmla="*/ 50006 w 895350"/>
                <a:gd name="connsiteY16" fmla="*/ 200025 h 647700"/>
                <a:gd name="connsiteX17" fmla="*/ 40481 w 895350"/>
                <a:gd name="connsiteY17" fmla="*/ 195262 h 647700"/>
                <a:gd name="connsiteX18" fmla="*/ 0 w 895350"/>
                <a:gd name="connsiteY18" fmla="*/ 230981 h 647700"/>
                <a:gd name="connsiteX0" fmla="*/ 0 w 895350"/>
                <a:gd name="connsiteY0" fmla="*/ 230981 h 647700"/>
                <a:gd name="connsiteX1" fmla="*/ 69056 w 895350"/>
                <a:gd name="connsiteY1" fmla="*/ 461962 h 647700"/>
                <a:gd name="connsiteX2" fmla="*/ 128587 w 895350"/>
                <a:gd name="connsiteY2" fmla="*/ 647700 h 647700"/>
                <a:gd name="connsiteX3" fmla="*/ 461962 w 895350"/>
                <a:gd name="connsiteY3" fmla="*/ 554831 h 647700"/>
                <a:gd name="connsiteX4" fmla="*/ 840581 w 895350"/>
                <a:gd name="connsiteY4" fmla="*/ 426244 h 647700"/>
                <a:gd name="connsiteX5" fmla="*/ 859631 w 895350"/>
                <a:gd name="connsiteY5" fmla="*/ 354806 h 647700"/>
                <a:gd name="connsiteX6" fmla="*/ 895350 w 895350"/>
                <a:gd name="connsiteY6" fmla="*/ 321469 h 647700"/>
                <a:gd name="connsiteX7" fmla="*/ 885825 w 895350"/>
                <a:gd name="connsiteY7" fmla="*/ 273844 h 647700"/>
                <a:gd name="connsiteX8" fmla="*/ 819150 w 895350"/>
                <a:gd name="connsiteY8" fmla="*/ 257175 h 647700"/>
                <a:gd name="connsiteX9" fmla="*/ 819150 w 895350"/>
                <a:gd name="connsiteY9" fmla="*/ 223837 h 647700"/>
                <a:gd name="connsiteX10" fmla="*/ 804862 w 895350"/>
                <a:gd name="connsiteY10" fmla="*/ 188119 h 647700"/>
                <a:gd name="connsiteX11" fmla="*/ 816769 w 895350"/>
                <a:gd name="connsiteY11" fmla="*/ 80962 h 647700"/>
                <a:gd name="connsiteX12" fmla="*/ 781050 w 895350"/>
                <a:gd name="connsiteY12" fmla="*/ 40481 h 647700"/>
                <a:gd name="connsiteX13" fmla="*/ 733425 w 895350"/>
                <a:gd name="connsiteY13" fmla="*/ 9525 h 647700"/>
                <a:gd name="connsiteX14" fmla="*/ 702469 w 895350"/>
                <a:gd name="connsiteY14" fmla="*/ 0 h 647700"/>
                <a:gd name="connsiteX15" fmla="*/ 397669 w 895350"/>
                <a:gd name="connsiteY15" fmla="*/ 95250 h 647700"/>
                <a:gd name="connsiteX16" fmla="*/ 64293 w 895350"/>
                <a:gd name="connsiteY16" fmla="*/ 188118 h 647700"/>
                <a:gd name="connsiteX17" fmla="*/ 40481 w 895350"/>
                <a:gd name="connsiteY17" fmla="*/ 195262 h 647700"/>
                <a:gd name="connsiteX18" fmla="*/ 0 w 895350"/>
                <a:gd name="connsiteY18" fmla="*/ 230981 h 647700"/>
                <a:gd name="connsiteX0" fmla="*/ 0 w 902493"/>
                <a:gd name="connsiteY0" fmla="*/ 245268 h 647700"/>
                <a:gd name="connsiteX1" fmla="*/ 76199 w 902493"/>
                <a:gd name="connsiteY1" fmla="*/ 461962 h 647700"/>
                <a:gd name="connsiteX2" fmla="*/ 135730 w 902493"/>
                <a:gd name="connsiteY2" fmla="*/ 647700 h 647700"/>
                <a:gd name="connsiteX3" fmla="*/ 469105 w 902493"/>
                <a:gd name="connsiteY3" fmla="*/ 554831 h 647700"/>
                <a:gd name="connsiteX4" fmla="*/ 847724 w 902493"/>
                <a:gd name="connsiteY4" fmla="*/ 426244 h 647700"/>
                <a:gd name="connsiteX5" fmla="*/ 866774 w 902493"/>
                <a:gd name="connsiteY5" fmla="*/ 354806 h 647700"/>
                <a:gd name="connsiteX6" fmla="*/ 902493 w 902493"/>
                <a:gd name="connsiteY6" fmla="*/ 321469 h 647700"/>
                <a:gd name="connsiteX7" fmla="*/ 892968 w 902493"/>
                <a:gd name="connsiteY7" fmla="*/ 273844 h 647700"/>
                <a:gd name="connsiteX8" fmla="*/ 826293 w 902493"/>
                <a:gd name="connsiteY8" fmla="*/ 257175 h 647700"/>
                <a:gd name="connsiteX9" fmla="*/ 826293 w 902493"/>
                <a:gd name="connsiteY9" fmla="*/ 223837 h 647700"/>
                <a:gd name="connsiteX10" fmla="*/ 812005 w 902493"/>
                <a:gd name="connsiteY10" fmla="*/ 188119 h 647700"/>
                <a:gd name="connsiteX11" fmla="*/ 823912 w 902493"/>
                <a:gd name="connsiteY11" fmla="*/ 80962 h 647700"/>
                <a:gd name="connsiteX12" fmla="*/ 788193 w 902493"/>
                <a:gd name="connsiteY12" fmla="*/ 40481 h 647700"/>
                <a:gd name="connsiteX13" fmla="*/ 740568 w 902493"/>
                <a:gd name="connsiteY13" fmla="*/ 9525 h 647700"/>
                <a:gd name="connsiteX14" fmla="*/ 709612 w 902493"/>
                <a:gd name="connsiteY14" fmla="*/ 0 h 647700"/>
                <a:gd name="connsiteX15" fmla="*/ 404812 w 902493"/>
                <a:gd name="connsiteY15" fmla="*/ 95250 h 647700"/>
                <a:gd name="connsiteX16" fmla="*/ 71436 w 902493"/>
                <a:gd name="connsiteY16" fmla="*/ 188118 h 647700"/>
                <a:gd name="connsiteX17" fmla="*/ 47624 w 902493"/>
                <a:gd name="connsiteY17" fmla="*/ 195262 h 647700"/>
                <a:gd name="connsiteX18" fmla="*/ 0 w 902493"/>
                <a:gd name="connsiteY18" fmla="*/ 245268 h 647700"/>
                <a:gd name="connsiteX0" fmla="*/ 0 w 902493"/>
                <a:gd name="connsiteY0" fmla="*/ 245268 h 647700"/>
                <a:gd name="connsiteX1" fmla="*/ 135730 w 902493"/>
                <a:gd name="connsiteY1" fmla="*/ 647700 h 647700"/>
                <a:gd name="connsiteX2" fmla="*/ 469105 w 902493"/>
                <a:gd name="connsiteY2" fmla="*/ 554831 h 647700"/>
                <a:gd name="connsiteX3" fmla="*/ 847724 w 902493"/>
                <a:gd name="connsiteY3" fmla="*/ 426244 h 647700"/>
                <a:gd name="connsiteX4" fmla="*/ 866774 w 902493"/>
                <a:gd name="connsiteY4" fmla="*/ 354806 h 647700"/>
                <a:gd name="connsiteX5" fmla="*/ 902493 w 902493"/>
                <a:gd name="connsiteY5" fmla="*/ 321469 h 647700"/>
                <a:gd name="connsiteX6" fmla="*/ 892968 w 902493"/>
                <a:gd name="connsiteY6" fmla="*/ 273844 h 647700"/>
                <a:gd name="connsiteX7" fmla="*/ 826293 w 902493"/>
                <a:gd name="connsiteY7" fmla="*/ 257175 h 647700"/>
                <a:gd name="connsiteX8" fmla="*/ 826293 w 902493"/>
                <a:gd name="connsiteY8" fmla="*/ 223837 h 647700"/>
                <a:gd name="connsiteX9" fmla="*/ 812005 w 902493"/>
                <a:gd name="connsiteY9" fmla="*/ 188119 h 647700"/>
                <a:gd name="connsiteX10" fmla="*/ 823912 w 902493"/>
                <a:gd name="connsiteY10" fmla="*/ 80962 h 647700"/>
                <a:gd name="connsiteX11" fmla="*/ 788193 w 902493"/>
                <a:gd name="connsiteY11" fmla="*/ 40481 h 647700"/>
                <a:gd name="connsiteX12" fmla="*/ 740568 w 902493"/>
                <a:gd name="connsiteY12" fmla="*/ 9525 h 647700"/>
                <a:gd name="connsiteX13" fmla="*/ 709612 w 902493"/>
                <a:gd name="connsiteY13" fmla="*/ 0 h 647700"/>
                <a:gd name="connsiteX14" fmla="*/ 404812 w 902493"/>
                <a:gd name="connsiteY14" fmla="*/ 95250 h 647700"/>
                <a:gd name="connsiteX15" fmla="*/ 71436 w 902493"/>
                <a:gd name="connsiteY15" fmla="*/ 188118 h 647700"/>
                <a:gd name="connsiteX16" fmla="*/ 47624 w 902493"/>
                <a:gd name="connsiteY16" fmla="*/ 195262 h 647700"/>
                <a:gd name="connsiteX17" fmla="*/ 0 w 902493"/>
                <a:gd name="connsiteY17" fmla="*/ 245268 h 647700"/>
                <a:gd name="connsiteX0" fmla="*/ 0 w 902493"/>
                <a:gd name="connsiteY0" fmla="*/ 245268 h 657225"/>
                <a:gd name="connsiteX1" fmla="*/ 128586 w 902493"/>
                <a:gd name="connsiteY1" fmla="*/ 657225 h 657225"/>
                <a:gd name="connsiteX2" fmla="*/ 469105 w 902493"/>
                <a:gd name="connsiteY2" fmla="*/ 554831 h 657225"/>
                <a:gd name="connsiteX3" fmla="*/ 847724 w 902493"/>
                <a:gd name="connsiteY3" fmla="*/ 426244 h 657225"/>
                <a:gd name="connsiteX4" fmla="*/ 866774 w 902493"/>
                <a:gd name="connsiteY4" fmla="*/ 354806 h 657225"/>
                <a:gd name="connsiteX5" fmla="*/ 902493 w 902493"/>
                <a:gd name="connsiteY5" fmla="*/ 321469 h 657225"/>
                <a:gd name="connsiteX6" fmla="*/ 892968 w 902493"/>
                <a:gd name="connsiteY6" fmla="*/ 273844 h 657225"/>
                <a:gd name="connsiteX7" fmla="*/ 826293 w 902493"/>
                <a:gd name="connsiteY7" fmla="*/ 257175 h 657225"/>
                <a:gd name="connsiteX8" fmla="*/ 826293 w 902493"/>
                <a:gd name="connsiteY8" fmla="*/ 223837 h 657225"/>
                <a:gd name="connsiteX9" fmla="*/ 812005 w 902493"/>
                <a:gd name="connsiteY9" fmla="*/ 188119 h 657225"/>
                <a:gd name="connsiteX10" fmla="*/ 823912 w 902493"/>
                <a:gd name="connsiteY10" fmla="*/ 80962 h 657225"/>
                <a:gd name="connsiteX11" fmla="*/ 788193 w 902493"/>
                <a:gd name="connsiteY11" fmla="*/ 40481 h 657225"/>
                <a:gd name="connsiteX12" fmla="*/ 740568 w 902493"/>
                <a:gd name="connsiteY12" fmla="*/ 9525 h 657225"/>
                <a:gd name="connsiteX13" fmla="*/ 709612 w 902493"/>
                <a:gd name="connsiteY13" fmla="*/ 0 h 657225"/>
                <a:gd name="connsiteX14" fmla="*/ 404812 w 902493"/>
                <a:gd name="connsiteY14" fmla="*/ 95250 h 657225"/>
                <a:gd name="connsiteX15" fmla="*/ 71436 w 902493"/>
                <a:gd name="connsiteY15" fmla="*/ 188118 h 657225"/>
                <a:gd name="connsiteX16" fmla="*/ 47624 w 902493"/>
                <a:gd name="connsiteY16" fmla="*/ 195262 h 657225"/>
                <a:gd name="connsiteX17" fmla="*/ 0 w 902493"/>
                <a:gd name="connsiteY17" fmla="*/ 245268 h 657225"/>
                <a:gd name="connsiteX0" fmla="*/ 0 w 902493"/>
                <a:gd name="connsiteY0" fmla="*/ 245268 h 657225"/>
                <a:gd name="connsiteX1" fmla="*/ 128586 w 902493"/>
                <a:gd name="connsiteY1" fmla="*/ 657225 h 657225"/>
                <a:gd name="connsiteX2" fmla="*/ 469105 w 902493"/>
                <a:gd name="connsiteY2" fmla="*/ 554831 h 657225"/>
                <a:gd name="connsiteX3" fmla="*/ 847724 w 902493"/>
                <a:gd name="connsiteY3" fmla="*/ 426244 h 657225"/>
                <a:gd name="connsiteX4" fmla="*/ 873918 w 902493"/>
                <a:gd name="connsiteY4" fmla="*/ 366712 h 657225"/>
                <a:gd name="connsiteX5" fmla="*/ 902493 w 902493"/>
                <a:gd name="connsiteY5" fmla="*/ 321469 h 657225"/>
                <a:gd name="connsiteX6" fmla="*/ 892968 w 902493"/>
                <a:gd name="connsiteY6" fmla="*/ 273844 h 657225"/>
                <a:gd name="connsiteX7" fmla="*/ 826293 w 902493"/>
                <a:gd name="connsiteY7" fmla="*/ 257175 h 657225"/>
                <a:gd name="connsiteX8" fmla="*/ 826293 w 902493"/>
                <a:gd name="connsiteY8" fmla="*/ 223837 h 657225"/>
                <a:gd name="connsiteX9" fmla="*/ 812005 w 902493"/>
                <a:gd name="connsiteY9" fmla="*/ 188119 h 657225"/>
                <a:gd name="connsiteX10" fmla="*/ 823912 w 902493"/>
                <a:gd name="connsiteY10" fmla="*/ 80962 h 657225"/>
                <a:gd name="connsiteX11" fmla="*/ 788193 w 902493"/>
                <a:gd name="connsiteY11" fmla="*/ 40481 h 657225"/>
                <a:gd name="connsiteX12" fmla="*/ 740568 w 902493"/>
                <a:gd name="connsiteY12" fmla="*/ 9525 h 657225"/>
                <a:gd name="connsiteX13" fmla="*/ 709612 w 902493"/>
                <a:gd name="connsiteY13" fmla="*/ 0 h 657225"/>
                <a:gd name="connsiteX14" fmla="*/ 404812 w 902493"/>
                <a:gd name="connsiteY14" fmla="*/ 95250 h 657225"/>
                <a:gd name="connsiteX15" fmla="*/ 71436 w 902493"/>
                <a:gd name="connsiteY15" fmla="*/ 188118 h 657225"/>
                <a:gd name="connsiteX16" fmla="*/ 47624 w 902493"/>
                <a:gd name="connsiteY16" fmla="*/ 195262 h 657225"/>
                <a:gd name="connsiteX17" fmla="*/ 0 w 902493"/>
                <a:gd name="connsiteY17" fmla="*/ 245268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02493" h="657225">
                  <a:moveTo>
                    <a:pt x="0" y="245268"/>
                  </a:moveTo>
                  <a:lnTo>
                    <a:pt x="128586" y="657225"/>
                  </a:lnTo>
                  <a:lnTo>
                    <a:pt x="469105" y="554831"/>
                  </a:lnTo>
                  <a:lnTo>
                    <a:pt x="847724" y="426244"/>
                  </a:lnTo>
                  <a:lnTo>
                    <a:pt x="873918" y="366712"/>
                  </a:lnTo>
                  <a:lnTo>
                    <a:pt x="902493" y="321469"/>
                  </a:lnTo>
                  <a:lnTo>
                    <a:pt x="892968" y="273844"/>
                  </a:lnTo>
                  <a:lnTo>
                    <a:pt x="826293" y="257175"/>
                  </a:lnTo>
                  <a:lnTo>
                    <a:pt x="826293" y="223837"/>
                  </a:lnTo>
                  <a:lnTo>
                    <a:pt x="812005" y="188119"/>
                  </a:lnTo>
                  <a:lnTo>
                    <a:pt x="823912" y="80962"/>
                  </a:lnTo>
                  <a:lnTo>
                    <a:pt x="788193" y="40481"/>
                  </a:lnTo>
                  <a:lnTo>
                    <a:pt x="740568" y="9525"/>
                  </a:lnTo>
                  <a:lnTo>
                    <a:pt x="709612" y="0"/>
                  </a:lnTo>
                  <a:lnTo>
                    <a:pt x="404812" y="95250"/>
                  </a:lnTo>
                  <a:lnTo>
                    <a:pt x="71436" y="188118"/>
                  </a:lnTo>
                  <a:lnTo>
                    <a:pt x="47624" y="195262"/>
                  </a:lnTo>
                  <a:lnTo>
                    <a:pt x="0" y="245268"/>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grpSp>
          <p:nvGrpSpPr>
            <p:cNvPr id="5" name="Group 3098"/>
            <p:cNvGrpSpPr/>
            <p:nvPr/>
          </p:nvGrpSpPr>
          <p:grpSpPr>
            <a:xfrm>
              <a:off x="4511254" y="1554331"/>
              <a:ext cx="997745" cy="1143058"/>
              <a:chOff x="4393406" y="1081031"/>
              <a:chExt cx="997744" cy="1143056"/>
            </a:xfrm>
            <a:grpFill/>
          </p:grpSpPr>
          <p:sp>
            <p:nvSpPr>
              <p:cNvPr id="60" name="Freeform 59"/>
              <p:cNvSpPr/>
              <p:nvPr/>
            </p:nvSpPr>
            <p:spPr>
              <a:xfrm>
                <a:off x="4393406" y="1166812"/>
                <a:ext cx="997744" cy="1057275"/>
              </a:xfrm>
              <a:custGeom>
                <a:avLst/>
                <a:gdLst>
                  <a:gd name="connsiteX0" fmla="*/ 0 w 997744"/>
                  <a:gd name="connsiteY0" fmla="*/ 11906 h 1057275"/>
                  <a:gd name="connsiteX1" fmla="*/ 26194 w 997744"/>
                  <a:gd name="connsiteY1" fmla="*/ 83343 h 1057275"/>
                  <a:gd name="connsiteX2" fmla="*/ 26194 w 997744"/>
                  <a:gd name="connsiteY2" fmla="*/ 200025 h 1057275"/>
                  <a:gd name="connsiteX3" fmla="*/ 54769 w 997744"/>
                  <a:gd name="connsiteY3" fmla="*/ 230981 h 1057275"/>
                  <a:gd name="connsiteX4" fmla="*/ 92869 w 997744"/>
                  <a:gd name="connsiteY4" fmla="*/ 316706 h 1057275"/>
                  <a:gd name="connsiteX5" fmla="*/ 92869 w 997744"/>
                  <a:gd name="connsiteY5" fmla="*/ 426243 h 1057275"/>
                  <a:gd name="connsiteX6" fmla="*/ 126207 w 997744"/>
                  <a:gd name="connsiteY6" fmla="*/ 538162 h 1057275"/>
                  <a:gd name="connsiteX7" fmla="*/ 116682 w 997744"/>
                  <a:gd name="connsiteY7" fmla="*/ 590550 h 1057275"/>
                  <a:gd name="connsiteX8" fmla="*/ 126207 w 997744"/>
                  <a:gd name="connsiteY8" fmla="*/ 602456 h 1057275"/>
                  <a:gd name="connsiteX9" fmla="*/ 114300 w 997744"/>
                  <a:gd name="connsiteY9" fmla="*/ 678656 h 1057275"/>
                  <a:gd name="connsiteX10" fmla="*/ 161925 w 997744"/>
                  <a:gd name="connsiteY10" fmla="*/ 709612 h 1057275"/>
                  <a:gd name="connsiteX11" fmla="*/ 178594 w 997744"/>
                  <a:gd name="connsiteY11" fmla="*/ 1057275 h 1057275"/>
                  <a:gd name="connsiteX12" fmla="*/ 547688 w 997744"/>
                  <a:gd name="connsiteY12" fmla="*/ 1026318 h 1057275"/>
                  <a:gd name="connsiteX13" fmla="*/ 916782 w 997744"/>
                  <a:gd name="connsiteY13" fmla="*/ 962025 h 1057275"/>
                  <a:gd name="connsiteX14" fmla="*/ 890588 w 997744"/>
                  <a:gd name="connsiteY14" fmla="*/ 897731 h 1057275"/>
                  <a:gd name="connsiteX15" fmla="*/ 869157 w 997744"/>
                  <a:gd name="connsiteY15" fmla="*/ 907256 h 1057275"/>
                  <a:gd name="connsiteX16" fmla="*/ 838200 w 997744"/>
                  <a:gd name="connsiteY16" fmla="*/ 871537 h 1057275"/>
                  <a:gd name="connsiteX17" fmla="*/ 804863 w 997744"/>
                  <a:gd name="connsiteY17" fmla="*/ 871537 h 1057275"/>
                  <a:gd name="connsiteX18" fmla="*/ 766763 w 997744"/>
                  <a:gd name="connsiteY18" fmla="*/ 814387 h 1057275"/>
                  <a:gd name="connsiteX19" fmla="*/ 709613 w 997744"/>
                  <a:gd name="connsiteY19" fmla="*/ 792956 h 1057275"/>
                  <a:gd name="connsiteX20" fmla="*/ 673894 w 997744"/>
                  <a:gd name="connsiteY20" fmla="*/ 783431 h 1057275"/>
                  <a:gd name="connsiteX21" fmla="*/ 673894 w 997744"/>
                  <a:gd name="connsiteY21" fmla="*/ 783431 h 1057275"/>
                  <a:gd name="connsiteX22" fmla="*/ 645319 w 997744"/>
                  <a:gd name="connsiteY22" fmla="*/ 716756 h 1057275"/>
                  <a:gd name="connsiteX23" fmla="*/ 666750 w 997744"/>
                  <a:gd name="connsiteY23" fmla="*/ 669131 h 1057275"/>
                  <a:gd name="connsiteX24" fmla="*/ 623888 w 997744"/>
                  <a:gd name="connsiteY24" fmla="*/ 588168 h 1057275"/>
                  <a:gd name="connsiteX25" fmla="*/ 683419 w 997744"/>
                  <a:gd name="connsiteY25" fmla="*/ 519112 h 1057275"/>
                  <a:gd name="connsiteX26" fmla="*/ 681038 w 997744"/>
                  <a:gd name="connsiteY26" fmla="*/ 435768 h 1057275"/>
                  <a:gd name="connsiteX27" fmla="*/ 704850 w 997744"/>
                  <a:gd name="connsiteY27" fmla="*/ 371475 h 1057275"/>
                  <a:gd name="connsiteX28" fmla="*/ 731044 w 997744"/>
                  <a:gd name="connsiteY28" fmla="*/ 345281 h 1057275"/>
                  <a:gd name="connsiteX29" fmla="*/ 788194 w 997744"/>
                  <a:gd name="connsiteY29" fmla="*/ 292893 h 1057275"/>
                  <a:gd name="connsiteX30" fmla="*/ 819150 w 997744"/>
                  <a:gd name="connsiteY30" fmla="*/ 238125 h 1057275"/>
                  <a:gd name="connsiteX31" fmla="*/ 912019 w 997744"/>
                  <a:gd name="connsiteY31" fmla="*/ 171450 h 1057275"/>
                  <a:gd name="connsiteX32" fmla="*/ 997744 w 997744"/>
                  <a:gd name="connsiteY32" fmla="*/ 107156 h 1057275"/>
                  <a:gd name="connsiteX33" fmla="*/ 945357 w 997744"/>
                  <a:gd name="connsiteY33" fmla="*/ 97631 h 1057275"/>
                  <a:gd name="connsiteX34" fmla="*/ 869157 w 997744"/>
                  <a:gd name="connsiteY34" fmla="*/ 107156 h 1057275"/>
                  <a:gd name="connsiteX35" fmla="*/ 823913 w 997744"/>
                  <a:gd name="connsiteY35" fmla="*/ 104775 h 1057275"/>
                  <a:gd name="connsiteX36" fmla="*/ 807244 w 997744"/>
                  <a:gd name="connsiteY36" fmla="*/ 92868 h 1057275"/>
                  <a:gd name="connsiteX37" fmla="*/ 766763 w 997744"/>
                  <a:gd name="connsiteY37" fmla="*/ 111918 h 1057275"/>
                  <a:gd name="connsiteX38" fmla="*/ 738188 w 997744"/>
                  <a:gd name="connsiteY38" fmla="*/ 104775 h 1057275"/>
                  <a:gd name="connsiteX39" fmla="*/ 700088 w 997744"/>
                  <a:gd name="connsiteY39" fmla="*/ 88106 h 1057275"/>
                  <a:gd name="connsiteX40" fmla="*/ 676275 w 997744"/>
                  <a:gd name="connsiteY40" fmla="*/ 71437 h 1057275"/>
                  <a:gd name="connsiteX41" fmla="*/ 638175 w 997744"/>
                  <a:gd name="connsiteY41" fmla="*/ 78581 h 1057275"/>
                  <a:gd name="connsiteX42" fmla="*/ 588169 w 997744"/>
                  <a:gd name="connsiteY42" fmla="*/ 50006 h 1057275"/>
                  <a:gd name="connsiteX43" fmla="*/ 561975 w 997744"/>
                  <a:gd name="connsiteY43" fmla="*/ 52387 h 1057275"/>
                  <a:gd name="connsiteX44" fmla="*/ 504825 w 997744"/>
                  <a:gd name="connsiteY44" fmla="*/ 57150 h 1057275"/>
                  <a:gd name="connsiteX45" fmla="*/ 459582 w 997744"/>
                  <a:gd name="connsiteY45" fmla="*/ 57150 h 1057275"/>
                  <a:gd name="connsiteX46" fmla="*/ 438150 w 997744"/>
                  <a:gd name="connsiteY46" fmla="*/ 42862 h 1057275"/>
                  <a:gd name="connsiteX47" fmla="*/ 381000 w 997744"/>
                  <a:gd name="connsiteY47" fmla="*/ 33337 h 1057275"/>
                  <a:gd name="connsiteX48" fmla="*/ 328613 w 997744"/>
                  <a:gd name="connsiteY48" fmla="*/ 16668 h 1057275"/>
                  <a:gd name="connsiteX49" fmla="*/ 295275 w 997744"/>
                  <a:gd name="connsiteY49" fmla="*/ 16668 h 1057275"/>
                  <a:gd name="connsiteX50" fmla="*/ 264319 w 997744"/>
                  <a:gd name="connsiteY50" fmla="*/ 16668 h 1057275"/>
                  <a:gd name="connsiteX51" fmla="*/ 238125 w 997744"/>
                  <a:gd name="connsiteY51" fmla="*/ 9525 h 1057275"/>
                  <a:gd name="connsiteX52" fmla="*/ 230982 w 997744"/>
                  <a:gd name="connsiteY52" fmla="*/ 0 h 1057275"/>
                  <a:gd name="connsiteX53" fmla="*/ 147638 w 997744"/>
                  <a:gd name="connsiteY53" fmla="*/ 9525 h 1057275"/>
                  <a:gd name="connsiteX54" fmla="*/ 83344 w 997744"/>
                  <a:gd name="connsiteY54" fmla="*/ 7143 h 1057275"/>
                  <a:gd name="connsiteX55" fmla="*/ 0 w 997744"/>
                  <a:gd name="connsiteY55" fmla="*/ 11906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997744" h="1057275">
                    <a:moveTo>
                      <a:pt x="0" y="11906"/>
                    </a:moveTo>
                    <a:lnTo>
                      <a:pt x="26194" y="83343"/>
                    </a:lnTo>
                    <a:lnTo>
                      <a:pt x="26194" y="200025"/>
                    </a:lnTo>
                    <a:lnTo>
                      <a:pt x="54769" y="230981"/>
                    </a:lnTo>
                    <a:lnTo>
                      <a:pt x="92869" y="316706"/>
                    </a:lnTo>
                    <a:lnTo>
                      <a:pt x="92869" y="426243"/>
                    </a:lnTo>
                    <a:lnTo>
                      <a:pt x="126207" y="538162"/>
                    </a:lnTo>
                    <a:lnTo>
                      <a:pt x="116682" y="590550"/>
                    </a:lnTo>
                    <a:lnTo>
                      <a:pt x="126207" y="602456"/>
                    </a:lnTo>
                    <a:lnTo>
                      <a:pt x="114300" y="678656"/>
                    </a:lnTo>
                    <a:lnTo>
                      <a:pt x="161925" y="709612"/>
                    </a:lnTo>
                    <a:lnTo>
                      <a:pt x="178594" y="1057275"/>
                    </a:lnTo>
                    <a:lnTo>
                      <a:pt x="547688" y="1026318"/>
                    </a:lnTo>
                    <a:lnTo>
                      <a:pt x="916782" y="962025"/>
                    </a:lnTo>
                    <a:lnTo>
                      <a:pt x="890588" y="897731"/>
                    </a:lnTo>
                    <a:lnTo>
                      <a:pt x="869157" y="907256"/>
                    </a:lnTo>
                    <a:lnTo>
                      <a:pt x="838200" y="871537"/>
                    </a:lnTo>
                    <a:lnTo>
                      <a:pt x="804863" y="871537"/>
                    </a:lnTo>
                    <a:lnTo>
                      <a:pt x="766763" y="814387"/>
                    </a:lnTo>
                    <a:lnTo>
                      <a:pt x="709613" y="792956"/>
                    </a:lnTo>
                    <a:lnTo>
                      <a:pt x="673894" y="783431"/>
                    </a:lnTo>
                    <a:lnTo>
                      <a:pt x="673894" y="783431"/>
                    </a:lnTo>
                    <a:lnTo>
                      <a:pt x="645319" y="716756"/>
                    </a:lnTo>
                    <a:lnTo>
                      <a:pt x="666750" y="669131"/>
                    </a:lnTo>
                    <a:lnTo>
                      <a:pt x="623888" y="588168"/>
                    </a:lnTo>
                    <a:lnTo>
                      <a:pt x="683419" y="519112"/>
                    </a:lnTo>
                    <a:cubicBezTo>
                      <a:pt x="682625" y="491331"/>
                      <a:pt x="681832" y="463549"/>
                      <a:pt x="681038" y="435768"/>
                    </a:cubicBezTo>
                    <a:lnTo>
                      <a:pt x="704850" y="371475"/>
                    </a:lnTo>
                    <a:lnTo>
                      <a:pt x="731044" y="345281"/>
                    </a:lnTo>
                    <a:lnTo>
                      <a:pt x="788194" y="292893"/>
                    </a:lnTo>
                    <a:lnTo>
                      <a:pt x="819150" y="238125"/>
                    </a:lnTo>
                    <a:lnTo>
                      <a:pt x="912019" y="171450"/>
                    </a:lnTo>
                    <a:lnTo>
                      <a:pt x="997744" y="107156"/>
                    </a:lnTo>
                    <a:lnTo>
                      <a:pt x="945357" y="97631"/>
                    </a:lnTo>
                    <a:lnTo>
                      <a:pt x="869157" y="107156"/>
                    </a:lnTo>
                    <a:lnTo>
                      <a:pt x="823913" y="104775"/>
                    </a:lnTo>
                    <a:lnTo>
                      <a:pt x="807244" y="92868"/>
                    </a:lnTo>
                    <a:lnTo>
                      <a:pt x="766763" y="111918"/>
                    </a:lnTo>
                    <a:lnTo>
                      <a:pt x="738188" y="104775"/>
                    </a:lnTo>
                    <a:lnTo>
                      <a:pt x="700088" y="88106"/>
                    </a:lnTo>
                    <a:lnTo>
                      <a:pt x="676275" y="71437"/>
                    </a:lnTo>
                    <a:lnTo>
                      <a:pt x="638175" y="78581"/>
                    </a:lnTo>
                    <a:lnTo>
                      <a:pt x="588169" y="50006"/>
                    </a:lnTo>
                    <a:lnTo>
                      <a:pt x="561975" y="52387"/>
                    </a:lnTo>
                    <a:lnTo>
                      <a:pt x="504825" y="57150"/>
                    </a:lnTo>
                    <a:lnTo>
                      <a:pt x="459582" y="57150"/>
                    </a:lnTo>
                    <a:lnTo>
                      <a:pt x="438150" y="42862"/>
                    </a:lnTo>
                    <a:lnTo>
                      <a:pt x="381000" y="33337"/>
                    </a:lnTo>
                    <a:lnTo>
                      <a:pt x="328613" y="16668"/>
                    </a:lnTo>
                    <a:lnTo>
                      <a:pt x="295275" y="16668"/>
                    </a:lnTo>
                    <a:lnTo>
                      <a:pt x="264319" y="16668"/>
                    </a:lnTo>
                    <a:lnTo>
                      <a:pt x="238125" y="9525"/>
                    </a:lnTo>
                    <a:lnTo>
                      <a:pt x="230982" y="0"/>
                    </a:lnTo>
                    <a:lnTo>
                      <a:pt x="147638" y="9525"/>
                    </a:lnTo>
                    <a:lnTo>
                      <a:pt x="83344" y="7143"/>
                    </a:lnTo>
                    <a:lnTo>
                      <a:pt x="0" y="11906"/>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sp>
            <p:nvSpPr>
              <p:cNvPr id="61" name="Freeform 60"/>
              <p:cNvSpPr/>
              <p:nvPr/>
            </p:nvSpPr>
            <p:spPr>
              <a:xfrm>
                <a:off x="4638510" y="1081031"/>
                <a:ext cx="35928" cy="59741"/>
              </a:xfrm>
              <a:custGeom>
                <a:avLst/>
                <a:gdLst>
                  <a:gd name="connsiteX0" fmla="*/ 28575 w 28575"/>
                  <a:gd name="connsiteY0" fmla="*/ 0 h 42863"/>
                  <a:gd name="connsiteX1" fmla="*/ 0 w 28575"/>
                  <a:gd name="connsiteY1" fmla="*/ 42863 h 42863"/>
                  <a:gd name="connsiteX2" fmla="*/ 28575 w 28575"/>
                  <a:gd name="connsiteY2" fmla="*/ 0 h 42863"/>
                  <a:gd name="connsiteX0" fmla="*/ 35885 w 35928"/>
                  <a:gd name="connsiteY0" fmla="*/ 2617 h 45483"/>
                  <a:gd name="connsiteX1" fmla="*/ 7310 w 35928"/>
                  <a:gd name="connsiteY1" fmla="*/ 45480 h 45483"/>
                  <a:gd name="connsiteX2" fmla="*/ 166 w 35928"/>
                  <a:gd name="connsiteY2" fmla="*/ 4999 h 45483"/>
                  <a:gd name="connsiteX3" fmla="*/ 35885 w 35928"/>
                  <a:gd name="connsiteY3" fmla="*/ 2617 h 45483"/>
                  <a:gd name="connsiteX0" fmla="*/ 35885 w 35928"/>
                  <a:gd name="connsiteY0" fmla="*/ 16725 h 59741"/>
                  <a:gd name="connsiteX1" fmla="*/ 7310 w 35928"/>
                  <a:gd name="connsiteY1" fmla="*/ 59588 h 59741"/>
                  <a:gd name="connsiteX2" fmla="*/ 166 w 35928"/>
                  <a:gd name="connsiteY2" fmla="*/ 57 h 59741"/>
                  <a:gd name="connsiteX3" fmla="*/ 35885 w 35928"/>
                  <a:gd name="connsiteY3" fmla="*/ 16725 h 59741"/>
                </a:gdLst>
                <a:ahLst/>
                <a:cxnLst>
                  <a:cxn ang="0">
                    <a:pos x="connsiteX0" y="connsiteY0"/>
                  </a:cxn>
                  <a:cxn ang="0">
                    <a:pos x="connsiteX1" y="connsiteY1"/>
                  </a:cxn>
                  <a:cxn ang="0">
                    <a:pos x="connsiteX2" y="connsiteY2"/>
                  </a:cxn>
                  <a:cxn ang="0">
                    <a:pos x="connsiteX3" y="connsiteY3"/>
                  </a:cxn>
                </a:cxnLst>
                <a:rect l="l" t="t" r="r" b="b"/>
                <a:pathLst>
                  <a:path w="35928" h="59741">
                    <a:moveTo>
                      <a:pt x="35885" y="16725"/>
                    </a:moveTo>
                    <a:cubicBezTo>
                      <a:pt x="37076" y="26647"/>
                      <a:pt x="13263" y="62366"/>
                      <a:pt x="7310" y="59588"/>
                    </a:cubicBezTo>
                    <a:cubicBezTo>
                      <a:pt x="1357" y="56810"/>
                      <a:pt x="-628" y="4820"/>
                      <a:pt x="166" y="57"/>
                    </a:cubicBezTo>
                    <a:cubicBezTo>
                      <a:pt x="12072" y="-737"/>
                      <a:pt x="34694" y="6803"/>
                      <a:pt x="35885" y="16725"/>
                    </a:cubicBez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grpSp>
        <p:grpSp>
          <p:nvGrpSpPr>
            <p:cNvPr id="49" name="Group 3103"/>
            <p:cNvGrpSpPr/>
            <p:nvPr/>
          </p:nvGrpSpPr>
          <p:grpSpPr>
            <a:xfrm>
              <a:off x="5473280" y="1804420"/>
              <a:ext cx="1176339" cy="1012032"/>
              <a:chOff x="5355431" y="1331119"/>
              <a:chExt cx="1176338" cy="1012031"/>
            </a:xfrm>
            <a:grpFill/>
          </p:grpSpPr>
          <p:sp>
            <p:nvSpPr>
              <p:cNvPr id="58" name="Freeform 57"/>
              <p:cNvSpPr/>
              <p:nvPr/>
            </p:nvSpPr>
            <p:spPr>
              <a:xfrm>
                <a:off x="5355431" y="1331119"/>
                <a:ext cx="833438" cy="397669"/>
              </a:xfrm>
              <a:custGeom>
                <a:avLst/>
                <a:gdLst>
                  <a:gd name="connsiteX0" fmla="*/ 0 w 833438"/>
                  <a:gd name="connsiteY0" fmla="*/ 223837 h 397669"/>
                  <a:gd name="connsiteX1" fmla="*/ 90488 w 833438"/>
                  <a:gd name="connsiteY1" fmla="*/ 276225 h 397669"/>
                  <a:gd name="connsiteX2" fmla="*/ 154782 w 833438"/>
                  <a:gd name="connsiteY2" fmla="*/ 271462 h 397669"/>
                  <a:gd name="connsiteX3" fmla="*/ 290513 w 833438"/>
                  <a:gd name="connsiteY3" fmla="*/ 292894 h 397669"/>
                  <a:gd name="connsiteX4" fmla="*/ 309563 w 833438"/>
                  <a:gd name="connsiteY4" fmla="*/ 288131 h 397669"/>
                  <a:gd name="connsiteX5" fmla="*/ 335757 w 833438"/>
                  <a:gd name="connsiteY5" fmla="*/ 328612 h 397669"/>
                  <a:gd name="connsiteX6" fmla="*/ 369094 w 833438"/>
                  <a:gd name="connsiteY6" fmla="*/ 321469 h 397669"/>
                  <a:gd name="connsiteX7" fmla="*/ 352425 w 833438"/>
                  <a:gd name="connsiteY7" fmla="*/ 354806 h 397669"/>
                  <a:gd name="connsiteX8" fmla="*/ 381000 w 833438"/>
                  <a:gd name="connsiteY8" fmla="*/ 397669 h 397669"/>
                  <a:gd name="connsiteX9" fmla="*/ 402432 w 833438"/>
                  <a:gd name="connsiteY9" fmla="*/ 376237 h 397669"/>
                  <a:gd name="connsiteX10" fmla="*/ 423863 w 833438"/>
                  <a:gd name="connsiteY10" fmla="*/ 342900 h 397669"/>
                  <a:gd name="connsiteX11" fmla="*/ 447675 w 833438"/>
                  <a:gd name="connsiteY11" fmla="*/ 304800 h 397669"/>
                  <a:gd name="connsiteX12" fmla="*/ 452438 w 833438"/>
                  <a:gd name="connsiteY12" fmla="*/ 273844 h 397669"/>
                  <a:gd name="connsiteX13" fmla="*/ 452438 w 833438"/>
                  <a:gd name="connsiteY13" fmla="*/ 273844 h 397669"/>
                  <a:gd name="connsiteX14" fmla="*/ 469107 w 833438"/>
                  <a:gd name="connsiteY14" fmla="*/ 278606 h 397669"/>
                  <a:gd name="connsiteX15" fmla="*/ 471488 w 833438"/>
                  <a:gd name="connsiteY15" fmla="*/ 290512 h 397669"/>
                  <a:gd name="connsiteX16" fmla="*/ 476250 w 833438"/>
                  <a:gd name="connsiteY16" fmla="*/ 297656 h 397669"/>
                  <a:gd name="connsiteX17" fmla="*/ 490538 w 833438"/>
                  <a:gd name="connsiteY17" fmla="*/ 269081 h 397669"/>
                  <a:gd name="connsiteX18" fmla="*/ 514350 w 833438"/>
                  <a:gd name="connsiteY18" fmla="*/ 264319 h 397669"/>
                  <a:gd name="connsiteX19" fmla="*/ 507207 w 833438"/>
                  <a:gd name="connsiteY19" fmla="*/ 280987 h 397669"/>
                  <a:gd name="connsiteX20" fmla="*/ 502444 w 833438"/>
                  <a:gd name="connsiteY20" fmla="*/ 297656 h 397669"/>
                  <a:gd name="connsiteX21" fmla="*/ 514350 w 833438"/>
                  <a:gd name="connsiteY21" fmla="*/ 307181 h 397669"/>
                  <a:gd name="connsiteX22" fmla="*/ 547688 w 833438"/>
                  <a:gd name="connsiteY22" fmla="*/ 264319 h 397669"/>
                  <a:gd name="connsiteX23" fmla="*/ 554832 w 833438"/>
                  <a:gd name="connsiteY23" fmla="*/ 245269 h 397669"/>
                  <a:gd name="connsiteX24" fmla="*/ 566738 w 833438"/>
                  <a:gd name="connsiteY24" fmla="*/ 238125 h 397669"/>
                  <a:gd name="connsiteX25" fmla="*/ 592932 w 833438"/>
                  <a:gd name="connsiteY25" fmla="*/ 230981 h 397669"/>
                  <a:gd name="connsiteX26" fmla="*/ 626269 w 833438"/>
                  <a:gd name="connsiteY26" fmla="*/ 192881 h 397669"/>
                  <a:gd name="connsiteX27" fmla="*/ 671513 w 833438"/>
                  <a:gd name="connsiteY27" fmla="*/ 183356 h 397669"/>
                  <a:gd name="connsiteX28" fmla="*/ 716757 w 833438"/>
                  <a:gd name="connsiteY28" fmla="*/ 185737 h 397669"/>
                  <a:gd name="connsiteX29" fmla="*/ 738188 w 833438"/>
                  <a:gd name="connsiteY29" fmla="*/ 204787 h 397669"/>
                  <a:gd name="connsiteX30" fmla="*/ 762000 w 833438"/>
                  <a:gd name="connsiteY30" fmla="*/ 204787 h 397669"/>
                  <a:gd name="connsiteX31" fmla="*/ 762000 w 833438"/>
                  <a:gd name="connsiteY31" fmla="*/ 176212 h 397669"/>
                  <a:gd name="connsiteX32" fmla="*/ 781050 w 833438"/>
                  <a:gd name="connsiteY32" fmla="*/ 169069 h 397669"/>
                  <a:gd name="connsiteX33" fmla="*/ 823913 w 833438"/>
                  <a:gd name="connsiteY33" fmla="*/ 183356 h 397669"/>
                  <a:gd name="connsiteX34" fmla="*/ 833438 w 833438"/>
                  <a:gd name="connsiteY34" fmla="*/ 161925 h 397669"/>
                  <a:gd name="connsiteX35" fmla="*/ 828675 w 833438"/>
                  <a:gd name="connsiteY35" fmla="*/ 138112 h 397669"/>
                  <a:gd name="connsiteX36" fmla="*/ 807244 w 833438"/>
                  <a:gd name="connsiteY36" fmla="*/ 138112 h 397669"/>
                  <a:gd name="connsiteX37" fmla="*/ 802482 w 833438"/>
                  <a:gd name="connsiteY37" fmla="*/ 130969 h 397669"/>
                  <a:gd name="connsiteX38" fmla="*/ 795338 w 833438"/>
                  <a:gd name="connsiteY38" fmla="*/ 109537 h 397669"/>
                  <a:gd name="connsiteX39" fmla="*/ 764382 w 833438"/>
                  <a:gd name="connsiteY39" fmla="*/ 102394 h 397669"/>
                  <a:gd name="connsiteX40" fmla="*/ 745332 w 833438"/>
                  <a:gd name="connsiteY40" fmla="*/ 119062 h 397669"/>
                  <a:gd name="connsiteX41" fmla="*/ 723900 w 833438"/>
                  <a:gd name="connsiteY41" fmla="*/ 126206 h 397669"/>
                  <a:gd name="connsiteX42" fmla="*/ 695325 w 833438"/>
                  <a:gd name="connsiteY42" fmla="*/ 128587 h 397669"/>
                  <a:gd name="connsiteX43" fmla="*/ 666750 w 833438"/>
                  <a:gd name="connsiteY43" fmla="*/ 116681 h 397669"/>
                  <a:gd name="connsiteX44" fmla="*/ 681038 w 833438"/>
                  <a:gd name="connsiteY44" fmla="*/ 80962 h 397669"/>
                  <a:gd name="connsiteX45" fmla="*/ 683419 w 833438"/>
                  <a:gd name="connsiteY45" fmla="*/ 59531 h 397669"/>
                  <a:gd name="connsiteX46" fmla="*/ 671513 w 833438"/>
                  <a:gd name="connsiteY46" fmla="*/ 57150 h 397669"/>
                  <a:gd name="connsiteX47" fmla="*/ 647700 w 833438"/>
                  <a:gd name="connsiteY47" fmla="*/ 69056 h 397669"/>
                  <a:gd name="connsiteX48" fmla="*/ 628650 w 833438"/>
                  <a:gd name="connsiteY48" fmla="*/ 95250 h 397669"/>
                  <a:gd name="connsiteX49" fmla="*/ 581025 w 833438"/>
                  <a:gd name="connsiteY49" fmla="*/ 102394 h 397669"/>
                  <a:gd name="connsiteX50" fmla="*/ 533400 w 833438"/>
                  <a:gd name="connsiteY50" fmla="*/ 119062 h 397669"/>
                  <a:gd name="connsiteX51" fmla="*/ 502444 w 833438"/>
                  <a:gd name="connsiteY51" fmla="*/ 140494 h 397669"/>
                  <a:gd name="connsiteX52" fmla="*/ 492919 w 833438"/>
                  <a:gd name="connsiteY52" fmla="*/ 164306 h 397669"/>
                  <a:gd name="connsiteX53" fmla="*/ 478632 w 833438"/>
                  <a:gd name="connsiteY53" fmla="*/ 166687 h 397669"/>
                  <a:gd name="connsiteX54" fmla="*/ 442913 w 833438"/>
                  <a:gd name="connsiteY54" fmla="*/ 159544 h 397669"/>
                  <a:gd name="connsiteX55" fmla="*/ 388144 w 833438"/>
                  <a:gd name="connsiteY55" fmla="*/ 159544 h 397669"/>
                  <a:gd name="connsiteX56" fmla="*/ 350044 w 833438"/>
                  <a:gd name="connsiteY56" fmla="*/ 119062 h 397669"/>
                  <a:gd name="connsiteX57" fmla="*/ 326232 w 833438"/>
                  <a:gd name="connsiteY57" fmla="*/ 111919 h 397669"/>
                  <a:gd name="connsiteX58" fmla="*/ 288132 w 833438"/>
                  <a:gd name="connsiteY58" fmla="*/ 114300 h 397669"/>
                  <a:gd name="connsiteX59" fmla="*/ 259557 w 833438"/>
                  <a:gd name="connsiteY59" fmla="*/ 116681 h 397669"/>
                  <a:gd name="connsiteX60" fmla="*/ 250032 w 833438"/>
                  <a:gd name="connsiteY60" fmla="*/ 128587 h 397669"/>
                  <a:gd name="connsiteX61" fmla="*/ 238125 w 833438"/>
                  <a:gd name="connsiteY61" fmla="*/ 121444 h 397669"/>
                  <a:gd name="connsiteX62" fmla="*/ 235744 w 833438"/>
                  <a:gd name="connsiteY62" fmla="*/ 76200 h 397669"/>
                  <a:gd name="connsiteX63" fmla="*/ 252413 w 833438"/>
                  <a:gd name="connsiteY63" fmla="*/ 47625 h 397669"/>
                  <a:gd name="connsiteX64" fmla="*/ 285750 w 833438"/>
                  <a:gd name="connsiteY64" fmla="*/ 40481 h 397669"/>
                  <a:gd name="connsiteX65" fmla="*/ 280988 w 833438"/>
                  <a:gd name="connsiteY65" fmla="*/ 21431 h 397669"/>
                  <a:gd name="connsiteX66" fmla="*/ 304800 w 833438"/>
                  <a:gd name="connsiteY66" fmla="*/ 2381 h 397669"/>
                  <a:gd name="connsiteX67" fmla="*/ 273844 w 833438"/>
                  <a:gd name="connsiteY67" fmla="*/ 0 h 397669"/>
                  <a:gd name="connsiteX68" fmla="*/ 254794 w 833438"/>
                  <a:gd name="connsiteY68" fmla="*/ 21431 h 397669"/>
                  <a:gd name="connsiteX69" fmla="*/ 207169 w 833438"/>
                  <a:gd name="connsiteY69" fmla="*/ 26194 h 397669"/>
                  <a:gd name="connsiteX70" fmla="*/ 176213 w 833438"/>
                  <a:gd name="connsiteY70" fmla="*/ 54769 h 397669"/>
                  <a:gd name="connsiteX71" fmla="*/ 166688 w 833438"/>
                  <a:gd name="connsiteY71" fmla="*/ 88106 h 397669"/>
                  <a:gd name="connsiteX72" fmla="*/ 147638 w 833438"/>
                  <a:gd name="connsiteY72" fmla="*/ 109537 h 397669"/>
                  <a:gd name="connsiteX73" fmla="*/ 121444 w 833438"/>
                  <a:gd name="connsiteY73" fmla="*/ 116681 h 397669"/>
                  <a:gd name="connsiteX74" fmla="*/ 71438 w 833438"/>
                  <a:gd name="connsiteY74" fmla="*/ 159544 h 397669"/>
                  <a:gd name="connsiteX75" fmla="*/ 47625 w 833438"/>
                  <a:gd name="connsiteY75" fmla="*/ 161925 h 397669"/>
                  <a:gd name="connsiteX76" fmla="*/ 0 w 833438"/>
                  <a:gd name="connsiteY76" fmla="*/ 223837 h 39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833438" h="397669">
                    <a:moveTo>
                      <a:pt x="0" y="223837"/>
                    </a:moveTo>
                    <a:lnTo>
                      <a:pt x="90488" y="276225"/>
                    </a:lnTo>
                    <a:lnTo>
                      <a:pt x="154782" y="271462"/>
                    </a:lnTo>
                    <a:lnTo>
                      <a:pt x="290513" y="292894"/>
                    </a:lnTo>
                    <a:lnTo>
                      <a:pt x="309563" y="288131"/>
                    </a:lnTo>
                    <a:lnTo>
                      <a:pt x="335757" y="328612"/>
                    </a:lnTo>
                    <a:lnTo>
                      <a:pt x="369094" y="321469"/>
                    </a:lnTo>
                    <a:lnTo>
                      <a:pt x="352425" y="354806"/>
                    </a:lnTo>
                    <a:lnTo>
                      <a:pt x="381000" y="397669"/>
                    </a:lnTo>
                    <a:lnTo>
                      <a:pt x="402432" y="376237"/>
                    </a:lnTo>
                    <a:lnTo>
                      <a:pt x="423863" y="342900"/>
                    </a:lnTo>
                    <a:lnTo>
                      <a:pt x="447675" y="304800"/>
                    </a:lnTo>
                    <a:lnTo>
                      <a:pt x="452438" y="273844"/>
                    </a:lnTo>
                    <a:lnTo>
                      <a:pt x="452438" y="273844"/>
                    </a:lnTo>
                    <a:lnTo>
                      <a:pt x="469107" y="278606"/>
                    </a:lnTo>
                    <a:lnTo>
                      <a:pt x="471488" y="290512"/>
                    </a:lnTo>
                    <a:lnTo>
                      <a:pt x="476250" y="297656"/>
                    </a:lnTo>
                    <a:lnTo>
                      <a:pt x="490538" y="269081"/>
                    </a:lnTo>
                    <a:lnTo>
                      <a:pt x="514350" y="264319"/>
                    </a:lnTo>
                    <a:lnTo>
                      <a:pt x="507207" y="280987"/>
                    </a:lnTo>
                    <a:lnTo>
                      <a:pt x="502444" y="297656"/>
                    </a:lnTo>
                    <a:lnTo>
                      <a:pt x="514350" y="307181"/>
                    </a:lnTo>
                    <a:lnTo>
                      <a:pt x="547688" y="264319"/>
                    </a:lnTo>
                    <a:lnTo>
                      <a:pt x="554832" y="245269"/>
                    </a:lnTo>
                    <a:lnTo>
                      <a:pt x="566738" y="238125"/>
                    </a:lnTo>
                    <a:lnTo>
                      <a:pt x="592932" y="230981"/>
                    </a:lnTo>
                    <a:lnTo>
                      <a:pt x="626269" y="192881"/>
                    </a:lnTo>
                    <a:lnTo>
                      <a:pt x="671513" y="183356"/>
                    </a:lnTo>
                    <a:lnTo>
                      <a:pt x="716757" y="185737"/>
                    </a:lnTo>
                    <a:lnTo>
                      <a:pt x="738188" y="204787"/>
                    </a:lnTo>
                    <a:lnTo>
                      <a:pt x="762000" y="204787"/>
                    </a:lnTo>
                    <a:lnTo>
                      <a:pt x="762000" y="176212"/>
                    </a:lnTo>
                    <a:lnTo>
                      <a:pt x="781050" y="169069"/>
                    </a:lnTo>
                    <a:lnTo>
                      <a:pt x="823913" y="183356"/>
                    </a:lnTo>
                    <a:lnTo>
                      <a:pt x="833438" y="161925"/>
                    </a:lnTo>
                    <a:lnTo>
                      <a:pt x="828675" y="138112"/>
                    </a:lnTo>
                    <a:lnTo>
                      <a:pt x="807244" y="138112"/>
                    </a:lnTo>
                    <a:lnTo>
                      <a:pt x="802482" y="130969"/>
                    </a:lnTo>
                    <a:lnTo>
                      <a:pt x="795338" y="109537"/>
                    </a:lnTo>
                    <a:lnTo>
                      <a:pt x="764382" y="102394"/>
                    </a:lnTo>
                    <a:lnTo>
                      <a:pt x="745332" y="119062"/>
                    </a:lnTo>
                    <a:lnTo>
                      <a:pt x="723900" y="126206"/>
                    </a:lnTo>
                    <a:lnTo>
                      <a:pt x="695325" y="128587"/>
                    </a:lnTo>
                    <a:lnTo>
                      <a:pt x="666750" y="116681"/>
                    </a:lnTo>
                    <a:lnTo>
                      <a:pt x="681038" y="80962"/>
                    </a:lnTo>
                    <a:lnTo>
                      <a:pt x="683419" y="59531"/>
                    </a:lnTo>
                    <a:lnTo>
                      <a:pt x="671513" y="57150"/>
                    </a:lnTo>
                    <a:lnTo>
                      <a:pt x="647700" y="69056"/>
                    </a:lnTo>
                    <a:lnTo>
                      <a:pt x="628650" y="95250"/>
                    </a:lnTo>
                    <a:lnTo>
                      <a:pt x="581025" y="102394"/>
                    </a:lnTo>
                    <a:lnTo>
                      <a:pt x="533400" y="119062"/>
                    </a:lnTo>
                    <a:lnTo>
                      <a:pt x="502444" y="140494"/>
                    </a:lnTo>
                    <a:lnTo>
                      <a:pt x="492919" y="164306"/>
                    </a:lnTo>
                    <a:lnTo>
                      <a:pt x="478632" y="166687"/>
                    </a:lnTo>
                    <a:lnTo>
                      <a:pt x="442913" y="159544"/>
                    </a:lnTo>
                    <a:lnTo>
                      <a:pt x="388144" y="159544"/>
                    </a:lnTo>
                    <a:lnTo>
                      <a:pt x="350044" y="119062"/>
                    </a:lnTo>
                    <a:lnTo>
                      <a:pt x="326232" y="111919"/>
                    </a:lnTo>
                    <a:lnTo>
                      <a:pt x="288132" y="114300"/>
                    </a:lnTo>
                    <a:lnTo>
                      <a:pt x="259557" y="116681"/>
                    </a:lnTo>
                    <a:lnTo>
                      <a:pt x="250032" y="128587"/>
                    </a:lnTo>
                    <a:lnTo>
                      <a:pt x="238125" y="121444"/>
                    </a:lnTo>
                    <a:lnTo>
                      <a:pt x="235744" y="76200"/>
                    </a:lnTo>
                    <a:lnTo>
                      <a:pt x="252413" y="47625"/>
                    </a:lnTo>
                    <a:lnTo>
                      <a:pt x="285750" y="40481"/>
                    </a:lnTo>
                    <a:lnTo>
                      <a:pt x="280988" y="21431"/>
                    </a:lnTo>
                    <a:lnTo>
                      <a:pt x="304800" y="2381"/>
                    </a:lnTo>
                    <a:lnTo>
                      <a:pt x="273844" y="0"/>
                    </a:lnTo>
                    <a:lnTo>
                      <a:pt x="254794" y="21431"/>
                    </a:lnTo>
                    <a:lnTo>
                      <a:pt x="207169" y="26194"/>
                    </a:lnTo>
                    <a:lnTo>
                      <a:pt x="176213" y="54769"/>
                    </a:lnTo>
                    <a:lnTo>
                      <a:pt x="166688" y="88106"/>
                    </a:lnTo>
                    <a:lnTo>
                      <a:pt x="147638" y="109537"/>
                    </a:lnTo>
                    <a:lnTo>
                      <a:pt x="121444" y="116681"/>
                    </a:lnTo>
                    <a:lnTo>
                      <a:pt x="71438" y="159544"/>
                    </a:lnTo>
                    <a:lnTo>
                      <a:pt x="47625" y="161925"/>
                    </a:lnTo>
                    <a:lnTo>
                      <a:pt x="0" y="223837"/>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sp>
            <p:nvSpPr>
              <p:cNvPr id="59" name="Freeform 58"/>
              <p:cNvSpPr/>
              <p:nvPr/>
            </p:nvSpPr>
            <p:spPr>
              <a:xfrm>
                <a:off x="5938838" y="1557338"/>
                <a:ext cx="592931" cy="785812"/>
              </a:xfrm>
              <a:custGeom>
                <a:avLst/>
                <a:gdLst>
                  <a:gd name="connsiteX0" fmla="*/ 78581 w 592931"/>
                  <a:gd name="connsiteY0" fmla="*/ 130968 h 785812"/>
                  <a:gd name="connsiteX1" fmla="*/ 30956 w 592931"/>
                  <a:gd name="connsiteY1" fmla="*/ 190500 h 785812"/>
                  <a:gd name="connsiteX2" fmla="*/ 21431 w 592931"/>
                  <a:gd name="connsiteY2" fmla="*/ 219075 h 785812"/>
                  <a:gd name="connsiteX3" fmla="*/ 9525 w 592931"/>
                  <a:gd name="connsiteY3" fmla="*/ 261937 h 785812"/>
                  <a:gd name="connsiteX4" fmla="*/ 16668 w 592931"/>
                  <a:gd name="connsiteY4" fmla="*/ 292893 h 785812"/>
                  <a:gd name="connsiteX5" fmla="*/ 0 w 592931"/>
                  <a:gd name="connsiteY5" fmla="*/ 342900 h 785812"/>
                  <a:gd name="connsiteX6" fmla="*/ 0 w 592931"/>
                  <a:gd name="connsiteY6" fmla="*/ 359568 h 785812"/>
                  <a:gd name="connsiteX7" fmla="*/ 16668 w 592931"/>
                  <a:gd name="connsiteY7" fmla="*/ 390525 h 785812"/>
                  <a:gd name="connsiteX8" fmla="*/ 7143 w 592931"/>
                  <a:gd name="connsiteY8" fmla="*/ 431006 h 785812"/>
                  <a:gd name="connsiteX9" fmla="*/ 33337 w 592931"/>
                  <a:gd name="connsiteY9" fmla="*/ 459581 h 785812"/>
                  <a:gd name="connsiteX10" fmla="*/ 52387 w 592931"/>
                  <a:gd name="connsiteY10" fmla="*/ 488156 h 785812"/>
                  <a:gd name="connsiteX11" fmla="*/ 66675 w 592931"/>
                  <a:gd name="connsiteY11" fmla="*/ 521493 h 785812"/>
                  <a:gd name="connsiteX12" fmla="*/ 71437 w 592931"/>
                  <a:gd name="connsiteY12" fmla="*/ 561975 h 785812"/>
                  <a:gd name="connsiteX13" fmla="*/ 78581 w 592931"/>
                  <a:gd name="connsiteY13" fmla="*/ 628650 h 785812"/>
                  <a:gd name="connsiteX14" fmla="*/ 38100 w 592931"/>
                  <a:gd name="connsiteY14" fmla="*/ 785812 h 785812"/>
                  <a:gd name="connsiteX15" fmla="*/ 61912 w 592931"/>
                  <a:gd name="connsiteY15" fmla="*/ 785812 h 785812"/>
                  <a:gd name="connsiteX16" fmla="*/ 304800 w 592931"/>
                  <a:gd name="connsiteY16" fmla="*/ 731043 h 785812"/>
                  <a:gd name="connsiteX17" fmla="*/ 311943 w 592931"/>
                  <a:gd name="connsiteY17" fmla="*/ 752475 h 785812"/>
                  <a:gd name="connsiteX18" fmla="*/ 504825 w 592931"/>
                  <a:gd name="connsiteY18" fmla="*/ 697706 h 785812"/>
                  <a:gd name="connsiteX19" fmla="*/ 523875 w 592931"/>
                  <a:gd name="connsiteY19" fmla="*/ 673893 h 785812"/>
                  <a:gd name="connsiteX20" fmla="*/ 535781 w 592931"/>
                  <a:gd name="connsiteY20" fmla="*/ 635793 h 785812"/>
                  <a:gd name="connsiteX21" fmla="*/ 519112 w 592931"/>
                  <a:gd name="connsiteY21" fmla="*/ 611981 h 785812"/>
                  <a:gd name="connsiteX22" fmla="*/ 535781 w 592931"/>
                  <a:gd name="connsiteY22" fmla="*/ 583406 h 785812"/>
                  <a:gd name="connsiteX23" fmla="*/ 578643 w 592931"/>
                  <a:gd name="connsiteY23" fmla="*/ 540543 h 785812"/>
                  <a:gd name="connsiteX24" fmla="*/ 592931 w 592931"/>
                  <a:gd name="connsiteY24" fmla="*/ 495300 h 785812"/>
                  <a:gd name="connsiteX25" fmla="*/ 585787 w 592931"/>
                  <a:gd name="connsiteY25" fmla="*/ 423862 h 785812"/>
                  <a:gd name="connsiteX26" fmla="*/ 554831 w 592931"/>
                  <a:gd name="connsiteY26" fmla="*/ 357187 h 785812"/>
                  <a:gd name="connsiteX27" fmla="*/ 531018 w 592931"/>
                  <a:gd name="connsiteY27" fmla="*/ 292893 h 785812"/>
                  <a:gd name="connsiteX28" fmla="*/ 500062 w 592931"/>
                  <a:gd name="connsiteY28" fmla="*/ 271462 h 785812"/>
                  <a:gd name="connsiteX29" fmla="*/ 452437 w 592931"/>
                  <a:gd name="connsiteY29" fmla="*/ 271462 h 785812"/>
                  <a:gd name="connsiteX30" fmla="*/ 416718 w 592931"/>
                  <a:gd name="connsiteY30" fmla="*/ 330993 h 785812"/>
                  <a:gd name="connsiteX31" fmla="*/ 404812 w 592931"/>
                  <a:gd name="connsiteY31" fmla="*/ 350043 h 785812"/>
                  <a:gd name="connsiteX32" fmla="*/ 404812 w 592931"/>
                  <a:gd name="connsiteY32" fmla="*/ 350043 h 785812"/>
                  <a:gd name="connsiteX33" fmla="*/ 364331 w 592931"/>
                  <a:gd name="connsiteY33" fmla="*/ 342900 h 785812"/>
                  <a:gd name="connsiteX34" fmla="*/ 366712 w 592931"/>
                  <a:gd name="connsiteY34" fmla="*/ 311943 h 785812"/>
                  <a:gd name="connsiteX35" fmla="*/ 376237 w 592931"/>
                  <a:gd name="connsiteY35" fmla="*/ 290512 h 785812"/>
                  <a:gd name="connsiteX36" fmla="*/ 388143 w 592931"/>
                  <a:gd name="connsiteY36" fmla="*/ 269081 h 785812"/>
                  <a:gd name="connsiteX37" fmla="*/ 395287 w 592931"/>
                  <a:gd name="connsiteY37" fmla="*/ 252412 h 785812"/>
                  <a:gd name="connsiteX38" fmla="*/ 411956 w 592931"/>
                  <a:gd name="connsiteY38" fmla="*/ 202406 h 785812"/>
                  <a:gd name="connsiteX39" fmla="*/ 400050 w 592931"/>
                  <a:gd name="connsiteY39" fmla="*/ 123825 h 785812"/>
                  <a:gd name="connsiteX40" fmla="*/ 371475 w 592931"/>
                  <a:gd name="connsiteY40" fmla="*/ 100012 h 785812"/>
                  <a:gd name="connsiteX41" fmla="*/ 373856 w 592931"/>
                  <a:gd name="connsiteY41" fmla="*/ 88106 h 785812"/>
                  <a:gd name="connsiteX42" fmla="*/ 381000 w 592931"/>
                  <a:gd name="connsiteY42" fmla="*/ 71437 h 785812"/>
                  <a:gd name="connsiteX43" fmla="*/ 376237 w 592931"/>
                  <a:gd name="connsiteY43" fmla="*/ 59531 h 785812"/>
                  <a:gd name="connsiteX44" fmla="*/ 340518 w 592931"/>
                  <a:gd name="connsiteY44" fmla="*/ 52387 h 785812"/>
                  <a:gd name="connsiteX45" fmla="*/ 321468 w 592931"/>
                  <a:gd name="connsiteY45" fmla="*/ 42862 h 785812"/>
                  <a:gd name="connsiteX46" fmla="*/ 311943 w 592931"/>
                  <a:gd name="connsiteY46" fmla="*/ 30956 h 785812"/>
                  <a:gd name="connsiteX47" fmla="*/ 283368 w 592931"/>
                  <a:gd name="connsiteY47" fmla="*/ 35718 h 785812"/>
                  <a:gd name="connsiteX48" fmla="*/ 261937 w 592931"/>
                  <a:gd name="connsiteY48" fmla="*/ 28575 h 785812"/>
                  <a:gd name="connsiteX49" fmla="*/ 238125 w 592931"/>
                  <a:gd name="connsiteY49" fmla="*/ 14287 h 785812"/>
                  <a:gd name="connsiteX50" fmla="*/ 211931 w 592931"/>
                  <a:gd name="connsiteY50" fmla="*/ 21431 h 785812"/>
                  <a:gd name="connsiteX51" fmla="*/ 197643 w 592931"/>
                  <a:gd name="connsiteY51" fmla="*/ 19050 h 785812"/>
                  <a:gd name="connsiteX52" fmla="*/ 169068 w 592931"/>
                  <a:gd name="connsiteY52" fmla="*/ 0 h 785812"/>
                  <a:gd name="connsiteX53" fmla="*/ 142875 w 592931"/>
                  <a:gd name="connsiteY53" fmla="*/ 30956 h 785812"/>
                  <a:gd name="connsiteX54" fmla="*/ 135731 w 592931"/>
                  <a:gd name="connsiteY54" fmla="*/ 66675 h 785812"/>
                  <a:gd name="connsiteX55" fmla="*/ 135731 w 592931"/>
                  <a:gd name="connsiteY55" fmla="*/ 71437 h 785812"/>
                  <a:gd name="connsiteX56" fmla="*/ 154781 w 592931"/>
                  <a:gd name="connsiteY56" fmla="*/ 76200 h 785812"/>
                  <a:gd name="connsiteX57" fmla="*/ 133350 w 592931"/>
                  <a:gd name="connsiteY57" fmla="*/ 90487 h 785812"/>
                  <a:gd name="connsiteX58" fmla="*/ 78581 w 592931"/>
                  <a:gd name="connsiteY58" fmla="*/ 130968 h 78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92931" h="785812">
                    <a:moveTo>
                      <a:pt x="78581" y="130968"/>
                    </a:moveTo>
                    <a:lnTo>
                      <a:pt x="30956" y="190500"/>
                    </a:lnTo>
                    <a:lnTo>
                      <a:pt x="21431" y="219075"/>
                    </a:lnTo>
                    <a:lnTo>
                      <a:pt x="9525" y="261937"/>
                    </a:lnTo>
                    <a:lnTo>
                      <a:pt x="16668" y="292893"/>
                    </a:lnTo>
                    <a:lnTo>
                      <a:pt x="0" y="342900"/>
                    </a:lnTo>
                    <a:lnTo>
                      <a:pt x="0" y="359568"/>
                    </a:lnTo>
                    <a:lnTo>
                      <a:pt x="16668" y="390525"/>
                    </a:lnTo>
                    <a:lnTo>
                      <a:pt x="7143" y="431006"/>
                    </a:lnTo>
                    <a:lnTo>
                      <a:pt x="33337" y="459581"/>
                    </a:lnTo>
                    <a:lnTo>
                      <a:pt x="52387" y="488156"/>
                    </a:lnTo>
                    <a:lnTo>
                      <a:pt x="66675" y="521493"/>
                    </a:lnTo>
                    <a:lnTo>
                      <a:pt x="71437" y="561975"/>
                    </a:lnTo>
                    <a:lnTo>
                      <a:pt x="78581" y="628650"/>
                    </a:lnTo>
                    <a:lnTo>
                      <a:pt x="38100" y="785812"/>
                    </a:lnTo>
                    <a:lnTo>
                      <a:pt x="61912" y="785812"/>
                    </a:lnTo>
                    <a:lnTo>
                      <a:pt x="304800" y="731043"/>
                    </a:lnTo>
                    <a:lnTo>
                      <a:pt x="311943" y="752475"/>
                    </a:lnTo>
                    <a:lnTo>
                      <a:pt x="504825" y="697706"/>
                    </a:lnTo>
                    <a:lnTo>
                      <a:pt x="523875" y="673893"/>
                    </a:lnTo>
                    <a:lnTo>
                      <a:pt x="535781" y="635793"/>
                    </a:lnTo>
                    <a:lnTo>
                      <a:pt x="519112" y="611981"/>
                    </a:lnTo>
                    <a:lnTo>
                      <a:pt x="535781" y="583406"/>
                    </a:lnTo>
                    <a:lnTo>
                      <a:pt x="578643" y="540543"/>
                    </a:lnTo>
                    <a:lnTo>
                      <a:pt x="592931" y="495300"/>
                    </a:lnTo>
                    <a:lnTo>
                      <a:pt x="585787" y="423862"/>
                    </a:lnTo>
                    <a:lnTo>
                      <a:pt x="554831" y="357187"/>
                    </a:lnTo>
                    <a:lnTo>
                      <a:pt x="531018" y="292893"/>
                    </a:lnTo>
                    <a:lnTo>
                      <a:pt x="500062" y="271462"/>
                    </a:lnTo>
                    <a:lnTo>
                      <a:pt x="452437" y="271462"/>
                    </a:lnTo>
                    <a:lnTo>
                      <a:pt x="416718" y="330993"/>
                    </a:lnTo>
                    <a:lnTo>
                      <a:pt x="404812" y="350043"/>
                    </a:lnTo>
                    <a:lnTo>
                      <a:pt x="404812" y="350043"/>
                    </a:lnTo>
                    <a:lnTo>
                      <a:pt x="364331" y="342900"/>
                    </a:lnTo>
                    <a:lnTo>
                      <a:pt x="366712" y="311943"/>
                    </a:lnTo>
                    <a:lnTo>
                      <a:pt x="376237" y="290512"/>
                    </a:lnTo>
                    <a:lnTo>
                      <a:pt x="388143" y="269081"/>
                    </a:lnTo>
                    <a:lnTo>
                      <a:pt x="395287" y="252412"/>
                    </a:lnTo>
                    <a:lnTo>
                      <a:pt x="411956" y="202406"/>
                    </a:lnTo>
                    <a:lnTo>
                      <a:pt x="400050" y="123825"/>
                    </a:lnTo>
                    <a:lnTo>
                      <a:pt x="371475" y="100012"/>
                    </a:lnTo>
                    <a:lnTo>
                      <a:pt x="373856" y="88106"/>
                    </a:lnTo>
                    <a:lnTo>
                      <a:pt x="381000" y="71437"/>
                    </a:lnTo>
                    <a:lnTo>
                      <a:pt x="376237" y="59531"/>
                    </a:lnTo>
                    <a:lnTo>
                      <a:pt x="340518" y="52387"/>
                    </a:lnTo>
                    <a:lnTo>
                      <a:pt x="321468" y="42862"/>
                    </a:lnTo>
                    <a:lnTo>
                      <a:pt x="311943" y="30956"/>
                    </a:lnTo>
                    <a:lnTo>
                      <a:pt x="283368" y="35718"/>
                    </a:lnTo>
                    <a:lnTo>
                      <a:pt x="261937" y="28575"/>
                    </a:lnTo>
                    <a:lnTo>
                      <a:pt x="238125" y="14287"/>
                    </a:lnTo>
                    <a:lnTo>
                      <a:pt x="211931" y="21431"/>
                    </a:lnTo>
                    <a:lnTo>
                      <a:pt x="197643" y="19050"/>
                    </a:lnTo>
                    <a:lnTo>
                      <a:pt x="169068" y="0"/>
                    </a:lnTo>
                    <a:lnTo>
                      <a:pt x="142875" y="30956"/>
                    </a:lnTo>
                    <a:lnTo>
                      <a:pt x="135731" y="66675"/>
                    </a:lnTo>
                    <a:lnTo>
                      <a:pt x="135731" y="71437"/>
                    </a:lnTo>
                    <a:lnTo>
                      <a:pt x="154781" y="76200"/>
                    </a:lnTo>
                    <a:lnTo>
                      <a:pt x="133350" y="90487"/>
                    </a:lnTo>
                    <a:lnTo>
                      <a:pt x="78581" y="130968"/>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grpSp>
        <p:grpSp>
          <p:nvGrpSpPr>
            <p:cNvPr id="50" name="Group 3106"/>
            <p:cNvGrpSpPr/>
            <p:nvPr/>
          </p:nvGrpSpPr>
          <p:grpSpPr>
            <a:xfrm>
              <a:off x="7011568" y="1694880"/>
              <a:ext cx="1193007" cy="831057"/>
              <a:chOff x="6893719" y="1221581"/>
              <a:chExt cx="1193006" cy="831057"/>
            </a:xfrm>
            <a:grpFill/>
          </p:grpSpPr>
          <p:sp>
            <p:nvSpPr>
              <p:cNvPr id="56" name="Freeform 55"/>
              <p:cNvSpPr/>
              <p:nvPr/>
            </p:nvSpPr>
            <p:spPr>
              <a:xfrm>
                <a:off x="6893719" y="1221581"/>
                <a:ext cx="978694" cy="831057"/>
              </a:xfrm>
              <a:custGeom>
                <a:avLst/>
                <a:gdLst>
                  <a:gd name="connsiteX0" fmla="*/ 0 w 978694"/>
                  <a:gd name="connsiteY0" fmla="*/ 831057 h 831057"/>
                  <a:gd name="connsiteX1" fmla="*/ 657225 w 978694"/>
                  <a:gd name="connsiteY1" fmla="*/ 647700 h 831057"/>
                  <a:gd name="connsiteX2" fmla="*/ 709612 w 978694"/>
                  <a:gd name="connsiteY2" fmla="*/ 673894 h 831057"/>
                  <a:gd name="connsiteX3" fmla="*/ 769144 w 978694"/>
                  <a:gd name="connsiteY3" fmla="*/ 733425 h 831057"/>
                  <a:gd name="connsiteX4" fmla="*/ 821531 w 978694"/>
                  <a:gd name="connsiteY4" fmla="*/ 733425 h 831057"/>
                  <a:gd name="connsiteX5" fmla="*/ 866775 w 978694"/>
                  <a:gd name="connsiteY5" fmla="*/ 747713 h 831057"/>
                  <a:gd name="connsiteX6" fmla="*/ 909637 w 978694"/>
                  <a:gd name="connsiteY6" fmla="*/ 745332 h 831057"/>
                  <a:gd name="connsiteX7" fmla="*/ 942975 w 978694"/>
                  <a:gd name="connsiteY7" fmla="*/ 757238 h 831057"/>
                  <a:gd name="connsiteX8" fmla="*/ 962025 w 978694"/>
                  <a:gd name="connsiteY8" fmla="*/ 747713 h 831057"/>
                  <a:gd name="connsiteX9" fmla="*/ 978694 w 978694"/>
                  <a:gd name="connsiteY9" fmla="*/ 690563 h 831057"/>
                  <a:gd name="connsiteX10" fmla="*/ 919162 w 978694"/>
                  <a:gd name="connsiteY10" fmla="*/ 581025 h 831057"/>
                  <a:gd name="connsiteX11" fmla="*/ 912019 w 978694"/>
                  <a:gd name="connsiteY11" fmla="*/ 507207 h 831057"/>
                  <a:gd name="connsiteX12" fmla="*/ 895350 w 978694"/>
                  <a:gd name="connsiteY12" fmla="*/ 471488 h 831057"/>
                  <a:gd name="connsiteX13" fmla="*/ 890587 w 978694"/>
                  <a:gd name="connsiteY13" fmla="*/ 383382 h 831057"/>
                  <a:gd name="connsiteX14" fmla="*/ 833437 w 978694"/>
                  <a:gd name="connsiteY14" fmla="*/ 204788 h 831057"/>
                  <a:gd name="connsiteX15" fmla="*/ 800100 w 978694"/>
                  <a:gd name="connsiteY15" fmla="*/ 176213 h 831057"/>
                  <a:gd name="connsiteX16" fmla="*/ 769144 w 978694"/>
                  <a:gd name="connsiteY16" fmla="*/ 85725 h 831057"/>
                  <a:gd name="connsiteX17" fmla="*/ 757237 w 978694"/>
                  <a:gd name="connsiteY17" fmla="*/ 50007 h 831057"/>
                  <a:gd name="connsiteX18" fmla="*/ 740569 w 978694"/>
                  <a:gd name="connsiteY18" fmla="*/ 0 h 831057"/>
                  <a:gd name="connsiteX19" fmla="*/ 528637 w 978694"/>
                  <a:gd name="connsiteY19" fmla="*/ 83344 h 831057"/>
                  <a:gd name="connsiteX20" fmla="*/ 485775 w 978694"/>
                  <a:gd name="connsiteY20" fmla="*/ 123825 h 831057"/>
                  <a:gd name="connsiteX21" fmla="*/ 471487 w 978694"/>
                  <a:gd name="connsiteY21" fmla="*/ 178594 h 831057"/>
                  <a:gd name="connsiteX22" fmla="*/ 471487 w 978694"/>
                  <a:gd name="connsiteY22" fmla="*/ 221457 h 831057"/>
                  <a:gd name="connsiteX23" fmla="*/ 461962 w 978694"/>
                  <a:gd name="connsiteY23" fmla="*/ 242888 h 831057"/>
                  <a:gd name="connsiteX24" fmla="*/ 421481 w 978694"/>
                  <a:gd name="connsiteY24" fmla="*/ 278607 h 831057"/>
                  <a:gd name="connsiteX25" fmla="*/ 411956 w 978694"/>
                  <a:gd name="connsiteY25" fmla="*/ 302419 h 831057"/>
                  <a:gd name="connsiteX26" fmla="*/ 411956 w 978694"/>
                  <a:gd name="connsiteY26" fmla="*/ 302419 h 831057"/>
                  <a:gd name="connsiteX27" fmla="*/ 435769 w 978694"/>
                  <a:gd name="connsiteY27" fmla="*/ 307182 h 831057"/>
                  <a:gd name="connsiteX28" fmla="*/ 457200 w 978694"/>
                  <a:gd name="connsiteY28" fmla="*/ 326232 h 831057"/>
                  <a:gd name="connsiteX29" fmla="*/ 435769 w 978694"/>
                  <a:gd name="connsiteY29" fmla="*/ 369094 h 831057"/>
                  <a:gd name="connsiteX30" fmla="*/ 466725 w 978694"/>
                  <a:gd name="connsiteY30" fmla="*/ 400050 h 831057"/>
                  <a:gd name="connsiteX31" fmla="*/ 461962 w 978694"/>
                  <a:gd name="connsiteY31" fmla="*/ 431007 h 831057"/>
                  <a:gd name="connsiteX32" fmla="*/ 426244 w 978694"/>
                  <a:gd name="connsiteY32" fmla="*/ 433388 h 831057"/>
                  <a:gd name="connsiteX33" fmla="*/ 373856 w 978694"/>
                  <a:gd name="connsiteY33" fmla="*/ 483394 h 831057"/>
                  <a:gd name="connsiteX34" fmla="*/ 330994 w 978694"/>
                  <a:gd name="connsiteY34" fmla="*/ 507207 h 831057"/>
                  <a:gd name="connsiteX35" fmla="*/ 309562 w 978694"/>
                  <a:gd name="connsiteY35" fmla="*/ 526257 h 831057"/>
                  <a:gd name="connsiteX36" fmla="*/ 283369 w 978694"/>
                  <a:gd name="connsiteY36" fmla="*/ 526257 h 831057"/>
                  <a:gd name="connsiteX37" fmla="*/ 235744 w 978694"/>
                  <a:gd name="connsiteY37" fmla="*/ 523875 h 831057"/>
                  <a:gd name="connsiteX38" fmla="*/ 178594 w 978694"/>
                  <a:gd name="connsiteY38" fmla="*/ 547688 h 831057"/>
                  <a:gd name="connsiteX39" fmla="*/ 123825 w 978694"/>
                  <a:gd name="connsiteY39" fmla="*/ 569119 h 831057"/>
                  <a:gd name="connsiteX40" fmla="*/ 123825 w 978694"/>
                  <a:gd name="connsiteY40" fmla="*/ 569119 h 831057"/>
                  <a:gd name="connsiteX41" fmla="*/ 109537 w 978694"/>
                  <a:gd name="connsiteY41" fmla="*/ 633413 h 831057"/>
                  <a:gd name="connsiteX42" fmla="*/ 109537 w 978694"/>
                  <a:gd name="connsiteY42" fmla="*/ 633413 h 831057"/>
                  <a:gd name="connsiteX43" fmla="*/ 140494 w 978694"/>
                  <a:gd name="connsiteY43" fmla="*/ 640557 h 831057"/>
                  <a:gd name="connsiteX44" fmla="*/ 147637 w 978694"/>
                  <a:gd name="connsiteY44" fmla="*/ 671513 h 831057"/>
                  <a:gd name="connsiteX45" fmla="*/ 138112 w 978694"/>
                  <a:gd name="connsiteY45" fmla="*/ 702469 h 831057"/>
                  <a:gd name="connsiteX46" fmla="*/ 0 w 978694"/>
                  <a:gd name="connsiteY46" fmla="*/ 831057 h 831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78694" h="831057">
                    <a:moveTo>
                      <a:pt x="0" y="831057"/>
                    </a:moveTo>
                    <a:lnTo>
                      <a:pt x="657225" y="647700"/>
                    </a:lnTo>
                    <a:lnTo>
                      <a:pt x="709612" y="673894"/>
                    </a:lnTo>
                    <a:lnTo>
                      <a:pt x="769144" y="733425"/>
                    </a:lnTo>
                    <a:lnTo>
                      <a:pt x="821531" y="733425"/>
                    </a:lnTo>
                    <a:lnTo>
                      <a:pt x="866775" y="747713"/>
                    </a:lnTo>
                    <a:lnTo>
                      <a:pt x="909637" y="745332"/>
                    </a:lnTo>
                    <a:lnTo>
                      <a:pt x="942975" y="757238"/>
                    </a:lnTo>
                    <a:lnTo>
                      <a:pt x="962025" y="747713"/>
                    </a:lnTo>
                    <a:lnTo>
                      <a:pt x="978694" y="690563"/>
                    </a:lnTo>
                    <a:lnTo>
                      <a:pt x="919162" y="581025"/>
                    </a:lnTo>
                    <a:lnTo>
                      <a:pt x="912019" y="507207"/>
                    </a:lnTo>
                    <a:lnTo>
                      <a:pt x="895350" y="471488"/>
                    </a:lnTo>
                    <a:lnTo>
                      <a:pt x="890587" y="383382"/>
                    </a:lnTo>
                    <a:lnTo>
                      <a:pt x="833437" y="204788"/>
                    </a:lnTo>
                    <a:lnTo>
                      <a:pt x="800100" y="176213"/>
                    </a:lnTo>
                    <a:lnTo>
                      <a:pt x="769144" y="85725"/>
                    </a:lnTo>
                    <a:lnTo>
                      <a:pt x="757237" y="50007"/>
                    </a:lnTo>
                    <a:lnTo>
                      <a:pt x="740569" y="0"/>
                    </a:lnTo>
                    <a:lnTo>
                      <a:pt x="528637" y="83344"/>
                    </a:lnTo>
                    <a:lnTo>
                      <a:pt x="485775" y="123825"/>
                    </a:lnTo>
                    <a:lnTo>
                      <a:pt x="471487" y="178594"/>
                    </a:lnTo>
                    <a:lnTo>
                      <a:pt x="471487" y="221457"/>
                    </a:lnTo>
                    <a:lnTo>
                      <a:pt x="461962" y="242888"/>
                    </a:lnTo>
                    <a:lnTo>
                      <a:pt x="421481" y="278607"/>
                    </a:lnTo>
                    <a:lnTo>
                      <a:pt x="411956" y="302419"/>
                    </a:lnTo>
                    <a:lnTo>
                      <a:pt x="411956" y="302419"/>
                    </a:lnTo>
                    <a:lnTo>
                      <a:pt x="435769" y="307182"/>
                    </a:lnTo>
                    <a:lnTo>
                      <a:pt x="457200" y="326232"/>
                    </a:lnTo>
                    <a:lnTo>
                      <a:pt x="435769" y="369094"/>
                    </a:lnTo>
                    <a:lnTo>
                      <a:pt x="466725" y="400050"/>
                    </a:lnTo>
                    <a:lnTo>
                      <a:pt x="461962" y="431007"/>
                    </a:lnTo>
                    <a:lnTo>
                      <a:pt x="426244" y="433388"/>
                    </a:lnTo>
                    <a:lnTo>
                      <a:pt x="373856" y="483394"/>
                    </a:lnTo>
                    <a:lnTo>
                      <a:pt x="330994" y="507207"/>
                    </a:lnTo>
                    <a:lnTo>
                      <a:pt x="309562" y="526257"/>
                    </a:lnTo>
                    <a:lnTo>
                      <a:pt x="283369" y="526257"/>
                    </a:lnTo>
                    <a:lnTo>
                      <a:pt x="235744" y="523875"/>
                    </a:lnTo>
                    <a:lnTo>
                      <a:pt x="178594" y="547688"/>
                    </a:lnTo>
                    <a:lnTo>
                      <a:pt x="123825" y="569119"/>
                    </a:lnTo>
                    <a:lnTo>
                      <a:pt x="123825" y="569119"/>
                    </a:lnTo>
                    <a:lnTo>
                      <a:pt x="109537" y="633413"/>
                    </a:lnTo>
                    <a:lnTo>
                      <a:pt x="109537" y="633413"/>
                    </a:lnTo>
                    <a:lnTo>
                      <a:pt x="140494" y="640557"/>
                    </a:lnTo>
                    <a:lnTo>
                      <a:pt x="147637" y="671513"/>
                    </a:lnTo>
                    <a:lnTo>
                      <a:pt x="138112" y="702469"/>
                    </a:lnTo>
                    <a:lnTo>
                      <a:pt x="0" y="831057"/>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sp>
            <p:nvSpPr>
              <p:cNvPr id="57" name="Freeform 56"/>
              <p:cNvSpPr/>
              <p:nvPr/>
            </p:nvSpPr>
            <p:spPr>
              <a:xfrm>
                <a:off x="7831932" y="1854994"/>
                <a:ext cx="254793" cy="192881"/>
              </a:xfrm>
              <a:custGeom>
                <a:avLst/>
                <a:gdLst>
                  <a:gd name="connsiteX0" fmla="*/ 0 w 245269"/>
                  <a:gd name="connsiteY0" fmla="*/ 192881 h 192881"/>
                  <a:gd name="connsiteX1" fmla="*/ 97632 w 245269"/>
                  <a:gd name="connsiteY1" fmla="*/ 130969 h 192881"/>
                  <a:gd name="connsiteX2" fmla="*/ 142875 w 245269"/>
                  <a:gd name="connsiteY2" fmla="*/ 92869 h 192881"/>
                  <a:gd name="connsiteX3" fmla="*/ 245269 w 245269"/>
                  <a:gd name="connsiteY3" fmla="*/ 0 h 192881"/>
                  <a:gd name="connsiteX4" fmla="*/ 226219 w 245269"/>
                  <a:gd name="connsiteY4" fmla="*/ 2381 h 192881"/>
                  <a:gd name="connsiteX5" fmla="*/ 197644 w 245269"/>
                  <a:gd name="connsiteY5" fmla="*/ 28575 h 192881"/>
                  <a:gd name="connsiteX6" fmla="*/ 166688 w 245269"/>
                  <a:gd name="connsiteY6" fmla="*/ 28575 h 192881"/>
                  <a:gd name="connsiteX7" fmla="*/ 150019 w 245269"/>
                  <a:gd name="connsiteY7" fmla="*/ 47625 h 192881"/>
                  <a:gd name="connsiteX8" fmla="*/ 126207 w 245269"/>
                  <a:gd name="connsiteY8" fmla="*/ 50006 h 192881"/>
                  <a:gd name="connsiteX9" fmla="*/ 83344 w 245269"/>
                  <a:gd name="connsiteY9" fmla="*/ 78581 h 192881"/>
                  <a:gd name="connsiteX10" fmla="*/ 54769 w 245269"/>
                  <a:gd name="connsiteY10" fmla="*/ 92869 h 192881"/>
                  <a:gd name="connsiteX11" fmla="*/ 30957 w 245269"/>
                  <a:gd name="connsiteY11" fmla="*/ 119062 h 192881"/>
                  <a:gd name="connsiteX12" fmla="*/ 0 w 245269"/>
                  <a:gd name="connsiteY12" fmla="*/ 192881 h 192881"/>
                  <a:gd name="connsiteX0" fmla="*/ 0 w 245269"/>
                  <a:gd name="connsiteY0" fmla="*/ 192881 h 192881"/>
                  <a:gd name="connsiteX1" fmla="*/ 97632 w 245269"/>
                  <a:gd name="connsiteY1" fmla="*/ 130969 h 192881"/>
                  <a:gd name="connsiteX2" fmla="*/ 142875 w 245269"/>
                  <a:gd name="connsiteY2" fmla="*/ 92869 h 192881"/>
                  <a:gd name="connsiteX3" fmla="*/ 245269 w 245269"/>
                  <a:gd name="connsiteY3" fmla="*/ 0 h 192881"/>
                  <a:gd name="connsiteX4" fmla="*/ 226219 w 245269"/>
                  <a:gd name="connsiteY4" fmla="*/ 2381 h 192881"/>
                  <a:gd name="connsiteX5" fmla="*/ 197644 w 245269"/>
                  <a:gd name="connsiteY5" fmla="*/ 28575 h 192881"/>
                  <a:gd name="connsiteX6" fmla="*/ 166688 w 245269"/>
                  <a:gd name="connsiteY6" fmla="*/ 28575 h 192881"/>
                  <a:gd name="connsiteX7" fmla="*/ 150019 w 245269"/>
                  <a:gd name="connsiteY7" fmla="*/ 47625 h 192881"/>
                  <a:gd name="connsiteX8" fmla="*/ 126207 w 245269"/>
                  <a:gd name="connsiteY8" fmla="*/ 50006 h 192881"/>
                  <a:gd name="connsiteX9" fmla="*/ 83344 w 245269"/>
                  <a:gd name="connsiteY9" fmla="*/ 78581 h 192881"/>
                  <a:gd name="connsiteX10" fmla="*/ 54769 w 245269"/>
                  <a:gd name="connsiteY10" fmla="*/ 92869 h 192881"/>
                  <a:gd name="connsiteX11" fmla="*/ 30957 w 245269"/>
                  <a:gd name="connsiteY11" fmla="*/ 119062 h 192881"/>
                  <a:gd name="connsiteX12" fmla="*/ 14288 w 245269"/>
                  <a:gd name="connsiteY12" fmla="*/ 152400 h 192881"/>
                  <a:gd name="connsiteX13" fmla="*/ 0 w 245269"/>
                  <a:gd name="connsiteY13" fmla="*/ 192881 h 192881"/>
                  <a:gd name="connsiteX0" fmla="*/ 9524 w 254793"/>
                  <a:gd name="connsiteY0" fmla="*/ 192881 h 192881"/>
                  <a:gd name="connsiteX1" fmla="*/ 107156 w 254793"/>
                  <a:gd name="connsiteY1" fmla="*/ 130969 h 192881"/>
                  <a:gd name="connsiteX2" fmla="*/ 152399 w 254793"/>
                  <a:gd name="connsiteY2" fmla="*/ 92869 h 192881"/>
                  <a:gd name="connsiteX3" fmla="*/ 254793 w 254793"/>
                  <a:gd name="connsiteY3" fmla="*/ 0 h 192881"/>
                  <a:gd name="connsiteX4" fmla="*/ 235743 w 254793"/>
                  <a:gd name="connsiteY4" fmla="*/ 2381 h 192881"/>
                  <a:gd name="connsiteX5" fmla="*/ 207168 w 254793"/>
                  <a:gd name="connsiteY5" fmla="*/ 28575 h 192881"/>
                  <a:gd name="connsiteX6" fmla="*/ 176212 w 254793"/>
                  <a:gd name="connsiteY6" fmla="*/ 28575 h 192881"/>
                  <a:gd name="connsiteX7" fmla="*/ 159543 w 254793"/>
                  <a:gd name="connsiteY7" fmla="*/ 47625 h 192881"/>
                  <a:gd name="connsiteX8" fmla="*/ 135731 w 254793"/>
                  <a:gd name="connsiteY8" fmla="*/ 50006 h 192881"/>
                  <a:gd name="connsiteX9" fmla="*/ 92868 w 254793"/>
                  <a:gd name="connsiteY9" fmla="*/ 78581 h 192881"/>
                  <a:gd name="connsiteX10" fmla="*/ 64293 w 254793"/>
                  <a:gd name="connsiteY10" fmla="*/ 92869 h 192881"/>
                  <a:gd name="connsiteX11" fmla="*/ 40481 w 254793"/>
                  <a:gd name="connsiteY11" fmla="*/ 119062 h 192881"/>
                  <a:gd name="connsiteX12" fmla="*/ 0 w 254793"/>
                  <a:gd name="connsiteY12" fmla="*/ 159544 h 192881"/>
                  <a:gd name="connsiteX13" fmla="*/ 9524 w 254793"/>
                  <a:gd name="connsiteY13" fmla="*/ 192881 h 192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4793" h="192881">
                    <a:moveTo>
                      <a:pt x="9524" y="192881"/>
                    </a:moveTo>
                    <a:lnTo>
                      <a:pt x="107156" y="130969"/>
                    </a:lnTo>
                    <a:lnTo>
                      <a:pt x="152399" y="92869"/>
                    </a:lnTo>
                    <a:lnTo>
                      <a:pt x="254793" y="0"/>
                    </a:lnTo>
                    <a:lnTo>
                      <a:pt x="235743" y="2381"/>
                    </a:lnTo>
                    <a:lnTo>
                      <a:pt x="207168" y="28575"/>
                    </a:lnTo>
                    <a:lnTo>
                      <a:pt x="176212" y="28575"/>
                    </a:lnTo>
                    <a:lnTo>
                      <a:pt x="159543" y="47625"/>
                    </a:lnTo>
                    <a:lnTo>
                      <a:pt x="135731" y="50006"/>
                    </a:lnTo>
                    <a:lnTo>
                      <a:pt x="92868" y="78581"/>
                    </a:lnTo>
                    <a:lnTo>
                      <a:pt x="64293" y="92869"/>
                    </a:lnTo>
                    <a:lnTo>
                      <a:pt x="40481" y="119062"/>
                    </a:lnTo>
                    <a:lnTo>
                      <a:pt x="0" y="159544"/>
                    </a:lnTo>
                    <a:lnTo>
                      <a:pt x="9524" y="192881"/>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grpSp>
        <p:grpSp>
          <p:nvGrpSpPr>
            <p:cNvPr id="51" name="Group 3109"/>
            <p:cNvGrpSpPr/>
            <p:nvPr/>
          </p:nvGrpSpPr>
          <p:grpSpPr>
            <a:xfrm>
              <a:off x="6752013" y="2925987"/>
              <a:ext cx="1140620" cy="764381"/>
              <a:chOff x="6634163" y="2452688"/>
              <a:chExt cx="1140619" cy="764381"/>
            </a:xfrm>
            <a:grpFill/>
          </p:grpSpPr>
          <p:sp>
            <p:nvSpPr>
              <p:cNvPr id="54" name="Freeform 53"/>
              <p:cNvSpPr/>
              <p:nvPr/>
            </p:nvSpPr>
            <p:spPr>
              <a:xfrm>
                <a:off x="6634163" y="2452688"/>
                <a:ext cx="1131093" cy="764381"/>
              </a:xfrm>
              <a:custGeom>
                <a:avLst/>
                <a:gdLst>
                  <a:gd name="connsiteX0" fmla="*/ 0 w 1131093"/>
                  <a:gd name="connsiteY0" fmla="*/ 764381 h 764381"/>
                  <a:gd name="connsiteX1" fmla="*/ 57150 w 1131093"/>
                  <a:gd name="connsiteY1" fmla="*/ 754856 h 764381"/>
                  <a:gd name="connsiteX2" fmla="*/ 1131093 w 1131093"/>
                  <a:gd name="connsiteY2" fmla="*/ 404812 h 764381"/>
                  <a:gd name="connsiteX3" fmla="*/ 1100137 w 1131093"/>
                  <a:gd name="connsiteY3" fmla="*/ 373856 h 764381"/>
                  <a:gd name="connsiteX4" fmla="*/ 1078706 w 1131093"/>
                  <a:gd name="connsiteY4" fmla="*/ 388143 h 764381"/>
                  <a:gd name="connsiteX5" fmla="*/ 1050131 w 1131093"/>
                  <a:gd name="connsiteY5" fmla="*/ 388143 h 764381"/>
                  <a:gd name="connsiteX6" fmla="*/ 1023937 w 1131093"/>
                  <a:gd name="connsiteY6" fmla="*/ 369093 h 764381"/>
                  <a:gd name="connsiteX7" fmla="*/ 985837 w 1131093"/>
                  <a:gd name="connsiteY7" fmla="*/ 371475 h 764381"/>
                  <a:gd name="connsiteX8" fmla="*/ 985837 w 1131093"/>
                  <a:gd name="connsiteY8" fmla="*/ 371475 h 764381"/>
                  <a:gd name="connsiteX9" fmla="*/ 1012031 w 1131093"/>
                  <a:gd name="connsiteY9" fmla="*/ 345281 h 764381"/>
                  <a:gd name="connsiteX10" fmla="*/ 1038225 w 1131093"/>
                  <a:gd name="connsiteY10" fmla="*/ 354806 h 764381"/>
                  <a:gd name="connsiteX11" fmla="*/ 1062037 w 1131093"/>
                  <a:gd name="connsiteY11" fmla="*/ 366712 h 764381"/>
                  <a:gd name="connsiteX12" fmla="*/ 1057275 w 1131093"/>
                  <a:gd name="connsiteY12" fmla="*/ 345281 h 764381"/>
                  <a:gd name="connsiteX13" fmla="*/ 1040606 w 1131093"/>
                  <a:gd name="connsiteY13" fmla="*/ 330993 h 764381"/>
                  <a:gd name="connsiteX14" fmla="*/ 1016793 w 1131093"/>
                  <a:gd name="connsiteY14" fmla="*/ 330993 h 764381"/>
                  <a:gd name="connsiteX15" fmla="*/ 997743 w 1131093"/>
                  <a:gd name="connsiteY15" fmla="*/ 300037 h 764381"/>
                  <a:gd name="connsiteX16" fmla="*/ 1026318 w 1131093"/>
                  <a:gd name="connsiteY16" fmla="*/ 300037 h 764381"/>
                  <a:gd name="connsiteX17" fmla="*/ 1028700 w 1131093"/>
                  <a:gd name="connsiteY17" fmla="*/ 280987 h 764381"/>
                  <a:gd name="connsiteX18" fmla="*/ 957262 w 1131093"/>
                  <a:gd name="connsiteY18" fmla="*/ 233362 h 764381"/>
                  <a:gd name="connsiteX19" fmla="*/ 976312 w 1131093"/>
                  <a:gd name="connsiteY19" fmla="*/ 216693 h 764381"/>
                  <a:gd name="connsiteX20" fmla="*/ 1016793 w 1131093"/>
                  <a:gd name="connsiteY20" fmla="*/ 238125 h 764381"/>
                  <a:gd name="connsiteX21" fmla="*/ 1019175 w 1131093"/>
                  <a:gd name="connsiteY21" fmla="*/ 207168 h 764381"/>
                  <a:gd name="connsiteX22" fmla="*/ 983456 w 1131093"/>
                  <a:gd name="connsiteY22" fmla="*/ 169068 h 764381"/>
                  <a:gd name="connsiteX23" fmla="*/ 926306 w 1131093"/>
                  <a:gd name="connsiteY23" fmla="*/ 171450 h 764381"/>
                  <a:gd name="connsiteX24" fmla="*/ 897731 w 1131093"/>
                  <a:gd name="connsiteY24" fmla="*/ 147637 h 764381"/>
                  <a:gd name="connsiteX25" fmla="*/ 873918 w 1131093"/>
                  <a:gd name="connsiteY25" fmla="*/ 150018 h 764381"/>
                  <a:gd name="connsiteX26" fmla="*/ 850106 w 1131093"/>
                  <a:gd name="connsiteY26" fmla="*/ 138112 h 764381"/>
                  <a:gd name="connsiteX27" fmla="*/ 859631 w 1131093"/>
                  <a:gd name="connsiteY27" fmla="*/ 73818 h 764381"/>
                  <a:gd name="connsiteX28" fmla="*/ 826293 w 1131093"/>
                  <a:gd name="connsiteY28" fmla="*/ 42862 h 764381"/>
                  <a:gd name="connsiteX29" fmla="*/ 754856 w 1131093"/>
                  <a:gd name="connsiteY29" fmla="*/ 0 h 764381"/>
                  <a:gd name="connsiteX30" fmla="*/ 728662 w 1131093"/>
                  <a:gd name="connsiteY30" fmla="*/ 14287 h 764381"/>
                  <a:gd name="connsiteX31" fmla="*/ 721518 w 1131093"/>
                  <a:gd name="connsiteY31" fmla="*/ 42862 h 764381"/>
                  <a:gd name="connsiteX32" fmla="*/ 714375 w 1131093"/>
                  <a:gd name="connsiteY32" fmla="*/ 50006 h 764381"/>
                  <a:gd name="connsiteX33" fmla="*/ 666750 w 1131093"/>
                  <a:gd name="connsiteY33" fmla="*/ 35718 h 764381"/>
                  <a:gd name="connsiteX34" fmla="*/ 645318 w 1131093"/>
                  <a:gd name="connsiteY34" fmla="*/ 42862 h 764381"/>
                  <a:gd name="connsiteX35" fmla="*/ 647700 w 1131093"/>
                  <a:gd name="connsiteY35" fmla="*/ 73818 h 764381"/>
                  <a:gd name="connsiteX36" fmla="*/ 566737 w 1131093"/>
                  <a:gd name="connsiteY36" fmla="*/ 180975 h 764381"/>
                  <a:gd name="connsiteX37" fmla="*/ 559593 w 1131093"/>
                  <a:gd name="connsiteY37" fmla="*/ 226218 h 764381"/>
                  <a:gd name="connsiteX38" fmla="*/ 500062 w 1131093"/>
                  <a:gd name="connsiteY38" fmla="*/ 261937 h 764381"/>
                  <a:gd name="connsiteX39" fmla="*/ 466725 w 1131093"/>
                  <a:gd name="connsiteY39" fmla="*/ 328612 h 764381"/>
                  <a:gd name="connsiteX40" fmla="*/ 450056 w 1131093"/>
                  <a:gd name="connsiteY40" fmla="*/ 364331 h 764381"/>
                  <a:gd name="connsiteX41" fmla="*/ 435768 w 1131093"/>
                  <a:gd name="connsiteY41" fmla="*/ 476250 h 764381"/>
                  <a:gd name="connsiteX42" fmla="*/ 433387 w 1131093"/>
                  <a:gd name="connsiteY42" fmla="*/ 490537 h 764381"/>
                  <a:gd name="connsiteX43" fmla="*/ 381000 w 1131093"/>
                  <a:gd name="connsiteY43" fmla="*/ 516731 h 764381"/>
                  <a:gd name="connsiteX44" fmla="*/ 326231 w 1131093"/>
                  <a:gd name="connsiteY44" fmla="*/ 540543 h 764381"/>
                  <a:gd name="connsiteX45" fmla="*/ 297656 w 1131093"/>
                  <a:gd name="connsiteY45" fmla="*/ 554831 h 764381"/>
                  <a:gd name="connsiteX46" fmla="*/ 285750 w 1131093"/>
                  <a:gd name="connsiteY46" fmla="*/ 597693 h 764381"/>
                  <a:gd name="connsiteX47" fmla="*/ 242887 w 1131093"/>
                  <a:gd name="connsiteY47" fmla="*/ 576262 h 764381"/>
                  <a:gd name="connsiteX48" fmla="*/ 226218 w 1131093"/>
                  <a:gd name="connsiteY48" fmla="*/ 573881 h 764381"/>
                  <a:gd name="connsiteX49" fmla="*/ 176212 w 1131093"/>
                  <a:gd name="connsiteY49" fmla="*/ 521493 h 764381"/>
                  <a:gd name="connsiteX50" fmla="*/ 159543 w 1131093"/>
                  <a:gd name="connsiteY50" fmla="*/ 531018 h 764381"/>
                  <a:gd name="connsiteX51" fmla="*/ 157162 w 1131093"/>
                  <a:gd name="connsiteY51" fmla="*/ 581025 h 764381"/>
                  <a:gd name="connsiteX52" fmla="*/ 100012 w 1131093"/>
                  <a:gd name="connsiteY52" fmla="*/ 626268 h 764381"/>
                  <a:gd name="connsiteX53" fmla="*/ 85725 w 1131093"/>
                  <a:gd name="connsiteY53" fmla="*/ 683418 h 764381"/>
                  <a:gd name="connsiteX54" fmla="*/ 0 w 1131093"/>
                  <a:gd name="connsiteY54" fmla="*/ 764381 h 764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131093" h="764381">
                    <a:moveTo>
                      <a:pt x="0" y="764381"/>
                    </a:moveTo>
                    <a:lnTo>
                      <a:pt x="57150" y="754856"/>
                    </a:lnTo>
                    <a:lnTo>
                      <a:pt x="1131093" y="404812"/>
                    </a:lnTo>
                    <a:lnTo>
                      <a:pt x="1100137" y="373856"/>
                    </a:lnTo>
                    <a:lnTo>
                      <a:pt x="1078706" y="388143"/>
                    </a:lnTo>
                    <a:lnTo>
                      <a:pt x="1050131" y="388143"/>
                    </a:lnTo>
                    <a:lnTo>
                      <a:pt x="1023937" y="369093"/>
                    </a:lnTo>
                    <a:lnTo>
                      <a:pt x="985837" y="371475"/>
                    </a:lnTo>
                    <a:lnTo>
                      <a:pt x="985837" y="371475"/>
                    </a:lnTo>
                    <a:lnTo>
                      <a:pt x="1012031" y="345281"/>
                    </a:lnTo>
                    <a:lnTo>
                      <a:pt x="1038225" y="354806"/>
                    </a:lnTo>
                    <a:lnTo>
                      <a:pt x="1062037" y="366712"/>
                    </a:lnTo>
                    <a:lnTo>
                      <a:pt x="1057275" y="345281"/>
                    </a:lnTo>
                    <a:lnTo>
                      <a:pt x="1040606" y="330993"/>
                    </a:lnTo>
                    <a:lnTo>
                      <a:pt x="1016793" y="330993"/>
                    </a:lnTo>
                    <a:lnTo>
                      <a:pt x="997743" y="300037"/>
                    </a:lnTo>
                    <a:lnTo>
                      <a:pt x="1026318" y="300037"/>
                    </a:lnTo>
                    <a:lnTo>
                      <a:pt x="1028700" y="280987"/>
                    </a:lnTo>
                    <a:lnTo>
                      <a:pt x="957262" y="233362"/>
                    </a:lnTo>
                    <a:lnTo>
                      <a:pt x="976312" y="216693"/>
                    </a:lnTo>
                    <a:lnTo>
                      <a:pt x="1016793" y="238125"/>
                    </a:lnTo>
                    <a:lnTo>
                      <a:pt x="1019175" y="207168"/>
                    </a:lnTo>
                    <a:lnTo>
                      <a:pt x="983456" y="169068"/>
                    </a:lnTo>
                    <a:lnTo>
                      <a:pt x="926306" y="171450"/>
                    </a:lnTo>
                    <a:lnTo>
                      <a:pt x="897731" y="147637"/>
                    </a:lnTo>
                    <a:lnTo>
                      <a:pt x="873918" y="150018"/>
                    </a:lnTo>
                    <a:lnTo>
                      <a:pt x="850106" y="138112"/>
                    </a:lnTo>
                    <a:lnTo>
                      <a:pt x="859631" y="73818"/>
                    </a:lnTo>
                    <a:lnTo>
                      <a:pt x="826293" y="42862"/>
                    </a:lnTo>
                    <a:lnTo>
                      <a:pt x="754856" y="0"/>
                    </a:lnTo>
                    <a:lnTo>
                      <a:pt x="728662" y="14287"/>
                    </a:lnTo>
                    <a:lnTo>
                      <a:pt x="721518" y="42862"/>
                    </a:lnTo>
                    <a:lnTo>
                      <a:pt x="714375" y="50006"/>
                    </a:lnTo>
                    <a:lnTo>
                      <a:pt x="666750" y="35718"/>
                    </a:lnTo>
                    <a:lnTo>
                      <a:pt x="645318" y="42862"/>
                    </a:lnTo>
                    <a:lnTo>
                      <a:pt x="647700" y="73818"/>
                    </a:lnTo>
                    <a:lnTo>
                      <a:pt x="566737" y="180975"/>
                    </a:lnTo>
                    <a:lnTo>
                      <a:pt x="559593" y="226218"/>
                    </a:lnTo>
                    <a:lnTo>
                      <a:pt x="500062" y="261937"/>
                    </a:lnTo>
                    <a:lnTo>
                      <a:pt x="466725" y="328612"/>
                    </a:lnTo>
                    <a:lnTo>
                      <a:pt x="450056" y="364331"/>
                    </a:lnTo>
                    <a:lnTo>
                      <a:pt x="435768" y="476250"/>
                    </a:lnTo>
                    <a:lnTo>
                      <a:pt x="433387" y="490537"/>
                    </a:lnTo>
                    <a:lnTo>
                      <a:pt x="381000" y="516731"/>
                    </a:lnTo>
                    <a:lnTo>
                      <a:pt x="326231" y="540543"/>
                    </a:lnTo>
                    <a:lnTo>
                      <a:pt x="297656" y="554831"/>
                    </a:lnTo>
                    <a:lnTo>
                      <a:pt x="285750" y="597693"/>
                    </a:lnTo>
                    <a:lnTo>
                      <a:pt x="242887" y="576262"/>
                    </a:lnTo>
                    <a:lnTo>
                      <a:pt x="226218" y="573881"/>
                    </a:lnTo>
                    <a:lnTo>
                      <a:pt x="176212" y="521493"/>
                    </a:lnTo>
                    <a:lnTo>
                      <a:pt x="159543" y="531018"/>
                    </a:lnTo>
                    <a:lnTo>
                      <a:pt x="157162" y="581025"/>
                    </a:lnTo>
                    <a:lnTo>
                      <a:pt x="100012" y="626268"/>
                    </a:lnTo>
                    <a:lnTo>
                      <a:pt x="85725" y="683418"/>
                    </a:lnTo>
                    <a:lnTo>
                      <a:pt x="0" y="764381"/>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sp>
            <p:nvSpPr>
              <p:cNvPr id="55" name="Freeform 54"/>
              <p:cNvSpPr/>
              <p:nvPr/>
            </p:nvSpPr>
            <p:spPr>
              <a:xfrm>
                <a:off x="7724776" y="2605088"/>
                <a:ext cx="50006" cy="109537"/>
              </a:xfrm>
              <a:custGeom>
                <a:avLst/>
                <a:gdLst>
                  <a:gd name="connsiteX0" fmla="*/ 14288 w 40481"/>
                  <a:gd name="connsiteY0" fmla="*/ 0 h 109537"/>
                  <a:gd name="connsiteX1" fmla="*/ 4763 w 40481"/>
                  <a:gd name="connsiteY1" fmla="*/ 57150 h 109537"/>
                  <a:gd name="connsiteX2" fmla="*/ 0 w 40481"/>
                  <a:gd name="connsiteY2" fmla="*/ 95250 h 109537"/>
                  <a:gd name="connsiteX3" fmla="*/ 9525 w 40481"/>
                  <a:gd name="connsiteY3" fmla="*/ 109537 h 109537"/>
                  <a:gd name="connsiteX4" fmla="*/ 30956 w 40481"/>
                  <a:gd name="connsiteY4" fmla="*/ 90487 h 109537"/>
                  <a:gd name="connsiteX5" fmla="*/ 40481 w 40481"/>
                  <a:gd name="connsiteY5" fmla="*/ 52387 h 109537"/>
                  <a:gd name="connsiteX6" fmla="*/ 14288 w 40481"/>
                  <a:gd name="connsiteY6" fmla="*/ 0 h 109537"/>
                  <a:gd name="connsiteX0" fmla="*/ 14288 w 50006"/>
                  <a:gd name="connsiteY0" fmla="*/ 0 h 109537"/>
                  <a:gd name="connsiteX1" fmla="*/ 4763 w 50006"/>
                  <a:gd name="connsiteY1" fmla="*/ 57150 h 109537"/>
                  <a:gd name="connsiteX2" fmla="*/ 0 w 50006"/>
                  <a:gd name="connsiteY2" fmla="*/ 95250 h 109537"/>
                  <a:gd name="connsiteX3" fmla="*/ 9525 w 50006"/>
                  <a:gd name="connsiteY3" fmla="*/ 109537 h 109537"/>
                  <a:gd name="connsiteX4" fmla="*/ 30956 w 50006"/>
                  <a:gd name="connsiteY4" fmla="*/ 90487 h 109537"/>
                  <a:gd name="connsiteX5" fmla="*/ 50006 w 50006"/>
                  <a:gd name="connsiteY5" fmla="*/ 33337 h 109537"/>
                  <a:gd name="connsiteX6" fmla="*/ 14288 w 50006"/>
                  <a:gd name="connsiteY6" fmla="*/ 0 h 109537"/>
                  <a:gd name="connsiteX0" fmla="*/ 14288 w 50006"/>
                  <a:gd name="connsiteY0" fmla="*/ 0 h 109537"/>
                  <a:gd name="connsiteX1" fmla="*/ 4763 w 50006"/>
                  <a:gd name="connsiteY1" fmla="*/ 57150 h 109537"/>
                  <a:gd name="connsiteX2" fmla="*/ 0 w 50006"/>
                  <a:gd name="connsiteY2" fmla="*/ 95250 h 109537"/>
                  <a:gd name="connsiteX3" fmla="*/ 9525 w 50006"/>
                  <a:gd name="connsiteY3" fmla="*/ 109537 h 109537"/>
                  <a:gd name="connsiteX4" fmla="*/ 30956 w 50006"/>
                  <a:gd name="connsiteY4" fmla="*/ 90487 h 109537"/>
                  <a:gd name="connsiteX5" fmla="*/ 50006 w 50006"/>
                  <a:gd name="connsiteY5" fmla="*/ 33337 h 109537"/>
                  <a:gd name="connsiteX6" fmla="*/ 26193 w 50006"/>
                  <a:gd name="connsiteY6" fmla="*/ 11906 h 109537"/>
                  <a:gd name="connsiteX7" fmla="*/ 14288 w 50006"/>
                  <a:gd name="connsiteY7" fmla="*/ 0 h 10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6" h="109537">
                    <a:moveTo>
                      <a:pt x="14288" y="0"/>
                    </a:moveTo>
                    <a:lnTo>
                      <a:pt x="4763" y="57150"/>
                    </a:lnTo>
                    <a:lnTo>
                      <a:pt x="0" y="95250"/>
                    </a:lnTo>
                    <a:lnTo>
                      <a:pt x="9525" y="109537"/>
                    </a:lnTo>
                    <a:lnTo>
                      <a:pt x="30956" y="90487"/>
                    </a:lnTo>
                    <a:lnTo>
                      <a:pt x="50006" y="33337"/>
                    </a:lnTo>
                    <a:lnTo>
                      <a:pt x="26193" y="11906"/>
                    </a:lnTo>
                    <a:lnTo>
                      <a:pt x="14288" y="0"/>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grpSp>
        <p:sp>
          <p:nvSpPr>
            <p:cNvPr id="53" name="Freeform 52"/>
            <p:cNvSpPr/>
            <p:nvPr/>
          </p:nvSpPr>
          <p:spPr>
            <a:xfrm>
              <a:off x="6367463" y="2576513"/>
              <a:ext cx="654050" cy="735012"/>
            </a:xfrm>
            <a:custGeom>
              <a:avLst/>
              <a:gdLst>
                <a:gd name="connsiteX0" fmla="*/ 0 w 652463"/>
                <a:gd name="connsiteY0" fmla="*/ 202406 h 735806"/>
                <a:gd name="connsiteX1" fmla="*/ 114300 w 652463"/>
                <a:gd name="connsiteY1" fmla="*/ 683419 h 735806"/>
                <a:gd name="connsiteX2" fmla="*/ 176213 w 652463"/>
                <a:gd name="connsiteY2" fmla="*/ 711994 h 735806"/>
                <a:gd name="connsiteX3" fmla="*/ 228600 w 652463"/>
                <a:gd name="connsiteY3" fmla="*/ 711994 h 735806"/>
                <a:gd name="connsiteX4" fmla="*/ 340519 w 652463"/>
                <a:gd name="connsiteY4" fmla="*/ 700087 h 735806"/>
                <a:gd name="connsiteX5" fmla="*/ 383382 w 652463"/>
                <a:gd name="connsiteY5" fmla="*/ 681037 h 735806"/>
                <a:gd name="connsiteX6" fmla="*/ 397669 w 652463"/>
                <a:gd name="connsiteY6" fmla="*/ 702469 h 735806"/>
                <a:gd name="connsiteX7" fmla="*/ 419100 w 652463"/>
                <a:gd name="connsiteY7" fmla="*/ 704850 h 735806"/>
                <a:gd name="connsiteX8" fmla="*/ 435769 w 652463"/>
                <a:gd name="connsiteY8" fmla="*/ 731044 h 735806"/>
                <a:gd name="connsiteX9" fmla="*/ 454819 w 652463"/>
                <a:gd name="connsiteY9" fmla="*/ 735806 h 735806"/>
                <a:gd name="connsiteX10" fmla="*/ 509588 w 652463"/>
                <a:gd name="connsiteY10" fmla="*/ 669131 h 735806"/>
                <a:gd name="connsiteX11" fmla="*/ 495300 w 652463"/>
                <a:gd name="connsiteY11" fmla="*/ 650081 h 735806"/>
                <a:gd name="connsiteX12" fmla="*/ 502444 w 652463"/>
                <a:gd name="connsiteY12" fmla="*/ 611981 h 735806"/>
                <a:gd name="connsiteX13" fmla="*/ 535782 w 652463"/>
                <a:gd name="connsiteY13" fmla="*/ 600075 h 735806"/>
                <a:gd name="connsiteX14" fmla="*/ 542925 w 652463"/>
                <a:gd name="connsiteY14" fmla="*/ 623887 h 735806"/>
                <a:gd name="connsiteX15" fmla="*/ 564357 w 652463"/>
                <a:gd name="connsiteY15" fmla="*/ 597694 h 735806"/>
                <a:gd name="connsiteX16" fmla="*/ 552450 w 652463"/>
                <a:gd name="connsiteY16" fmla="*/ 566737 h 735806"/>
                <a:gd name="connsiteX17" fmla="*/ 538163 w 652463"/>
                <a:gd name="connsiteY17" fmla="*/ 545306 h 735806"/>
                <a:gd name="connsiteX18" fmla="*/ 564357 w 652463"/>
                <a:gd name="connsiteY18" fmla="*/ 526256 h 735806"/>
                <a:gd name="connsiteX19" fmla="*/ 621507 w 652463"/>
                <a:gd name="connsiteY19" fmla="*/ 464344 h 735806"/>
                <a:gd name="connsiteX20" fmla="*/ 652463 w 652463"/>
                <a:gd name="connsiteY20" fmla="*/ 404812 h 735806"/>
                <a:gd name="connsiteX21" fmla="*/ 650082 w 652463"/>
                <a:gd name="connsiteY21" fmla="*/ 228600 h 735806"/>
                <a:gd name="connsiteX22" fmla="*/ 581025 w 652463"/>
                <a:gd name="connsiteY22" fmla="*/ 0 h 735806"/>
                <a:gd name="connsiteX23" fmla="*/ 385763 w 652463"/>
                <a:gd name="connsiteY23" fmla="*/ 159544 h 735806"/>
                <a:gd name="connsiteX24" fmla="*/ 330994 w 652463"/>
                <a:gd name="connsiteY24" fmla="*/ 178594 h 735806"/>
                <a:gd name="connsiteX25" fmla="*/ 304800 w 652463"/>
                <a:gd name="connsiteY25" fmla="*/ 197644 h 735806"/>
                <a:gd name="connsiteX26" fmla="*/ 278607 w 652463"/>
                <a:gd name="connsiteY26" fmla="*/ 169069 h 735806"/>
                <a:gd name="connsiteX27" fmla="*/ 245269 w 652463"/>
                <a:gd name="connsiteY27" fmla="*/ 176212 h 735806"/>
                <a:gd name="connsiteX28" fmla="*/ 192882 w 652463"/>
                <a:gd name="connsiteY28" fmla="*/ 152400 h 735806"/>
                <a:gd name="connsiteX29" fmla="*/ 0 w 652463"/>
                <a:gd name="connsiteY29" fmla="*/ 202406 h 735806"/>
                <a:gd name="connsiteX0" fmla="*/ 0 w 652463"/>
                <a:gd name="connsiteY0" fmla="*/ 202406 h 735806"/>
                <a:gd name="connsiteX1" fmla="*/ 114300 w 652463"/>
                <a:gd name="connsiteY1" fmla="*/ 683419 h 735806"/>
                <a:gd name="connsiteX2" fmla="*/ 176213 w 652463"/>
                <a:gd name="connsiteY2" fmla="*/ 711994 h 735806"/>
                <a:gd name="connsiteX3" fmla="*/ 228600 w 652463"/>
                <a:gd name="connsiteY3" fmla="*/ 711994 h 735806"/>
                <a:gd name="connsiteX4" fmla="*/ 340519 w 652463"/>
                <a:gd name="connsiteY4" fmla="*/ 700087 h 735806"/>
                <a:gd name="connsiteX5" fmla="*/ 383382 w 652463"/>
                <a:gd name="connsiteY5" fmla="*/ 681037 h 735806"/>
                <a:gd name="connsiteX6" fmla="*/ 397669 w 652463"/>
                <a:gd name="connsiteY6" fmla="*/ 702469 h 735806"/>
                <a:gd name="connsiteX7" fmla="*/ 419100 w 652463"/>
                <a:gd name="connsiteY7" fmla="*/ 704850 h 735806"/>
                <a:gd name="connsiteX8" fmla="*/ 435769 w 652463"/>
                <a:gd name="connsiteY8" fmla="*/ 731044 h 735806"/>
                <a:gd name="connsiteX9" fmla="*/ 454819 w 652463"/>
                <a:gd name="connsiteY9" fmla="*/ 735806 h 735806"/>
                <a:gd name="connsiteX10" fmla="*/ 509588 w 652463"/>
                <a:gd name="connsiteY10" fmla="*/ 669131 h 735806"/>
                <a:gd name="connsiteX11" fmla="*/ 495300 w 652463"/>
                <a:gd name="connsiteY11" fmla="*/ 650081 h 735806"/>
                <a:gd name="connsiteX12" fmla="*/ 502444 w 652463"/>
                <a:gd name="connsiteY12" fmla="*/ 611981 h 735806"/>
                <a:gd name="connsiteX13" fmla="*/ 535782 w 652463"/>
                <a:gd name="connsiteY13" fmla="*/ 600075 h 735806"/>
                <a:gd name="connsiteX14" fmla="*/ 542925 w 652463"/>
                <a:gd name="connsiteY14" fmla="*/ 623887 h 735806"/>
                <a:gd name="connsiteX15" fmla="*/ 564357 w 652463"/>
                <a:gd name="connsiteY15" fmla="*/ 597694 h 735806"/>
                <a:gd name="connsiteX16" fmla="*/ 552450 w 652463"/>
                <a:gd name="connsiteY16" fmla="*/ 566737 h 735806"/>
                <a:gd name="connsiteX17" fmla="*/ 538163 w 652463"/>
                <a:gd name="connsiteY17" fmla="*/ 545306 h 735806"/>
                <a:gd name="connsiteX18" fmla="*/ 564357 w 652463"/>
                <a:gd name="connsiteY18" fmla="*/ 526256 h 735806"/>
                <a:gd name="connsiteX19" fmla="*/ 628633 w 652463"/>
                <a:gd name="connsiteY19" fmla="*/ 492950 h 735806"/>
                <a:gd name="connsiteX20" fmla="*/ 652463 w 652463"/>
                <a:gd name="connsiteY20" fmla="*/ 404812 h 735806"/>
                <a:gd name="connsiteX21" fmla="*/ 650082 w 652463"/>
                <a:gd name="connsiteY21" fmla="*/ 228600 h 735806"/>
                <a:gd name="connsiteX22" fmla="*/ 581025 w 652463"/>
                <a:gd name="connsiteY22" fmla="*/ 0 h 735806"/>
                <a:gd name="connsiteX23" fmla="*/ 385763 w 652463"/>
                <a:gd name="connsiteY23" fmla="*/ 159544 h 735806"/>
                <a:gd name="connsiteX24" fmla="*/ 330994 w 652463"/>
                <a:gd name="connsiteY24" fmla="*/ 178594 h 735806"/>
                <a:gd name="connsiteX25" fmla="*/ 304800 w 652463"/>
                <a:gd name="connsiteY25" fmla="*/ 197644 h 735806"/>
                <a:gd name="connsiteX26" fmla="*/ 278607 w 652463"/>
                <a:gd name="connsiteY26" fmla="*/ 169069 h 735806"/>
                <a:gd name="connsiteX27" fmla="*/ 245269 w 652463"/>
                <a:gd name="connsiteY27" fmla="*/ 176212 h 735806"/>
                <a:gd name="connsiteX28" fmla="*/ 192882 w 652463"/>
                <a:gd name="connsiteY28" fmla="*/ 152400 h 735806"/>
                <a:gd name="connsiteX29" fmla="*/ 0 w 652463"/>
                <a:gd name="connsiteY29" fmla="*/ 202406 h 735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52463" h="735806">
                  <a:moveTo>
                    <a:pt x="0" y="202406"/>
                  </a:moveTo>
                  <a:lnTo>
                    <a:pt x="114300" y="683419"/>
                  </a:lnTo>
                  <a:lnTo>
                    <a:pt x="176213" y="711994"/>
                  </a:lnTo>
                  <a:lnTo>
                    <a:pt x="228600" y="711994"/>
                  </a:lnTo>
                  <a:lnTo>
                    <a:pt x="340519" y="700087"/>
                  </a:lnTo>
                  <a:lnTo>
                    <a:pt x="383382" y="681037"/>
                  </a:lnTo>
                  <a:lnTo>
                    <a:pt x="397669" y="702469"/>
                  </a:lnTo>
                  <a:lnTo>
                    <a:pt x="419100" y="704850"/>
                  </a:lnTo>
                  <a:lnTo>
                    <a:pt x="435769" y="731044"/>
                  </a:lnTo>
                  <a:lnTo>
                    <a:pt x="454819" y="735806"/>
                  </a:lnTo>
                  <a:lnTo>
                    <a:pt x="509588" y="669131"/>
                  </a:lnTo>
                  <a:lnTo>
                    <a:pt x="495300" y="650081"/>
                  </a:lnTo>
                  <a:lnTo>
                    <a:pt x="502444" y="611981"/>
                  </a:lnTo>
                  <a:lnTo>
                    <a:pt x="535782" y="600075"/>
                  </a:lnTo>
                  <a:lnTo>
                    <a:pt x="542925" y="623887"/>
                  </a:lnTo>
                  <a:lnTo>
                    <a:pt x="564357" y="597694"/>
                  </a:lnTo>
                  <a:lnTo>
                    <a:pt x="552450" y="566737"/>
                  </a:lnTo>
                  <a:lnTo>
                    <a:pt x="538163" y="545306"/>
                  </a:lnTo>
                  <a:lnTo>
                    <a:pt x="564357" y="526256"/>
                  </a:lnTo>
                  <a:lnTo>
                    <a:pt x="628633" y="492950"/>
                  </a:lnTo>
                  <a:cubicBezTo>
                    <a:pt x="638952" y="473106"/>
                    <a:pt x="642144" y="424656"/>
                    <a:pt x="652463" y="404812"/>
                  </a:cubicBezTo>
                  <a:cubicBezTo>
                    <a:pt x="651669" y="346075"/>
                    <a:pt x="650876" y="287337"/>
                    <a:pt x="650082" y="228600"/>
                  </a:cubicBezTo>
                  <a:lnTo>
                    <a:pt x="581025" y="0"/>
                  </a:lnTo>
                  <a:lnTo>
                    <a:pt x="385763" y="159544"/>
                  </a:lnTo>
                  <a:lnTo>
                    <a:pt x="330994" y="178594"/>
                  </a:lnTo>
                  <a:lnTo>
                    <a:pt x="304800" y="197644"/>
                  </a:lnTo>
                  <a:lnTo>
                    <a:pt x="278607" y="169069"/>
                  </a:lnTo>
                  <a:lnTo>
                    <a:pt x="245269" y="176212"/>
                  </a:lnTo>
                  <a:lnTo>
                    <a:pt x="192882" y="152400"/>
                  </a:lnTo>
                  <a:lnTo>
                    <a:pt x="0" y="202406"/>
                  </a:lnTo>
                  <a:close/>
                </a:path>
              </a:pathLst>
            </a:custGeom>
            <a:grpFill/>
            <a:ln w="12700">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defRPr/>
              </a:pPr>
              <a:endParaRPr lang="en-GB" dirty="0">
                <a:solidFill>
                  <a:schemeClr val="bg1"/>
                </a:solidFill>
                <a:ea typeface="ＭＳ Ｐゴシック" charset="-128"/>
              </a:endParaRPr>
            </a:p>
          </p:txBody>
        </p:sp>
      </p:grpSp>
      <p:sp>
        <p:nvSpPr>
          <p:cNvPr id="100" name="Oval 99"/>
          <p:cNvSpPr/>
          <p:nvPr/>
        </p:nvSpPr>
        <p:spPr>
          <a:xfrm>
            <a:off x="6665822" y="4315905"/>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6" name="Oval 115"/>
          <p:cNvSpPr/>
          <p:nvPr/>
        </p:nvSpPr>
        <p:spPr>
          <a:xfrm>
            <a:off x="6437222" y="3801556"/>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7" name="Oval 116"/>
          <p:cNvSpPr/>
          <p:nvPr/>
        </p:nvSpPr>
        <p:spPr>
          <a:xfrm>
            <a:off x="5756412" y="2595962"/>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8" name="Oval 107"/>
          <p:cNvSpPr/>
          <p:nvPr/>
        </p:nvSpPr>
        <p:spPr>
          <a:xfrm>
            <a:off x="6362837" y="3228059"/>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3" name="Oval 112"/>
          <p:cNvSpPr/>
          <p:nvPr/>
        </p:nvSpPr>
        <p:spPr>
          <a:xfrm>
            <a:off x="2238795" y="4467282"/>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8" name="Oval 117"/>
          <p:cNvSpPr/>
          <p:nvPr/>
        </p:nvSpPr>
        <p:spPr>
          <a:xfrm>
            <a:off x="2355336" y="4619682"/>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9" name="Oval 118"/>
          <p:cNvSpPr/>
          <p:nvPr/>
        </p:nvSpPr>
        <p:spPr>
          <a:xfrm>
            <a:off x="1100277" y="4126623"/>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0" name="Oval 119"/>
          <p:cNvSpPr/>
          <p:nvPr/>
        </p:nvSpPr>
        <p:spPr>
          <a:xfrm>
            <a:off x="777548" y="3104646"/>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3" name="Oval 122"/>
          <p:cNvSpPr/>
          <p:nvPr/>
        </p:nvSpPr>
        <p:spPr>
          <a:xfrm>
            <a:off x="1055454" y="3561847"/>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1" name="Oval 130"/>
          <p:cNvSpPr/>
          <p:nvPr/>
        </p:nvSpPr>
        <p:spPr>
          <a:xfrm>
            <a:off x="6594104" y="4683458"/>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4" name="Oval 133"/>
          <p:cNvSpPr/>
          <p:nvPr/>
        </p:nvSpPr>
        <p:spPr>
          <a:xfrm>
            <a:off x="5376440" y="4682434"/>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0" name="Oval 139"/>
          <p:cNvSpPr/>
          <p:nvPr/>
        </p:nvSpPr>
        <p:spPr>
          <a:xfrm>
            <a:off x="6100059" y="2695321"/>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7" name="Oval 146"/>
          <p:cNvSpPr/>
          <p:nvPr/>
        </p:nvSpPr>
        <p:spPr>
          <a:xfrm>
            <a:off x="3072513" y="4252129"/>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0" name="Oval 149"/>
          <p:cNvSpPr/>
          <p:nvPr/>
        </p:nvSpPr>
        <p:spPr>
          <a:xfrm>
            <a:off x="7734160" y="2495047"/>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3" name="Oval 152"/>
          <p:cNvSpPr/>
          <p:nvPr/>
        </p:nvSpPr>
        <p:spPr>
          <a:xfrm>
            <a:off x="7615281" y="2211787"/>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0" name="Oval 159"/>
          <p:cNvSpPr/>
          <p:nvPr/>
        </p:nvSpPr>
        <p:spPr>
          <a:xfrm>
            <a:off x="6664835" y="2865651"/>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1" name="Oval 160"/>
          <p:cNvSpPr/>
          <p:nvPr/>
        </p:nvSpPr>
        <p:spPr>
          <a:xfrm>
            <a:off x="1097752" y="2166404"/>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2" name="Oval 161"/>
          <p:cNvSpPr/>
          <p:nvPr/>
        </p:nvSpPr>
        <p:spPr>
          <a:xfrm>
            <a:off x="5711589" y="2613891"/>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3" name="Oval 172"/>
          <p:cNvSpPr/>
          <p:nvPr/>
        </p:nvSpPr>
        <p:spPr>
          <a:xfrm>
            <a:off x="6231034" y="3882238"/>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9" name="Oval 178"/>
          <p:cNvSpPr/>
          <p:nvPr/>
        </p:nvSpPr>
        <p:spPr>
          <a:xfrm>
            <a:off x="4857769" y="5218779"/>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1" name="Oval 180"/>
          <p:cNvSpPr/>
          <p:nvPr/>
        </p:nvSpPr>
        <p:spPr>
          <a:xfrm>
            <a:off x="4902592" y="5227743"/>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4" name="Oval 183"/>
          <p:cNvSpPr/>
          <p:nvPr/>
        </p:nvSpPr>
        <p:spPr>
          <a:xfrm>
            <a:off x="4517110" y="5622190"/>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6" name="Oval 185"/>
          <p:cNvSpPr/>
          <p:nvPr/>
        </p:nvSpPr>
        <p:spPr>
          <a:xfrm>
            <a:off x="6845179" y="3043067"/>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7" name="Oval 186"/>
          <p:cNvSpPr/>
          <p:nvPr/>
        </p:nvSpPr>
        <p:spPr>
          <a:xfrm>
            <a:off x="5747448" y="2640786"/>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2" name="Freeform 191"/>
          <p:cNvSpPr/>
          <p:nvPr/>
        </p:nvSpPr>
        <p:spPr bwMode="auto">
          <a:xfrm>
            <a:off x="1572138" y="5782756"/>
            <a:ext cx="309563" cy="366713"/>
          </a:xfrm>
          <a:custGeom>
            <a:avLst/>
            <a:gdLst>
              <a:gd name="connsiteX0" fmla="*/ 23812 w 309562"/>
              <a:gd name="connsiteY0" fmla="*/ 0 h 366712"/>
              <a:gd name="connsiteX1" fmla="*/ 50006 w 309562"/>
              <a:gd name="connsiteY1" fmla="*/ 73819 h 366712"/>
              <a:gd name="connsiteX2" fmla="*/ 14287 w 309562"/>
              <a:gd name="connsiteY2" fmla="*/ 126206 h 366712"/>
              <a:gd name="connsiteX3" fmla="*/ 0 w 309562"/>
              <a:gd name="connsiteY3" fmla="*/ 152400 h 366712"/>
              <a:gd name="connsiteX4" fmla="*/ 30956 w 309562"/>
              <a:gd name="connsiteY4" fmla="*/ 195262 h 366712"/>
              <a:gd name="connsiteX5" fmla="*/ 47625 w 309562"/>
              <a:gd name="connsiteY5" fmla="*/ 233362 h 366712"/>
              <a:gd name="connsiteX6" fmla="*/ 61912 w 309562"/>
              <a:gd name="connsiteY6" fmla="*/ 273844 h 366712"/>
              <a:gd name="connsiteX7" fmla="*/ 57150 w 309562"/>
              <a:gd name="connsiteY7" fmla="*/ 333375 h 366712"/>
              <a:gd name="connsiteX8" fmla="*/ 133350 w 309562"/>
              <a:gd name="connsiteY8" fmla="*/ 366712 h 366712"/>
              <a:gd name="connsiteX9" fmla="*/ 147637 w 309562"/>
              <a:gd name="connsiteY9" fmla="*/ 326231 h 366712"/>
              <a:gd name="connsiteX10" fmla="*/ 147637 w 309562"/>
              <a:gd name="connsiteY10" fmla="*/ 309562 h 366712"/>
              <a:gd name="connsiteX11" fmla="*/ 190500 w 309562"/>
              <a:gd name="connsiteY11" fmla="*/ 276225 h 366712"/>
              <a:gd name="connsiteX12" fmla="*/ 209550 w 309562"/>
              <a:gd name="connsiteY12" fmla="*/ 252412 h 366712"/>
              <a:gd name="connsiteX13" fmla="*/ 238125 w 309562"/>
              <a:gd name="connsiteY13" fmla="*/ 261937 h 366712"/>
              <a:gd name="connsiteX14" fmla="*/ 292894 w 309562"/>
              <a:gd name="connsiteY14" fmla="*/ 204787 h 366712"/>
              <a:gd name="connsiteX15" fmla="*/ 309562 w 309562"/>
              <a:gd name="connsiteY15" fmla="*/ 188119 h 366712"/>
              <a:gd name="connsiteX16" fmla="*/ 309562 w 309562"/>
              <a:gd name="connsiteY16" fmla="*/ 173831 h 366712"/>
              <a:gd name="connsiteX17" fmla="*/ 276225 w 309562"/>
              <a:gd name="connsiteY17" fmla="*/ 147637 h 366712"/>
              <a:gd name="connsiteX18" fmla="*/ 257175 w 309562"/>
              <a:gd name="connsiteY18" fmla="*/ 121444 h 366712"/>
              <a:gd name="connsiteX19" fmla="*/ 242887 w 309562"/>
              <a:gd name="connsiteY19" fmla="*/ 123825 h 366712"/>
              <a:gd name="connsiteX20" fmla="*/ 226219 w 309562"/>
              <a:gd name="connsiteY20" fmla="*/ 73819 h 366712"/>
              <a:gd name="connsiteX21" fmla="*/ 173831 w 309562"/>
              <a:gd name="connsiteY21" fmla="*/ 47625 h 366712"/>
              <a:gd name="connsiteX22" fmla="*/ 126206 w 309562"/>
              <a:gd name="connsiteY22" fmla="*/ 35719 h 366712"/>
              <a:gd name="connsiteX23" fmla="*/ 100012 w 309562"/>
              <a:gd name="connsiteY23" fmla="*/ 30956 h 366712"/>
              <a:gd name="connsiteX24" fmla="*/ 23812 w 309562"/>
              <a:gd name="connsiteY24" fmla="*/ 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09562" h="366712">
                <a:moveTo>
                  <a:pt x="23812" y="0"/>
                </a:moveTo>
                <a:lnTo>
                  <a:pt x="50006" y="73819"/>
                </a:lnTo>
                <a:lnTo>
                  <a:pt x="14287" y="126206"/>
                </a:lnTo>
                <a:lnTo>
                  <a:pt x="0" y="152400"/>
                </a:lnTo>
                <a:lnTo>
                  <a:pt x="30956" y="195262"/>
                </a:lnTo>
                <a:lnTo>
                  <a:pt x="47625" y="233362"/>
                </a:lnTo>
                <a:lnTo>
                  <a:pt x="61912" y="273844"/>
                </a:lnTo>
                <a:lnTo>
                  <a:pt x="57150" y="333375"/>
                </a:lnTo>
                <a:lnTo>
                  <a:pt x="133350" y="366712"/>
                </a:lnTo>
                <a:lnTo>
                  <a:pt x="147637" y="326231"/>
                </a:lnTo>
                <a:lnTo>
                  <a:pt x="147637" y="309562"/>
                </a:lnTo>
                <a:lnTo>
                  <a:pt x="190500" y="276225"/>
                </a:lnTo>
                <a:lnTo>
                  <a:pt x="209550" y="252412"/>
                </a:lnTo>
                <a:lnTo>
                  <a:pt x="238125" y="261937"/>
                </a:lnTo>
                <a:lnTo>
                  <a:pt x="292894" y="204787"/>
                </a:lnTo>
                <a:lnTo>
                  <a:pt x="309562" y="188119"/>
                </a:lnTo>
                <a:lnTo>
                  <a:pt x="309562" y="173831"/>
                </a:lnTo>
                <a:lnTo>
                  <a:pt x="276225" y="147637"/>
                </a:lnTo>
                <a:lnTo>
                  <a:pt x="257175" y="121444"/>
                </a:lnTo>
                <a:lnTo>
                  <a:pt x="242887" y="123825"/>
                </a:lnTo>
                <a:lnTo>
                  <a:pt x="226219" y="73819"/>
                </a:lnTo>
                <a:lnTo>
                  <a:pt x="173831" y="47625"/>
                </a:lnTo>
                <a:lnTo>
                  <a:pt x="126206" y="35719"/>
                </a:lnTo>
                <a:lnTo>
                  <a:pt x="100012" y="30956"/>
                </a:lnTo>
                <a:lnTo>
                  <a:pt x="23812" y="0"/>
                </a:lnTo>
                <a:close/>
              </a:path>
            </a:pathLst>
          </a:custGeom>
          <a:solidFill>
            <a:schemeClr val="bg1">
              <a:lumMod val="75000"/>
            </a:schemeClr>
          </a:solidFill>
          <a:ln w="12700">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pPr>
            <a:endParaRPr lang="en-GB" dirty="0">
              <a:solidFill>
                <a:schemeClr val="bg1"/>
              </a:solidFill>
              <a:ea typeface="ＭＳ Ｐゴシック" charset="-128"/>
            </a:endParaRPr>
          </a:p>
        </p:txBody>
      </p:sp>
      <p:sp>
        <p:nvSpPr>
          <p:cNvPr id="193" name="Freeform 192"/>
          <p:cNvSpPr/>
          <p:nvPr/>
        </p:nvSpPr>
        <p:spPr bwMode="auto">
          <a:xfrm>
            <a:off x="1386400" y="5608131"/>
            <a:ext cx="169862" cy="120650"/>
          </a:xfrm>
          <a:custGeom>
            <a:avLst/>
            <a:gdLst>
              <a:gd name="connsiteX0" fmla="*/ 78582 w 169069"/>
              <a:gd name="connsiteY0" fmla="*/ 121444 h 121444"/>
              <a:gd name="connsiteX1" fmla="*/ 54769 w 169069"/>
              <a:gd name="connsiteY1" fmla="*/ 61913 h 121444"/>
              <a:gd name="connsiteX2" fmla="*/ 23813 w 169069"/>
              <a:gd name="connsiteY2" fmla="*/ 61913 h 121444"/>
              <a:gd name="connsiteX3" fmla="*/ 0 w 169069"/>
              <a:gd name="connsiteY3" fmla="*/ 21432 h 121444"/>
              <a:gd name="connsiteX4" fmla="*/ 16669 w 169069"/>
              <a:gd name="connsiteY4" fmla="*/ 0 h 121444"/>
              <a:gd name="connsiteX5" fmla="*/ 57150 w 169069"/>
              <a:gd name="connsiteY5" fmla="*/ 23813 h 121444"/>
              <a:gd name="connsiteX6" fmla="*/ 102394 w 169069"/>
              <a:gd name="connsiteY6" fmla="*/ 14288 h 121444"/>
              <a:gd name="connsiteX7" fmla="*/ 123825 w 169069"/>
              <a:gd name="connsiteY7" fmla="*/ 28575 h 121444"/>
              <a:gd name="connsiteX8" fmla="*/ 169069 w 169069"/>
              <a:gd name="connsiteY8" fmla="*/ 47625 h 121444"/>
              <a:gd name="connsiteX9" fmla="*/ 169069 w 169069"/>
              <a:gd name="connsiteY9" fmla="*/ 71438 h 121444"/>
              <a:gd name="connsiteX10" fmla="*/ 142875 w 169069"/>
              <a:gd name="connsiteY10" fmla="*/ 95250 h 121444"/>
              <a:gd name="connsiteX11" fmla="*/ 78582 w 169069"/>
              <a:gd name="connsiteY11" fmla="*/ 121444 h 121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9069" h="121444">
                <a:moveTo>
                  <a:pt x="78582" y="121444"/>
                </a:moveTo>
                <a:lnTo>
                  <a:pt x="54769" y="61913"/>
                </a:lnTo>
                <a:lnTo>
                  <a:pt x="23813" y="61913"/>
                </a:lnTo>
                <a:lnTo>
                  <a:pt x="0" y="21432"/>
                </a:lnTo>
                <a:lnTo>
                  <a:pt x="16669" y="0"/>
                </a:lnTo>
                <a:lnTo>
                  <a:pt x="57150" y="23813"/>
                </a:lnTo>
                <a:lnTo>
                  <a:pt x="102394" y="14288"/>
                </a:lnTo>
                <a:lnTo>
                  <a:pt x="123825" y="28575"/>
                </a:lnTo>
                <a:lnTo>
                  <a:pt x="169069" y="47625"/>
                </a:lnTo>
                <a:lnTo>
                  <a:pt x="169069" y="71438"/>
                </a:lnTo>
                <a:lnTo>
                  <a:pt x="142875" y="95250"/>
                </a:lnTo>
                <a:lnTo>
                  <a:pt x="78582" y="121444"/>
                </a:lnTo>
                <a:close/>
              </a:path>
            </a:pathLst>
          </a:custGeom>
          <a:solidFill>
            <a:schemeClr val="bg1">
              <a:lumMod val="75000"/>
            </a:schemeClr>
          </a:solidFill>
          <a:ln w="12700">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pPr>
            <a:endParaRPr lang="en-GB" dirty="0">
              <a:solidFill>
                <a:schemeClr val="bg1"/>
              </a:solidFill>
              <a:ea typeface="ＭＳ Ｐゴシック" charset="-128"/>
            </a:endParaRPr>
          </a:p>
        </p:txBody>
      </p:sp>
      <p:sp>
        <p:nvSpPr>
          <p:cNvPr id="194" name="Freeform 193"/>
          <p:cNvSpPr/>
          <p:nvPr/>
        </p:nvSpPr>
        <p:spPr bwMode="auto">
          <a:xfrm>
            <a:off x="994287" y="5462081"/>
            <a:ext cx="139701" cy="127000"/>
          </a:xfrm>
          <a:custGeom>
            <a:avLst/>
            <a:gdLst>
              <a:gd name="connsiteX0" fmla="*/ 0 w 150019"/>
              <a:gd name="connsiteY0" fmla="*/ 47625 h 119063"/>
              <a:gd name="connsiteX1" fmla="*/ 52388 w 150019"/>
              <a:gd name="connsiteY1" fmla="*/ 119063 h 119063"/>
              <a:gd name="connsiteX2" fmla="*/ 92869 w 150019"/>
              <a:gd name="connsiteY2" fmla="*/ 102394 h 119063"/>
              <a:gd name="connsiteX3" fmla="*/ 138113 w 150019"/>
              <a:gd name="connsiteY3" fmla="*/ 111919 h 119063"/>
              <a:gd name="connsiteX4" fmla="*/ 147638 w 150019"/>
              <a:gd name="connsiteY4" fmla="*/ 104775 h 119063"/>
              <a:gd name="connsiteX5" fmla="*/ 150019 w 150019"/>
              <a:gd name="connsiteY5" fmla="*/ 88106 h 119063"/>
              <a:gd name="connsiteX6" fmla="*/ 116681 w 150019"/>
              <a:gd name="connsiteY6" fmla="*/ 66675 h 119063"/>
              <a:gd name="connsiteX7" fmla="*/ 100013 w 150019"/>
              <a:gd name="connsiteY7" fmla="*/ 33338 h 119063"/>
              <a:gd name="connsiteX8" fmla="*/ 66675 w 150019"/>
              <a:gd name="connsiteY8" fmla="*/ 0 h 119063"/>
              <a:gd name="connsiteX9" fmla="*/ 0 w 150019"/>
              <a:gd name="connsiteY9" fmla="*/ 47625 h 119063"/>
              <a:gd name="connsiteX0" fmla="*/ 0 w 150019"/>
              <a:gd name="connsiteY0" fmla="*/ 47625 h 119063"/>
              <a:gd name="connsiteX1" fmla="*/ 52388 w 150019"/>
              <a:gd name="connsiteY1" fmla="*/ 119063 h 119063"/>
              <a:gd name="connsiteX2" fmla="*/ 92869 w 150019"/>
              <a:gd name="connsiteY2" fmla="*/ 102394 h 119063"/>
              <a:gd name="connsiteX3" fmla="*/ 138113 w 150019"/>
              <a:gd name="connsiteY3" fmla="*/ 111919 h 119063"/>
              <a:gd name="connsiteX4" fmla="*/ 147638 w 150019"/>
              <a:gd name="connsiteY4" fmla="*/ 104775 h 119063"/>
              <a:gd name="connsiteX5" fmla="*/ 150019 w 150019"/>
              <a:gd name="connsiteY5" fmla="*/ 88106 h 119063"/>
              <a:gd name="connsiteX6" fmla="*/ 116681 w 150019"/>
              <a:gd name="connsiteY6" fmla="*/ 66675 h 119063"/>
              <a:gd name="connsiteX7" fmla="*/ 100013 w 150019"/>
              <a:gd name="connsiteY7" fmla="*/ 33338 h 119063"/>
              <a:gd name="connsiteX8" fmla="*/ 66675 w 150019"/>
              <a:gd name="connsiteY8" fmla="*/ 0 h 119063"/>
              <a:gd name="connsiteX9" fmla="*/ 30956 w 150019"/>
              <a:gd name="connsiteY9" fmla="*/ 23813 h 119063"/>
              <a:gd name="connsiteX10" fmla="*/ 0 w 150019"/>
              <a:gd name="connsiteY10" fmla="*/ 47625 h 119063"/>
              <a:gd name="connsiteX0" fmla="*/ 0 w 150019"/>
              <a:gd name="connsiteY0" fmla="*/ 47625 h 119063"/>
              <a:gd name="connsiteX1" fmla="*/ 52388 w 150019"/>
              <a:gd name="connsiteY1" fmla="*/ 119063 h 119063"/>
              <a:gd name="connsiteX2" fmla="*/ 92869 w 150019"/>
              <a:gd name="connsiteY2" fmla="*/ 102394 h 119063"/>
              <a:gd name="connsiteX3" fmla="*/ 138113 w 150019"/>
              <a:gd name="connsiteY3" fmla="*/ 111919 h 119063"/>
              <a:gd name="connsiteX4" fmla="*/ 147638 w 150019"/>
              <a:gd name="connsiteY4" fmla="*/ 104775 h 119063"/>
              <a:gd name="connsiteX5" fmla="*/ 150019 w 150019"/>
              <a:gd name="connsiteY5" fmla="*/ 88106 h 119063"/>
              <a:gd name="connsiteX6" fmla="*/ 116681 w 150019"/>
              <a:gd name="connsiteY6" fmla="*/ 66675 h 119063"/>
              <a:gd name="connsiteX7" fmla="*/ 100013 w 150019"/>
              <a:gd name="connsiteY7" fmla="*/ 33338 h 119063"/>
              <a:gd name="connsiteX8" fmla="*/ 66675 w 150019"/>
              <a:gd name="connsiteY8" fmla="*/ 0 h 119063"/>
              <a:gd name="connsiteX9" fmla="*/ 42862 w 150019"/>
              <a:gd name="connsiteY9" fmla="*/ 54769 h 119063"/>
              <a:gd name="connsiteX10" fmla="*/ 0 w 150019"/>
              <a:gd name="connsiteY10" fmla="*/ 47625 h 119063"/>
              <a:gd name="connsiteX0" fmla="*/ 0 w 142876"/>
              <a:gd name="connsiteY0" fmla="*/ 54769 h 119063"/>
              <a:gd name="connsiteX1" fmla="*/ 45245 w 142876"/>
              <a:gd name="connsiteY1" fmla="*/ 119063 h 119063"/>
              <a:gd name="connsiteX2" fmla="*/ 85726 w 142876"/>
              <a:gd name="connsiteY2" fmla="*/ 102394 h 119063"/>
              <a:gd name="connsiteX3" fmla="*/ 130970 w 142876"/>
              <a:gd name="connsiteY3" fmla="*/ 111919 h 119063"/>
              <a:gd name="connsiteX4" fmla="*/ 140495 w 142876"/>
              <a:gd name="connsiteY4" fmla="*/ 104775 h 119063"/>
              <a:gd name="connsiteX5" fmla="*/ 142876 w 142876"/>
              <a:gd name="connsiteY5" fmla="*/ 88106 h 119063"/>
              <a:gd name="connsiteX6" fmla="*/ 109538 w 142876"/>
              <a:gd name="connsiteY6" fmla="*/ 66675 h 119063"/>
              <a:gd name="connsiteX7" fmla="*/ 92870 w 142876"/>
              <a:gd name="connsiteY7" fmla="*/ 33338 h 119063"/>
              <a:gd name="connsiteX8" fmla="*/ 59532 w 142876"/>
              <a:gd name="connsiteY8" fmla="*/ 0 h 119063"/>
              <a:gd name="connsiteX9" fmla="*/ 35719 w 142876"/>
              <a:gd name="connsiteY9" fmla="*/ 54769 h 119063"/>
              <a:gd name="connsiteX10" fmla="*/ 0 w 142876"/>
              <a:gd name="connsiteY10" fmla="*/ 54769 h 119063"/>
              <a:gd name="connsiteX0" fmla="*/ 0 w 142876"/>
              <a:gd name="connsiteY0" fmla="*/ 54769 h 119063"/>
              <a:gd name="connsiteX1" fmla="*/ 45245 w 142876"/>
              <a:gd name="connsiteY1" fmla="*/ 119063 h 119063"/>
              <a:gd name="connsiteX2" fmla="*/ 85726 w 142876"/>
              <a:gd name="connsiteY2" fmla="*/ 102394 h 119063"/>
              <a:gd name="connsiteX3" fmla="*/ 130970 w 142876"/>
              <a:gd name="connsiteY3" fmla="*/ 111919 h 119063"/>
              <a:gd name="connsiteX4" fmla="*/ 140495 w 142876"/>
              <a:gd name="connsiteY4" fmla="*/ 104775 h 119063"/>
              <a:gd name="connsiteX5" fmla="*/ 142876 w 142876"/>
              <a:gd name="connsiteY5" fmla="*/ 88106 h 119063"/>
              <a:gd name="connsiteX6" fmla="*/ 109538 w 142876"/>
              <a:gd name="connsiteY6" fmla="*/ 66675 h 119063"/>
              <a:gd name="connsiteX7" fmla="*/ 92870 w 142876"/>
              <a:gd name="connsiteY7" fmla="*/ 33338 h 119063"/>
              <a:gd name="connsiteX8" fmla="*/ 59532 w 142876"/>
              <a:gd name="connsiteY8" fmla="*/ 0 h 119063"/>
              <a:gd name="connsiteX9" fmla="*/ 42863 w 142876"/>
              <a:gd name="connsiteY9" fmla="*/ 47625 h 119063"/>
              <a:gd name="connsiteX10" fmla="*/ 0 w 142876"/>
              <a:gd name="connsiteY10" fmla="*/ 54769 h 119063"/>
              <a:gd name="connsiteX0" fmla="*/ 0 w 140495"/>
              <a:gd name="connsiteY0" fmla="*/ 40482 h 119063"/>
              <a:gd name="connsiteX1" fmla="*/ 42864 w 140495"/>
              <a:gd name="connsiteY1" fmla="*/ 119063 h 119063"/>
              <a:gd name="connsiteX2" fmla="*/ 83345 w 140495"/>
              <a:gd name="connsiteY2" fmla="*/ 102394 h 119063"/>
              <a:gd name="connsiteX3" fmla="*/ 128589 w 140495"/>
              <a:gd name="connsiteY3" fmla="*/ 111919 h 119063"/>
              <a:gd name="connsiteX4" fmla="*/ 138114 w 140495"/>
              <a:gd name="connsiteY4" fmla="*/ 104775 h 119063"/>
              <a:gd name="connsiteX5" fmla="*/ 140495 w 140495"/>
              <a:gd name="connsiteY5" fmla="*/ 88106 h 119063"/>
              <a:gd name="connsiteX6" fmla="*/ 107157 w 140495"/>
              <a:gd name="connsiteY6" fmla="*/ 66675 h 119063"/>
              <a:gd name="connsiteX7" fmla="*/ 90489 w 140495"/>
              <a:gd name="connsiteY7" fmla="*/ 33338 h 119063"/>
              <a:gd name="connsiteX8" fmla="*/ 57151 w 140495"/>
              <a:gd name="connsiteY8" fmla="*/ 0 h 119063"/>
              <a:gd name="connsiteX9" fmla="*/ 40482 w 140495"/>
              <a:gd name="connsiteY9" fmla="*/ 47625 h 119063"/>
              <a:gd name="connsiteX10" fmla="*/ 0 w 140495"/>
              <a:gd name="connsiteY10" fmla="*/ 40482 h 119063"/>
              <a:gd name="connsiteX0" fmla="*/ 0 w 140495"/>
              <a:gd name="connsiteY0" fmla="*/ 40482 h 126206"/>
              <a:gd name="connsiteX1" fmla="*/ 42864 w 140495"/>
              <a:gd name="connsiteY1" fmla="*/ 119063 h 126206"/>
              <a:gd name="connsiteX2" fmla="*/ 83345 w 140495"/>
              <a:gd name="connsiteY2" fmla="*/ 126206 h 126206"/>
              <a:gd name="connsiteX3" fmla="*/ 128589 w 140495"/>
              <a:gd name="connsiteY3" fmla="*/ 111919 h 126206"/>
              <a:gd name="connsiteX4" fmla="*/ 138114 w 140495"/>
              <a:gd name="connsiteY4" fmla="*/ 104775 h 126206"/>
              <a:gd name="connsiteX5" fmla="*/ 140495 w 140495"/>
              <a:gd name="connsiteY5" fmla="*/ 88106 h 126206"/>
              <a:gd name="connsiteX6" fmla="*/ 107157 w 140495"/>
              <a:gd name="connsiteY6" fmla="*/ 66675 h 126206"/>
              <a:gd name="connsiteX7" fmla="*/ 90489 w 140495"/>
              <a:gd name="connsiteY7" fmla="*/ 33338 h 126206"/>
              <a:gd name="connsiteX8" fmla="*/ 57151 w 140495"/>
              <a:gd name="connsiteY8" fmla="*/ 0 h 126206"/>
              <a:gd name="connsiteX9" fmla="*/ 40482 w 140495"/>
              <a:gd name="connsiteY9" fmla="*/ 47625 h 126206"/>
              <a:gd name="connsiteX10" fmla="*/ 0 w 140495"/>
              <a:gd name="connsiteY10" fmla="*/ 40482 h 126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495" h="126206">
                <a:moveTo>
                  <a:pt x="0" y="40482"/>
                </a:moveTo>
                <a:lnTo>
                  <a:pt x="42864" y="119063"/>
                </a:lnTo>
                <a:lnTo>
                  <a:pt x="83345" y="126206"/>
                </a:lnTo>
                <a:lnTo>
                  <a:pt x="128589" y="111919"/>
                </a:lnTo>
                <a:lnTo>
                  <a:pt x="138114" y="104775"/>
                </a:lnTo>
                <a:lnTo>
                  <a:pt x="140495" y="88106"/>
                </a:lnTo>
                <a:lnTo>
                  <a:pt x="107157" y="66675"/>
                </a:lnTo>
                <a:lnTo>
                  <a:pt x="90489" y="33338"/>
                </a:lnTo>
                <a:lnTo>
                  <a:pt x="57151" y="0"/>
                </a:lnTo>
                <a:lnTo>
                  <a:pt x="40482" y="47625"/>
                </a:lnTo>
                <a:lnTo>
                  <a:pt x="0" y="40482"/>
                </a:lnTo>
                <a:close/>
              </a:path>
            </a:pathLst>
          </a:custGeom>
          <a:solidFill>
            <a:schemeClr val="bg1">
              <a:lumMod val="75000"/>
            </a:schemeClr>
          </a:solidFill>
          <a:ln w="12700">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pPr>
            <a:endParaRPr lang="en-GB" dirty="0">
              <a:solidFill>
                <a:schemeClr val="bg1"/>
              </a:solidFill>
              <a:ea typeface="ＭＳ Ｐゴシック" charset="-128"/>
            </a:endParaRPr>
          </a:p>
        </p:txBody>
      </p:sp>
      <p:sp>
        <p:nvSpPr>
          <p:cNvPr id="195" name="Freeform 194"/>
          <p:cNvSpPr/>
          <p:nvPr/>
        </p:nvSpPr>
        <p:spPr bwMode="auto">
          <a:xfrm>
            <a:off x="614874" y="5355719"/>
            <a:ext cx="107950" cy="100012"/>
          </a:xfrm>
          <a:custGeom>
            <a:avLst/>
            <a:gdLst>
              <a:gd name="connsiteX0" fmla="*/ 0 w 107157"/>
              <a:gd name="connsiteY0" fmla="*/ 73819 h 100012"/>
              <a:gd name="connsiteX1" fmla="*/ 64294 w 107157"/>
              <a:gd name="connsiteY1" fmla="*/ 100012 h 100012"/>
              <a:gd name="connsiteX2" fmla="*/ 102394 w 107157"/>
              <a:gd name="connsiteY2" fmla="*/ 88106 h 100012"/>
              <a:gd name="connsiteX3" fmla="*/ 107157 w 107157"/>
              <a:gd name="connsiteY3" fmla="*/ 57150 h 100012"/>
              <a:gd name="connsiteX4" fmla="*/ 107157 w 107157"/>
              <a:gd name="connsiteY4" fmla="*/ 28575 h 100012"/>
              <a:gd name="connsiteX5" fmla="*/ 92869 w 107157"/>
              <a:gd name="connsiteY5" fmla="*/ 2381 h 100012"/>
              <a:gd name="connsiteX6" fmla="*/ 78582 w 107157"/>
              <a:gd name="connsiteY6" fmla="*/ 4762 h 100012"/>
              <a:gd name="connsiteX7" fmla="*/ 57150 w 107157"/>
              <a:gd name="connsiteY7" fmla="*/ 11906 h 100012"/>
              <a:gd name="connsiteX8" fmla="*/ 52388 w 107157"/>
              <a:gd name="connsiteY8" fmla="*/ 0 h 100012"/>
              <a:gd name="connsiteX9" fmla="*/ 16669 w 107157"/>
              <a:gd name="connsiteY9" fmla="*/ 23812 h 100012"/>
              <a:gd name="connsiteX10" fmla="*/ 0 w 107157"/>
              <a:gd name="connsiteY10" fmla="*/ 73819 h 10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157" h="100012">
                <a:moveTo>
                  <a:pt x="0" y="73819"/>
                </a:moveTo>
                <a:lnTo>
                  <a:pt x="64294" y="100012"/>
                </a:lnTo>
                <a:lnTo>
                  <a:pt x="102394" y="88106"/>
                </a:lnTo>
                <a:lnTo>
                  <a:pt x="107157" y="57150"/>
                </a:lnTo>
                <a:lnTo>
                  <a:pt x="107157" y="28575"/>
                </a:lnTo>
                <a:lnTo>
                  <a:pt x="92869" y="2381"/>
                </a:lnTo>
                <a:lnTo>
                  <a:pt x="78582" y="4762"/>
                </a:lnTo>
                <a:lnTo>
                  <a:pt x="57150" y="11906"/>
                </a:lnTo>
                <a:lnTo>
                  <a:pt x="52388" y="0"/>
                </a:lnTo>
                <a:lnTo>
                  <a:pt x="16669" y="23812"/>
                </a:lnTo>
                <a:lnTo>
                  <a:pt x="0" y="73819"/>
                </a:lnTo>
                <a:close/>
              </a:path>
            </a:pathLst>
          </a:custGeom>
          <a:solidFill>
            <a:schemeClr val="bg1">
              <a:lumMod val="75000"/>
            </a:schemeClr>
          </a:solidFill>
          <a:ln w="12700">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pPr>
            <a:endParaRPr lang="en-GB" dirty="0">
              <a:solidFill>
                <a:schemeClr val="bg1"/>
              </a:solidFill>
              <a:ea typeface="ＭＳ Ｐゴシック" charset="-128"/>
            </a:endParaRPr>
          </a:p>
        </p:txBody>
      </p:sp>
      <p:sp>
        <p:nvSpPr>
          <p:cNvPr id="196" name="Freeform 195"/>
          <p:cNvSpPr/>
          <p:nvPr/>
        </p:nvSpPr>
        <p:spPr bwMode="auto">
          <a:xfrm>
            <a:off x="506924" y="5436681"/>
            <a:ext cx="44450" cy="73025"/>
          </a:xfrm>
          <a:custGeom>
            <a:avLst/>
            <a:gdLst>
              <a:gd name="connsiteX0" fmla="*/ 0 w 42863"/>
              <a:gd name="connsiteY0" fmla="*/ 26194 h 26194"/>
              <a:gd name="connsiteX1" fmla="*/ 42863 w 42863"/>
              <a:gd name="connsiteY1" fmla="*/ 0 h 26194"/>
              <a:gd name="connsiteX2" fmla="*/ 0 w 42863"/>
              <a:gd name="connsiteY2" fmla="*/ 26194 h 26194"/>
              <a:gd name="connsiteX0" fmla="*/ 603 w 43819"/>
              <a:gd name="connsiteY0" fmla="*/ 26585 h 48016"/>
              <a:gd name="connsiteX1" fmla="*/ 43466 w 43819"/>
              <a:gd name="connsiteY1" fmla="*/ 391 h 48016"/>
              <a:gd name="connsiteX2" fmla="*/ 19653 w 43819"/>
              <a:gd name="connsiteY2" fmla="*/ 48016 h 48016"/>
              <a:gd name="connsiteX3" fmla="*/ 603 w 43819"/>
              <a:gd name="connsiteY3" fmla="*/ 26585 h 48016"/>
              <a:gd name="connsiteX0" fmla="*/ 1361 w 44335"/>
              <a:gd name="connsiteY0" fmla="*/ 27889 h 75514"/>
              <a:gd name="connsiteX1" fmla="*/ 44224 w 44335"/>
              <a:gd name="connsiteY1" fmla="*/ 1695 h 75514"/>
              <a:gd name="connsiteX2" fmla="*/ 13267 w 44335"/>
              <a:gd name="connsiteY2" fmla="*/ 75514 h 75514"/>
              <a:gd name="connsiteX3" fmla="*/ 1361 w 44335"/>
              <a:gd name="connsiteY3" fmla="*/ 27889 h 75514"/>
              <a:gd name="connsiteX0" fmla="*/ 1361 w 45202"/>
              <a:gd name="connsiteY0" fmla="*/ 27889 h 75682"/>
              <a:gd name="connsiteX1" fmla="*/ 44224 w 45202"/>
              <a:gd name="connsiteY1" fmla="*/ 1695 h 75682"/>
              <a:gd name="connsiteX2" fmla="*/ 29936 w 45202"/>
              <a:gd name="connsiteY2" fmla="*/ 42177 h 75682"/>
              <a:gd name="connsiteX3" fmla="*/ 13267 w 45202"/>
              <a:gd name="connsiteY3" fmla="*/ 75514 h 75682"/>
              <a:gd name="connsiteX4" fmla="*/ 1361 w 45202"/>
              <a:gd name="connsiteY4" fmla="*/ 27889 h 75682"/>
              <a:gd name="connsiteX0" fmla="*/ 1361 w 44448"/>
              <a:gd name="connsiteY0" fmla="*/ 26261 h 74017"/>
              <a:gd name="connsiteX1" fmla="*/ 44224 w 44448"/>
              <a:gd name="connsiteY1" fmla="*/ 67 h 74017"/>
              <a:gd name="connsiteX2" fmla="*/ 18030 w 44448"/>
              <a:gd name="connsiteY2" fmla="*/ 33405 h 74017"/>
              <a:gd name="connsiteX3" fmla="*/ 13267 w 44448"/>
              <a:gd name="connsiteY3" fmla="*/ 73886 h 74017"/>
              <a:gd name="connsiteX4" fmla="*/ 1361 w 44448"/>
              <a:gd name="connsiteY4" fmla="*/ 26261 h 74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48" h="74017">
                <a:moveTo>
                  <a:pt x="1361" y="26261"/>
                </a:moveTo>
                <a:cubicBezTo>
                  <a:pt x="6520" y="13958"/>
                  <a:pt x="41446" y="-1124"/>
                  <a:pt x="44224" y="67"/>
                </a:cubicBezTo>
                <a:cubicBezTo>
                  <a:pt x="47002" y="1258"/>
                  <a:pt x="23189" y="21102"/>
                  <a:pt x="18030" y="33405"/>
                </a:cubicBezTo>
                <a:cubicBezTo>
                  <a:pt x="12871" y="45708"/>
                  <a:pt x="18029" y="76267"/>
                  <a:pt x="13267" y="73886"/>
                </a:cubicBezTo>
                <a:cubicBezTo>
                  <a:pt x="6917" y="66742"/>
                  <a:pt x="-3798" y="38564"/>
                  <a:pt x="1361" y="26261"/>
                </a:cubicBezTo>
                <a:close/>
              </a:path>
            </a:pathLst>
          </a:custGeom>
          <a:solidFill>
            <a:schemeClr val="bg1">
              <a:lumMod val="75000"/>
            </a:schemeClr>
          </a:solidFill>
          <a:ln w="12700">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pPr>
            <a:endParaRPr lang="en-GB" dirty="0">
              <a:solidFill>
                <a:schemeClr val="bg1"/>
              </a:solidFill>
              <a:ea typeface="ＭＳ Ｐゴシック" charset="-128"/>
            </a:endParaRPr>
          </a:p>
        </p:txBody>
      </p:sp>
      <p:sp>
        <p:nvSpPr>
          <p:cNvPr id="197" name="Freeform 196"/>
          <p:cNvSpPr/>
          <p:nvPr/>
        </p:nvSpPr>
        <p:spPr bwMode="auto">
          <a:xfrm>
            <a:off x="1222887" y="5557331"/>
            <a:ext cx="149225" cy="50800"/>
          </a:xfrm>
          <a:custGeom>
            <a:avLst/>
            <a:gdLst>
              <a:gd name="connsiteX0" fmla="*/ 0 w 133350"/>
              <a:gd name="connsiteY0" fmla="*/ 9525 h 47625"/>
              <a:gd name="connsiteX1" fmla="*/ 38100 w 133350"/>
              <a:gd name="connsiteY1" fmla="*/ 47625 h 47625"/>
              <a:gd name="connsiteX2" fmla="*/ 59531 w 133350"/>
              <a:gd name="connsiteY2" fmla="*/ 40481 h 47625"/>
              <a:gd name="connsiteX3" fmla="*/ 73819 w 133350"/>
              <a:gd name="connsiteY3" fmla="*/ 47625 h 47625"/>
              <a:gd name="connsiteX4" fmla="*/ 100012 w 133350"/>
              <a:gd name="connsiteY4" fmla="*/ 45244 h 47625"/>
              <a:gd name="connsiteX5" fmla="*/ 133350 w 133350"/>
              <a:gd name="connsiteY5" fmla="*/ 26194 h 47625"/>
              <a:gd name="connsiteX6" fmla="*/ 119062 w 133350"/>
              <a:gd name="connsiteY6" fmla="*/ 14288 h 47625"/>
              <a:gd name="connsiteX7" fmla="*/ 83344 w 133350"/>
              <a:gd name="connsiteY7" fmla="*/ 21431 h 47625"/>
              <a:gd name="connsiteX8" fmla="*/ 64294 w 133350"/>
              <a:gd name="connsiteY8" fmla="*/ 0 h 47625"/>
              <a:gd name="connsiteX9" fmla="*/ 57150 w 133350"/>
              <a:gd name="connsiteY9" fmla="*/ 19050 h 47625"/>
              <a:gd name="connsiteX10" fmla="*/ 0 w 133350"/>
              <a:gd name="connsiteY10" fmla="*/ 9525 h 47625"/>
              <a:gd name="connsiteX0" fmla="*/ 0 w 133350"/>
              <a:gd name="connsiteY0" fmla="*/ 9525 h 47625"/>
              <a:gd name="connsiteX1" fmla="*/ 21431 w 133350"/>
              <a:gd name="connsiteY1" fmla="*/ 30956 h 47625"/>
              <a:gd name="connsiteX2" fmla="*/ 38100 w 133350"/>
              <a:gd name="connsiteY2" fmla="*/ 47625 h 47625"/>
              <a:gd name="connsiteX3" fmla="*/ 59531 w 133350"/>
              <a:gd name="connsiteY3" fmla="*/ 40481 h 47625"/>
              <a:gd name="connsiteX4" fmla="*/ 73819 w 133350"/>
              <a:gd name="connsiteY4" fmla="*/ 47625 h 47625"/>
              <a:gd name="connsiteX5" fmla="*/ 100012 w 133350"/>
              <a:gd name="connsiteY5" fmla="*/ 45244 h 47625"/>
              <a:gd name="connsiteX6" fmla="*/ 133350 w 133350"/>
              <a:gd name="connsiteY6" fmla="*/ 26194 h 47625"/>
              <a:gd name="connsiteX7" fmla="*/ 119062 w 133350"/>
              <a:gd name="connsiteY7" fmla="*/ 14288 h 47625"/>
              <a:gd name="connsiteX8" fmla="*/ 83344 w 133350"/>
              <a:gd name="connsiteY8" fmla="*/ 21431 h 47625"/>
              <a:gd name="connsiteX9" fmla="*/ 64294 w 133350"/>
              <a:gd name="connsiteY9" fmla="*/ 0 h 47625"/>
              <a:gd name="connsiteX10" fmla="*/ 57150 w 133350"/>
              <a:gd name="connsiteY10" fmla="*/ 19050 h 47625"/>
              <a:gd name="connsiteX11" fmla="*/ 0 w 133350"/>
              <a:gd name="connsiteY11" fmla="*/ 9525 h 47625"/>
              <a:gd name="connsiteX0" fmla="*/ 16669 w 150019"/>
              <a:gd name="connsiteY0" fmla="*/ 9525 h 50006"/>
              <a:gd name="connsiteX1" fmla="*/ 0 w 150019"/>
              <a:gd name="connsiteY1" fmla="*/ 50006 h 50006"/>
              <a:gd name="connsiteX2" fmla="*/ 54769 w 150019"/>
              <a:gd name="connsiteY2" fmla="*/ 47625 h 50006"/>
              <a:gd name="connsiteX3" fmla="*/ 76200 w 150019"/>
              <a:gd name="connsiteY3" fmla="*/ 40481 h 50006"/>
              <a:gd name="connsiteX4" fmla="*/ 90488 w 150019"/>
              <a:gd name="connsiteY4" fmla="*/ 47625 h 50006"/>
              <a:gd name="connsiteX5" fmla="*/ 116681 w 150019"/>
              <a:gd name="connsiteY5" fmla="*/ 45244 h 50006"/>
              <a:gd name="connsiteX6" fmla="*/ 150019 w 150019"/>
              <a:gd name="connsiteY6" fmla="*/ 26194 h 50006"/>
              <a:gd name="connsiteX7" fmla="*/ 135731 w 150019"/>
              <a:gd name="connsiteY7" fmla="*/ 14288 h 50006"/>
              <a:gd name="connsiteX8" fmla="*/ 100013 w 150019"/>
              <a:gd name="connsiteY8" fmla="*/ 21431 h 50006"/>
              <a:gd name="connsiteX9" fmla="*/ 80963 w 150019"/>
              <a:gd name="connsiteY9" fmla="*/ 0 h 50006"/>
              <a:gd name="connsiteX10" fmla="*/ 73819 w 150019"/>
              <a:gd name="connsiteY10" fmla="*/ 19050 h 50006"/>
              <a:gd name="connsiteX11" fmla="*/ 16669 w 150019"/>
              <a:gd name="connsiteY11" fmla="*/ 9525 h 5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019" h="50006">
                <a:moveTo>
                  <a:pt x="16669" y="9525"/>
                </a:moveTo>
                <a:lnTo>
                  <a:pt x="0" y="50006"/>
                </a:lnTo>
                <a:lnTo>
                  <a:pt x="54769" y="47625"/>
                </a:lnTo>
                <a:lnTo>
                  <a:pt x="76200" y="40481"/>
                </a:lnTo>
                <a:lnTo>
                  <a:pt x="90488" y="47625"/>
                </a:lnTo>
                <a:lnTo>
                  <a:pt x="116681" y="45244"/>
                </a:lnTo>
                <a:lnTo>
                  <a:pt x="150019" y="26194"/>
                </a:lnTo>
                <a:lnTo>
                  <a:pt x="135731" y="14288"/>
                </a:lnTo>
                <a:lnTo>
                  <a:pt x="100013" y="21431"/>
                </a:lnTo>
                <a:lnTo>
                  <a:pt x="80963" y="0"/>
                </a:lnTo>
                <a:lnTo>
                  <a:pt x="73819" y="19050"/>
                </a:lnTo>
                <a:lnTo>
                  <a:pt x="16669" y="9525"/>
                </a:lnTo>
                <a:close/>
              </a:path>
            </a:pathLst>
          </a:custGeom>
          <a:solidFill>
            <a:schemeClr val="bg1">
              <a:lumMod val="75000"/>
            </a:schemeClr>
          </a:solidFill>
          <a:ln w="12700">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pPr>
            <a:endParaRPr lang="en-GB" dirty="0">
              <a:solidFill>
                <a:schemeClr val="bg1"/>
              </a:solidFill>
              <a:ea typeface="ＭＳ Ｐゴシック" charset="-128"/>
            </a:endParaRPr>
          </a:p>
        </p:txBody>
      </p:sp>
      <p:sp>
        <p:nvSpPr>
          <p:cNvPr id="198" name="Freeform 197"/>
          <p:cNvSpPr/>
          <p:nvPr/>
        </p:nvSpPr>
        <p:spPr bwMode="auto">
          <a:xfrm>
            <a:off x="1295912" y="5641469"/>
            <a:ext cx="65088" cy="57150"/>
          </a:xfrm>
          <a:custGeom>
            <a:avLst/>
            <a:gdLst>
              <a:gd name="connsiteX0" fmla="*/ 0 w 64294"/>
              <a:gd name="connsiteY0" fmla="*/ 0 h 52388"/>
              <a:gd name="connsiteX1" fmla="*/ 21431 w 64294"/>
              <a:gd name="connsiteY1" fmla="*/ 52388 h 52388"/>
              <a:gd name="connsiteX2" fmla="*/ 42862 w 64294"/>
              <a:gd name="connsiteY2" fmla="*/ 50007 h 52388"/>
              <a:gd name="connsiteX3" fmla="*/ 64294 w 64294"/>
              <a:gd name="connsiteY3" fmla="*/ 28575 h 52388"/>
              <a:gd name="connsiteX4" fmla="*/ 0 w 64294"/>
              <a:gd name="connsiteY4" fmla="*/ 0 h 52388"/>
              <a:gd name="connsiteX0" fmla="*/ 0 w 64294"/>
              <a:gd name="connsiteY0" fmla="*/ 0 h 52388"/>
              <a:gd name="connsiteX1" fmla="*/ 21431 w 64294"/>
              <a:gd name="connsiteY1" fmla="*/ 52388 h 52388"/>
              <a:gd name="connsiteX2" fmla="*/ 42862 w 64294"/>
              <a:gd name="connsiteY2" fmla="*/ 50007 h 52388"/>
              <a:gd name="connsiteX3" fmla="*/ 64294 w 64294"/>
              <a:gd name="connsiteY3" fmla="*/ 28575 h 52388"/>
              <a:gd name="connsiteX4" fmla="*/ 26194 w 64294"/>
              <a:gd name="connsiteY4" fmla="*/ 9525 h 52388"/>
              <a:gd name="connsiteX5" fmla="*/ 0 w 64294"/>
              <a:gd name="connsiteY5" fmla="*/ 0 h 52388"/>
              <a:gd name="connsiteX0" fmla="*/ 0 w 64294"/>
              <a:gd name="connsiteY0" fmla="*/ 4762 h 57150"/>
              <a:gd name="connsiteX1" fmla="*/ 21431 w 64294"/>
              <a:gd name="connsiteY1" fmla="*/ 57150 h 57150"/>
              <a:gd name="connsiteX2" fmla="*/ 42862 w 64294"/>
              <a:gd name="connsiteY2" fmla="*/ 54769 h 57150"/>
              <a:gd name="connsiteX3" fmla="*/ 64294 w 64294"/>
              <a:gd name="connsiteY3" fmla="*/ 33337 h 57150"/>
              <a:gd name="connsiteX4" fmla="*/ 28576 w 64294"/>
              <a:gd name="connsiteY4" fmla="*/ 0 h 57150"/>
              <a:gd name="connsiteX5" fmla="*/ 0 w 64294"/>
              <a:gd name="connsiteY5" fmla="*/ 476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4" h="57150">
                <a:moveTo>
                  <a:pt x="0" y="4762"/>
                </a:moveTo>
                <a:lnTo>
                  <a:pt x="21431" y="57150"/>
                </a:lnTo>
                <a:lnTo>
                  <a:pt x="42862" y="54769"/>
                </a:lnTo>
                <a:lnTo>
                  <a:pt x="64294" y="33337"/>
                </a:lnTo>
                <a:lnTo>
                  <a:pt x="28576" y="0"/>
                </a:lnTo>
                <a:lnTo>
                  <a:pt x="0" y="4762"/>
                </a:lnTo>
                <a:close/>
              </a:path>
            </a:pathLst>
          </a:custGeom>
          <a:solidFill>
            <a:schemeClr val="bg1">
              <a:lumMod val="75000"/>
            </a:schemeClr>
          </a:solidFill>
          <a:ln w="12700">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pPr>
            <a:endParaRPr lang="en-GB" dirty="0">
              <a:solidFill>
                <a:schemeClr val="bg1"/>
              </a:solidFill>
              <a:ea typeface="ＭＳ Ｐゴシック" charset="-128"/>
            </a:endParaRPr>
          </a:p>
        </p:txBody>
      </p:sp>
      <p:sp>
        <p:nvSpPr>
          <p:cNvPr id="199" name="Freeform 198"/>
          <p:cNvSpPr/>
          <p:nvPr/>
        </p:nvSpPr>
        <p:spPr bwMode="auto">
          <a:xfrm>
            <a:off x="1395925" y="5716081"/>
            <a:ext cx="38100" cy="31750"/>
          </a:xfrm>
          <a:custGeom>
            <a:avLst/>
            <a:gdLst>
              <a:gd name="connsiteX0" fmla="*/ 0 w 9525"/>
              <a:gd name="connsiteY0" fmla="*/ 0 h 23813"/>
              <a:gd name="connsiteX1" fmla="*/ 9525 w 9525"/>
              <a:gd name="connsiteY1" fmla="*/ 23813 h 23813"/>
              <a:gd name="connsiteX2" fmla="*/ 0 w 9525"/>
              <a:gd name="connsiteY2" fmla="*/ 0 h 23813"/>
              <a:gd name="connsiteX0" fmla="*/ 414 w 10422"/>
              <a:gd name="connsiteY0" fmla="*/ 0 h 11276"/>
              <a:gd name="connsiteX1" fmla="*/ 10414 w 10422"/>
              <a:gd name="connsiteY1" fmla="*/ 10000 h 11276"/>
              <a:gd name="connsiteX2" fmla="*/ 2080 w 10422"/>
              <a:gd name="connsiteY2" fmla="*/ 10000 h 11276"/>
              <a:gd name="connsiteX3" fmla="*/ 414 w 10422"/>
              <a:gd name="connsiteY3" fmla="*/ 0 h 11276"/>
              <a:gd name="connsiteX0" fmla="*/ 4640 w 8508"/>
              <a:gd name="connsiteY0" fmla="*/ 0 h 6867"/>
              <a:gd name="connsiteX1" fmla="*/ 8390 w 8508"/>
              <a:gd name="connsiteY1" fmla="*/ 5833 h 6867"/>
              <a:gd name="connsiteX2" fmla="*/ 56 w 8508"/>
              <a:gd name="connsiteY2" fmla="*/ 5833 h 6867"/>
              <a:gd name="connsiteX3" fmla="*/ 4640 w 8508"/>
              <a:gd name="connsiteY3" fmla="*/ 0 h 6867"/>
            </a:gdLst>
            <a:ahLst/>
            <a:cxnLst>
              <a:cxn ang="0">
                <a:pos x="connsiteX0" y="connsiteY0"/>
              </a:cxn>
              <a:cxn ang="0">
                <a:pos x="connsiteX1" y="connsiteY1"/>
              </a:cxn>
              <a:cxn ang="0">
                <a:pos x="connsiteX2" y="connsiteY2"/>
              </a:cxn>
              <a:cxn ang="0">
                <a:pos x="connsiteX3" y="connsiteY3"/>
              </a:cxn>
            </a:cxnLst>
            <a:rect l="l" t="t" r="r" b="b"/>
            <a:pathLst>
              <a:path w="8508" h="6867">
                <a:moveTo>
                  <a:pt x="4640" y="0"/>
                </a:moveTo>
                <a:cubicBezTo>
                  <a:pt x="6029" y="0"/>
                  <a:pt x="9154" y="4861"/>
                  <a:pt x="8390" y="5833"/>
                </a:cubicBezTo>
                <a:cubicBezTo>
                  <a:pt x="7626" y="6805"/>
                  <a:pt x="2139" y="7569"/>
                  <a:pt x="56" y="5833"/>
                </a:cubicBezTo>
                <a:cubicBezTo>
                  <a:pt x="-499" y="2500"/>
                  <a:pt x="3251" y="0"/>
                  <a:pt x="4640" y="0"/>
                </a:cubicBezTo>
                <a:close/>
              </a:path>
            </a:pathLst>
          </a:custGeom>
          <a:solidFill>
            <a:schemeClr val="bg1">
              <a:lumMod val="75000"/>
            </a:schemeClr>
          </a:solidFill>
          <a:ln w="12700">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a:lstStyle/>
          <a:p>
            <a:pPr eaLnBrk="0" hangingPunct="0">
              <a:buClr>
                <a:srgbClr val="000000"/>
              </a:buClr>
              <a:buSzPct val="100000"/>
              <a:buFont typeface="Times New Roman" pitchFamily="16" charset="0"/>
              <a:buNone/>
            </a:pPr>
            <a:endParaRPr lang="en-GB" dirty="0">
              <a:solidFill>
                <a:schemeClr val="bg1"/>
              </a:solidFill>
              <a:ea typeface="ＭＳ Ｐゴシック" charset="-128"/>
            </a:endParaRPr>
          </a:p>
        </p:txBody>
      </p:sp>
      <p:sp>
        <p:nvSpPr>
          <p:cNvPr id="203" name="Oval 202"/>
          <p:cNvSpPr/>
          <p:nvPr/>
        </p:nvSpPr>
        <p:spPr>
          <a:xfrm>
            <a:off x="937543" y="5466072"/>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5" name="Oval 174"/>
          <p:cNvSpPr/>
          <p:nvPr/>
        </p:nvSpPr>
        <p:spPr>
          <a:xfrm>
            <a:off x="7831057" y="4789051"/>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6" name="Oval 175"/>
          <p:cNvSpPr/>
          <p:nvPr/>
        </p:nvSpPr>
        <p:spPr>
          <a:xfrm>
            <a:off x="7831057" y="4361898"/>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extBox 1"/>
          <p:cNvSpPr txBox="1"/>
          <p:nvPr/>
        </p:nvSpPr>
        <p:spPr>
          <a:xfrm>
            <a:off x="7991556" y="4227791"/>
            <a:ext cx="1058701" cy="523220"/>
          </a:xfrm>
          <a:prstGeom prst="rect">
            <a:avLst/>
          </a:prstGeom>
          <a:noFill/>
        </p:spPr>
        <p:txBody>
          <a:bodyPr wrap="square" rtlCol="0">
            <a:spAutoFit/>
          </a:bodyPr>
          <a:lstStyle/>
          <a:p>
            <a:r>
              <a:rPr lang="en-US" sz="1400" dirty="0" smtClean="0">
                <a:latin typeface="Cambria" pitchFamily="18" charset="0"/>
              </a:rPr>
              <a:t>Associated Agencies</a:t>
            </a:r>
            <a:endParaRPr lang="en-US" sz="1400" dirty="0">
              <a:latin typeface="Cambria" pitchFamily="18" charset="0"/>
            </a:endParaRPr>
          </a:p>
        </p:txBody>
      </p:sp>
      <p:sp>
        <p:nvSpPr>
          <p:cNvPr id="188" name="TextBox 187"/>
          <p:cNvSpPr txBox="1"/>
          <p:nvPr/>
        </p:nvSpPr>
        <p:spPr>
          <a:xfrm>
            <a:off x="7983457" y="4759404"/>
            <a:ext cx="878274" cy="307777"/>
          </a:xfrm>
          <a:prstGeom prst="rect">
            <a:avLst/>
          </a:prstGeom>
          <a:noFill/>
        </p:spPr>
        <p:txBody>
          <a:bodyPr wrap="square" rtlCol="0">
            <a:spAutoFit/>
          </a:bodyPr>
          <a:lstStyle/>
          <a:p>
            <a:r>
              <a:rPr lang="en-US" sz="1400" dirty="0" smtClean="0">
                <a:latin typeface="Cambria" pitchFamily="18" charset="0"/>
              </a:rPr>
              <a:t>BSCs</a:t>
            </a:r>
            <a:endParaRPr lang="en-US" sz="1400" dirty="0">
              <a:latin typeface="Cambria" pitchFamily="18" charset="0"/>
            </a:endParaRPr>
          </a:p>
        </p:txBody>
      </p:sp>
      <p:sp>
        <p:nvSpPr>
          <p:cNvPr id="189" name="Oval 188"/>
          <p:cNvSpPr/>
          <p:nvPr/>
        </p:nvSpPr>
        <p:spPr>
          <a:xfrm>
            <a:off x="6386119" y="4684694"/>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0" name="Oval 189"/>
          <p:cNvSpPr/>
          <p:nvPr/>
        </p:nvSpPr>
        <p:spPr>
          <a:xfrm>
            <a:off x="6194040" y="4183180"/>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1" name="Oval 190"/>
          <p:cNvSpPr/>
          <p:nvPr/>
        </p:nvSpPr>
        <p:spPr>
          <a:xfrm>
            <a:off x="2508761" y="4773874"/>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0" name="Oval 199"/>
          <p:cNvSpPr/>
          <p:nvPr/>
        </p:nvSpPr>
        <p:spPr>
          <a:xfrm>
            <a:off x="2167938" y="4241371"/>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4" name="Oval 203"/>
          <p:cNvSpPr/>
          <p:nvPr/>
        </p:nvSpPr>
        <p:spPr>
          <a:xfrm>
            <a:off x="1870204" y="4541404"/>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5" name="Oval 204"/>
          <p:cNvSpPr/>
          <p:nvPr/>
        </p:nvSpPr>
        <p:spPr>
          <a:xfrm>
            <a:off x="5285000" y="4208329"/>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6" name="Oval 205"/>
          <p:cNvSpPr/>
          <p:nvPr/>
        </p:nvSpPr>
        <p:spPr>
          <a:xfrm>
            <a:off x="987323" y="2773794"/>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7" name="Oval 206"/>
          <p:cNvSpPr/>
          <p:nvPr/>
        </p:nvSpPr>
        <p:spPr>
          <a:xfrm>
            <a:off x="1480698" y="3964272"/>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8" name="Oval 207"/>
          <p:cNvSpPr/>
          <p:nvPr/>
        </p:nvSpPr>
        <p:spPr>
          <a:xfrm>
            <a:off x="829544" y="3470407"/>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9" name="Oval 208"/>
          <p:cNvSpPr/>
          <p:nvPr/>
        </p:nvSpPr>
        <p:spPr>
          <a:xfrm>
            <a:off x="1280812" y="4044198"/>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0" name="Oval 209"/>
          <p:cNvSpPr/>
          <p:nvPr/>
        </p:nvSpPr>
        <p:spPr>
          <a:xfrm>
            <a:off x="1455733" y="4457615"/>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1" name="Oval 210"/>
          <p:cNvSpPr/>
          <p:nvPr/>
        </p:nvSpPr>
        <p:spPr>
          <a:xfrm>
            <a:off x="779837" y="3261396"/>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2" name="Oval 211"/>
          <p:cNvSpPr/>
          <p:nvPr/>
        </p:nvSpPr>
        <p:spPr>
          <a:xfrm>
            <a:off x="1186504" y="3705586"/>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3" name="Oval 212"/>
          <p:cNvSpPr/>
          <p:nvPr/>
        </p:nvSpPr>
        <p:spPr>
          <a:xfrm>
            <a:off x="833438" y="3392225"/>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4" name="Oval 213"/>
          <p:cNvSpPr/>
          <p:nvPr/>
        </p:nvSpPr>
        <p:spPr>
          <a:xfrm>
            <a:off x="925530" y="3331842"/>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5" name="Oval 214"/>
          <p:cNvSpPr/>
          <p:nvPr/>
        </p:nvSpPr>
        <p:spPr>
          <a:xfrm>
            <a:off x="1006016" y="3924021"/>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6" name="Oval 215"/>
          <p:cNvSpPr/>
          <p:nvPr/>
        </p:nvSpPr>
        <p:spPr>
          <a:xfrm>
            <a:off x="3418340" y="3328764"/>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7" name="Oval 216"/>
          <p:cNvSpPr/>
          <p:nvPr/>
        </p:nvSpPr>
        <p:spPr>
          <a:xfrm>
            <a:off x="3418340" y="3585217"/>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8" name="Oval 217"/>
          <p:cNvSpPr/>
          <p:nvPr/>
        </p:nvSpPr>
        <p:spPr>
          <a:xfrm>
            <a:off x="3430667" y="3456826"/>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9" name="Oval 218"/>
          <p:cNvSpPr/>
          <p:nvPr/>
        </p:nvSpPr>
        <p:spPr>
          <a:xfrm>
            <a:off x="7965107" y="2324097"/>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0" name="Oval 219"/>
          <p:cNvSpPr/>
          <p:nvPr/>
        </p:nvSpPr>
        <p:spPr>
          <a:xfrm>
            <a:off x="7588962" y="2913443"/>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1" name="Oval 220"/>
          <p:cNvSpPr/>
          <p:nvPr/>
        </p:nvSpPr>
        <p:spPr>
          <a:xfrm>
            <a:off x="7402785" y="3021276"/>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2" name="Oval 221"/>
          <p:cNvSpPr/>
          <p:nvPr/>
        </p:nvSpPr>
        <p:spPr>
          <a:xfrm>
            <a:off x="7427566" y="3006681"/>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3" name="Oval 222"/>
          <p:cNvSpPr/>
          <p:nvPr/>
        </p:nvSpPr>
        <p:spPr>
          <a:xfrm>
            <a:off x="7449401" y="3001829"/>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4" name="Oval 223"/>
          <p:cNvSpPr/>
          <p:nvPr/>
        </p:nvSpPr>
        <p:spPr>
          <a:xfrm>
            <a:off x="7427566" y="3067712"/>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5" name="Oval 224"/>
          <p:cNvSpPr/>
          <p:nvPr/>
        </p:nvSpPr>
        <p:spPr>
          <a:xfrm>
            <a:off x="7362386" y="2968439"/>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6" name="Oval 225"/>
          <p:cNvSpPr/>
          <p:nvPr/>
        </p:nvSpPr>
        <p:spPr>
          <a:xfrm>
            <a:off x="7440117" y="3021276"/>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7" name="Oval 226"/>
          <p:cNvSpPr/>
          <p:nvPr/>
        </p:nvSpPr>
        <p:spPr>
          <a:xfrm>
            <a:off x="7449401" y="2983214"/>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8" name="Oval 227"/>
          <p:cNvSpPr/>
          <p:nvPr/>
        </p:nvSpPr>
        <p:spPr>
          <a:xfrm>
            <a:off x="6329052" y="4888495"/>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9" name="Oval 228"/>
          <p:cNvSpPr/>
          <p:nvPr/>
        </p:nvSpPr>
        <p:spPr>
          <a:xfrm>
            <a:off x="7389144" y="5577016"/>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0" name="Oval 229"/>
          <p:cNvSpPr/>
          <p:nvPr/>
        </p:nvSpPr>
        <p:spPr>
          <a:xfrm>
            <a:off x="7099714" y="5301610"/>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1" name="Oval 230"/>
          <p:cNvSpPr/>
          <p:nvPr/>
        </p:nvSpPr>
        <p:spPr>
          <a:xfrm>
            <a:off x="7048267" y="4813253"/>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2" name="Oval 231"/>
          <p:cNvSpPr/>
          <p:nvPr/>
        </p:nvSpPr>
        <p:spPr>
          <a:xfrm>
            <a:off x="7315430" y="5758617"/>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3" name="Oval 232"/>
          <p:cNvSpPr/>
          <p:nvPr/>
        </p:nvSpPr>
        <p:spPr>
          <a:xfrm>
            <a:off x="7156052" y="4890671"/>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4" name="Oval 233"/>
          <p:cNvSpPr/>
          <p:nvPr/>
        </p:nvSpPr>
        <p:spPr>
          <a:xfrm>
            <a:off x="6254342" y="4926530"/>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5" name="Oval 234"/>
          <p:cNvSpPr/>
          <p:nvPr/>
        </p:nvSpPr>
        <p:spPr>
          <a:xfrm>
            <a:off x="6299370" y="4907448"/>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6" name="Oval 235"/>
          <p:cNvSpPr/>
          <p:nvPr/>
        </p:nvSpPr>
        <p:spPr>
          <a:xfrm>
            <a:off x="7376674" y="5246183"/>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7" name="Oval 236"/>
          <p:cNvSpPr/>
          <p:nvPr/>
        </p:nvSpPr>
        <p:spPr>
          <a:xfrm>
            <a:off x="7048267" y="4598886"/>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8" name="Oval 237"/>
          <p:cNvSpPr/>
          <p:nvPr/>
        </p:nvSpPr>
        <p:spPr>
          <a:xfrm>
            <a:off x="6477559" y="4438516"/>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9" name="Oval 238"/>
          <p:cNvSpPr/>
          <p:nvPr/>
        </p:nvSpPr>
        <p:spPr>
          <a:xfrm>
            <a:off x="6865387" y="4216207"/>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0" name="Oval 239"/>
          <p:cNvSpPr/>
          <p:nvPr/>
        </p:nvSpPr>
        <p:spPr>
          <a:xfrm>
            <a:off x="7008274" y="4521326"/>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1" name="Oval 240"/>
          <p:cNvSpPr/>
          <p:nvPr/>
        </p:nvSpPr>
        <p:spPr>
          <a:xfrm>
            <a:off x="7038709" y="4474709"/>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2" name="Oval 241"/>
          <p:cNvSpPr/>
          <p:nvPr/>
        </p:nvSpPr>
        <p:spPr>
          <a:xfrm>
            <a:off x="6820173" y="4684934"/>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3" name="Oval 242"/>
          <p:cNvSpPr/>
          <p:nvPr/>
        </p:nvSpPr>
        <p:spPr>
          <a:xfrm>
            <a:off x="7003053" y="4650162"/>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4" name="Oval 243"/>
          <p:cNvSpPr/>
          <p:nvPr/>
        </p:nvSpPr>
        <p:spPr>
          <a:xfrm>
            <a:off x="972697" y="5509706"/>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2" name="Oval 301"/>
          <p:cNvSpPr/>
          <p:nvPr/>
        </p:nvSpPr>
        <p:spPr>
          <a:xfrm>
            <a:off x="1942642" y="2629234"/>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3" name="Oval 302"/>
          <p:cNvSpPr/>
          <p:nvPr/>
        </p:nvSpPr>
        <p:spPr>
          <a:xfrm>
            <a:off x="5790610" y="2905887"/>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4" name="Oval 303"/>
          <p:cNvSpPr/>
          <p:nvPr/>
        </p:nvSpPr>
        <p:spPr>
          <a:xfrm>
            <a:off x="5477102" y="2987732"/>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5" name="Oval 304"/>
          <p:cNvSpPr/>
          <p:nvPr/>
        </p:nvSpPr>
        <p:spPr>
          <a:xfrm>
            <a:off x="5674016" y="3565516"/>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6" name="Oval 305"/>
          <p:cNvSpPr/>
          <p:nvPr/>
        </p:nvSpPr>
        <p:spPr>
          <a:xfrm>
            <a:off x="6100059" y="3219729"/>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7" name="Oval 306"/>
          <p:cNvSpPr/>
          <p:nvPr/>
        </p:nvSpPr>
        <p:spPr>
          <a:xfrm>
            <a:off x="6011160" y="3296986"/>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8" name="Oval 307"/>
          <p:cNvSpPr/>
          <p:nvPr/>
        </p:nvSpPr>
        <p:spPr>
          <a:xfrm>
            <a:off x="4752974" y="3456826"/>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9" name="Oval 308"/>
          <p:cNvSpPr/>
          <p:nvPr/>
        </p:nvSpPr>
        <p:spPr>
          <a:xfrm>
            <a:off x="4477410" y="3470917"/>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0" name="Oval 309"/>
          <p:cNvSpPr/>
          <p:nvPr/>
        </p:nvSpPr>
        <p:spPr>
          <a:xfrm>
            <a:off x="4499853" y="3733966"/>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1" name="Oval 310"/>
          <p:cNvSpPr/>
          <p:nvPr/>
        </p:nvSpPr>
        <p:spPr>
          <a:xfrm>
            <a:off x="5973490" y="3741141"/>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2" name="Oval 311"/>
          <p:cNvSpPr/>
          <p:nvPr/>
        </p:nvSpPr>
        <p:spPr>
          <a:xfrm>
            <a:off x="6126508" y="3656297"/>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3" name="Oval 312"/>
          <p:cNvSpPr/>
          <p:nvPr/>
        </p:nvSpPr>
        <p:spPr>
          <a:xfrm>
            <a:off x="5172433" y="4773874"/>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4" name="Oval 313"/>
          <p:cNvSpPr/>
          <p:nvPr/>
        </p:nvSpPr>
        <p:spPr>
          <a:xfrm>
            <a:off x="5263873" y="4998888"/>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5" name="Oval 314"/>
          <p:cNvSpPr/>
          <p:nvPr/>
        </p:nvSpPr>
        <p:spPr>
          <a:xfrm>
            <a:off x="5702482" y="5145016"/>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6" name="Oval 315"/>
          <p:cNvSpPr/>
          <p:nvPr/>
        </p:nvSpPr>
        <p:spPr>
          <a:xfrm>
            <a:off x="8020055" y="1959380"/>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7" name="Oval 316"/>
          <p:cNvSpPr/>
          <p:nvPr/>
        </p:nvSpPr>
        <p:spPr>
          <a:xfrm>
            <a:off x="7591538" y="2963531"/>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8" name="Oval 317"/>
          <p:cNvSpPr/>
          <p:nvPr/>
        </p:nvSpPr>
        <p:spPr>
          <a:xfrm>
            <a:off x="7299680" y="3045713"/>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9" name="Oval 318"/>
          <p:cNvSpPr/>
          <p:nvPr/>
        </p:nvSpPr>
        <p:spPr>
          <a:xfrm>
            <a:off x="7512075" y="3029044"/>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0" name="Oval 319"/>
          <p:cNvSpPr/>
          <p:nvPr/>
        </p:nvSpPr>
        <p:spPr>
          <a:xfrm>
            <a:off x="7445512" y="3098077"/>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1" name="Oval 320"/>
          <p:cNvSpPr/>
          <p:nvPr/>
        </p:nvSpPr>
        <p:spPr>
          <a:xfrm>
            <a:off x="7536952" y="3098077"/>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2" name="Oval 321"/>
          <p:cNvSpPr/>
          <p:nvPr/>
        </p:nvSpPr>
        <p:spPr>
          <a:xfrm>
            <a:off x="7387262" y="3067597"/>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3" name="Oval 322"/>
          <p:cNvSpPr/>
          <p:nvPr/>
        </p:nvSpPr>
        <p:spPr>
          <a:xfrm>
            <a:off x="7417470" y="3044425"/>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4" name="Oval 323"/>
          <p:cNvSpPr/>
          <p:nvPr/>
        </p:nvSpPr>
        <p:spPr>
          <a:xfrm>
            <a:off x="7519006" y="3098077"/>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5" name="Oval 244"/>
          <p:cNvSpPr/>
          <p:nvPr/>
        </p:nvSpPr>
        <p:spPr>
          <a:xfrm>
            <a:off x="7879090" y="2254579"/>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6" name="Oval 245"/>
          <p:cNvSpPr/>
          <p:nvPr/>
        </p:nvSpPr>
        <p:spPr>
          <a:xfrm>
            <a:off x="6317567" y="2699441"/>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7" name="Oval 246"/>
          <p:cNvSpPr/>
          <p:nvPr/>
        </p:nvSpPr>
        <p:spPr>
          <a:xfrm>
            <a:off x="5007554" y="2494574"/>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8" name="Oval 247"/>
          <p:cNvSpPr/>
          <p:nvPr/>
        </p:nvSpPr>
        <p:spPr>
          <a:xfrm>
            <a:off x="5856896" y="4833042"/>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9" name="Oval 248"/>
          <p:cNvSpPr/>
          <p:nvPr/>
        </p:nvSpPr>
        <p:spPr>
          <a:xfrm>
            <a:off x="5851617" y="4309503"/>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0" name="Oval 249"/>
          <p:cNvSpPr/>
          <p:nvPr/>
        </p:nvSpPr>
        <p:spPr>
          <a:xfrm>
            <a:off x="5659982" y="4657589"/>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1" name="Oval 250"/>
          <p:cNvSpPr/>
          <p:nvPr/>
        </p:nvSpPr>
        <p:spPr>
          <a:xfrm>
            <a:off x="5856896" y="4582735"/>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2" name="Oval 251"/>
          <p:cNvSpPr/>
          <p:nvPr/>
        </p:nvSpPr>
        <p:spPr>
          <a:xfrm>
            <a:off x="5881030" y="5015922"/>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3" name="Oval 252"/>
          <p:cNvSpPr/>
          <p:nvPr/>
        </p:nvSpPr>
        <p:spPr>
          <a:xfrm>
            <a:off x="5828280" y="5024503"/>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4" name="Oval 253"/>
          <p:cNvSpPr/>
          <p:nvPr/>
        </p:nvSpPr>
        <p:spPr>
          <a:xfrm>
            <a:off x="5236344" y="3624086"/>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5" name="Oval 254"/>
          <p:cNvSpPr/>
          <p:nvPr/>
        </p:nvSpPr>
        <p:spPr>
          <a:xfrm>
            <a:off x="5113633" y="3577895"/>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6" name="Oval 255"/>
          <p:cNvSpPr/>
          <p:nvPr/>
        </p:nvSpPr>
        <p:spPr>
          <a:xfrm>
            <a:off x="2309647" y="1855335"/>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7" name="Oval 256"/>
          <p:cNvSpPr/>
          <p:nvPr/>
        </p:nvSpPr>
        <p:spPr>
          <a:xfrm>
            <a:off x="4649533" y="3172639"/>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8" name="Oval 257"/>
          <p:cNvSpPr/>
          <p:nvPr/>
        </p:nvSpPr>
        <p:spPr>
          <a:xfrm>
            <a:off x="1752898" y="3745237"/>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9" name="Oval 258"/>
          <p:cNvSpPr/>
          <p:nvPr/>
        </p:nvSpPr>
        <p:spPr>
          <a:xfrm>
            <a:off x="1440157" y="3173402"/>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0" name="Oval 259"/>
          <p:cNvSpPr/>
          <p:nvPr/>
        </p:nvSpPr>
        <p:spPr>
          <a:xfrm>
            <a:off x="1779326" y="3831864"/>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1" name="Oval 260"/>
          <p:cNvSpPr/>
          <p:nvPr/>
        </p:nvSpPr>
        <p:spPr>
          <a:xfrm>
            <a:off x="7683606" y="2785031"/>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2" name="Oval 261"/>
          <p:cNvSpPr/>
          <p:nvPr/>
        </p:nvSpPr>
        <p:spPr>
          <a:xfrm>
            <a:off x="7683606" y="2723471"/>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3" name="Oval 262"/>
          <p:cNvSpPr/>
          <p:nvPr/>
        </p:nvSpPr>
        <p:spPr>
          <a:xfrm>
            <a:off x="3558564" y="4399087"/>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4" name="Oval 263"/>
          <p:cNvSpPr/>
          <p:nvPr/>
        </p:nvSpPr>
        <p:spPr>
          <a:xfrm>
            <a:off x="3148195" y="4658744"/>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5" name="Oval 264"/>
          <p:cNvSpPr/>
          <p:nvPr/>
        </p:nvSpPr>
        <p:spPr>
          <a:xfrm>
            <a:off x="3178727" y="4430848"/>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6" name="Oval 265"/>
          <p:cNvSpPr/>
          <p:nvPr/>
        </p:nvSpPr>
        <p:spPr>
          <a:xfrm>
            <a:off x="7331716" y="2218008"/>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7" name="Oval 266"/>
          <p:cNvSpPr/>
          <p:nvPr/>
        </p:nvSpPr>
        <p:spPr>
          <a:xfrm>
            <a:off x="7639309" y="2503914"/>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8" name="Oval 267"/>
          <p:cNvSpPr/>
          <p:nvPr/>
        </p:nvSpPr>
        <p:spPr>
          <a:xfrm>
            <a:off x="7312483" y="3801556"/>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9" name="Oval 268"/>
          <p:cNvSpPr/>
          <p:nvPr/>
        </p:nvSpPr>
        <p:spPr>
          <a:xfrm>
            <a:off x="7551687" y="3669335"/>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0" name="Oval 269"/>
          <p:cNvSpPr/>
          <p:nvPr/>
        </p:nvSpPr>
        <p:spPr>
          <a:xfrm>
            <a:off x="7279777" y="3790798"/>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1" name="Oval 270"/>
          <p:cNvSpPr/>
          <p:nvPr/>
        </p:nvSpPr>
        <p:spPr>
          <a:xfrm>
            <a:off x="7404726" y="3669335"/>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2" name="Oval 271"/>
          <p:cNvSpPr/>
          <p:nvPr/>
        </p:nvSpPr>
        <p:spPr>
          <a:xfrm>
            <a:off x="4347210" y="1923020"/>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3" name="Oval 272"/>
          <p:cNvSpPr/>
          <p:nvPr/>
        </p:nvSpPr>
        <p:spPr>
          <a:xfrm>
            <a:off x="3897312" y="1892540"/>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4" name="Oval 273"/>
          <p:cNvSpPr/>
          <p:nvPr/>
        </p:nvSpPr>
        <p:spPr>
          <a:xfrm>
            <a:off x="5645400" y="3231894"/>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5" name="Oval 274"/>
          <p:cNvSpPr/>
          <p:nvPr/>
        </p:nvSpPr>
        <p:spPr>
          <a:xfrm>
            <a:off x="5486953" y="3264079"/>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6" name="Oval 275"/>
          <p:cNvSpPr/>
          <p:nvPr/>
        </p:nvSpPr>
        <p:spPr>
          <a:xfrm>
            <a:off x="4255770" y="4366175"/>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7" name="Oval 276"/>
          <p:cNvSpPr/>
          <p:nvPr/>
        </p:nvSpPr>
        <p:spPr>
          <a:xfrm>
            <a:off x="4536576" y="4204039"/>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8" name="Oval 277"/>
          <p:cNvSpPr/>
          <p:nvPr/>
        </p:nvSpPr>
        <p:spPr>
          <a:xfrm>
            <a:off x="4294530" y="4351227"/>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9" name="Oval 278"/>
          <p:cNvSpPr/>
          <p:nvPr/>
        </p:nvSpPr>
        <p:spPr>
          <a:xfrm>
            <a:off x="4531985" y="4238363"/>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0" name="Oval 279"/>
          <p:cNvSpPr/>
          <p:nvPr/>
        </p:nvSpPr>
        <p:spPr>
          <a:xfrm>
            <a:off x="7177182" y="2817387"/>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1" name="Oval 280"/>
          <p:cNvSpPr/>
          <p:nvPr/>
        </p:nvSpPr>
        <p:spPr>
          <a:xfrm>
            <a:off x="7601481" y="2773794"/>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2" name="Oval 281"/>
          <p:cNvSpPr/>
          <p:nvPr/>
        </p:nvSpPr>
        <p:spPr>
          <a:xfrm>
            <a:off x="6971206" y="2901904"/>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3" name="Oval 282"/>
          <p:cNvSpPr/>
          <p:nvPr/>
        </p:nvSpPr>
        <p:spPr>
          <a:xfrm>
            <a:off x="7888353" y="2364415"/>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4" name="Oval 283"/>
          <p:cNvSpPr/>
          <p:nvPr/>
        </p:nvSpPr>
        <p:spPr>
          <a:xfrm>
            <a:off x="7235229" y="4238363"/>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5" name="Oval 284"/>
          <p:cNvSpPr/>
          <p:nvPr/>
        </p:nvSpPr>
        <p:spPr>
          <a:xfrm>
            <a:off x="7082236" y="4106901"/>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6" name="Oval 285"/>
          <p:cNvSpPr/>
          <p:nvPr/>
        </p:nvSpPr>
        <p:spPr>
          <a:xfrm>
            <a:off x="7131193" y="4288694"/>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7" name="Oval 286"/>
          <p:cNvSpPr/>
          <p:nvPr/>
        </p:nvSpPr>
        <p:spPr>
          <a:xfrm>
            <a:off x="7191154" y="4245696"/>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8" name="Oval 287"/>
          <p:cNvSpPr/>
          <p:nvPr/>
        </p:nvSpPr>
        <p:spPr>
          <a:xfrm>
            <a:off x="7131193" y="4170241"/>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9" name="Oval 288"/>
          <p:cNvSpPr/>
          <p:nvPr/>
        </p:nvSpPr>
        <p:spPr>
          <a:xfrm>
            <a:off x="3714432" y="2688625"/>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0" name="Oval 289"/>
          <p:cNvSpPr/>
          <p:nvPr/>
        </p:nvSpPr>
        <p:spPr>
          <a:xfrm>
            <a:off x="5722638" y="4094154"/>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1" name="Oval 290"/>
          <p:cNvSpPr/>
          <p:nvPr/>
        </p:nvSpPr>
        <p:spPr>
          <a:xfrm>
            <a:off x="4336698" y="4978651"/>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2" name="Oval 291"/>
          <p:cNvSpPr/>
          <p:nvPr/>
        </p:nvSpPr>
        <p:spPr>
          <a:xfrm>
            <a:off x="3125076" y="4876426"/>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3" name="Oval 292"/>
          <p:cNvSpPr/>
          <p:nvPr/>
        </p:nvSpPr>
        <p:spPr>
          <a:xfrm>
            <a:off x="4496984" y="4998888"/>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4" name="Oval 293"/>
          <p:cNvSpPr/>
          <p:nvPr/>
        </p:nvSpPr>
        <p:spPr>
          <a:xfrm>
            <a:off x="4181831" y="5035899"/>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5" name="Oval 294"/>
          <p:cNvSpPr/>
          <p:nvPr/>
        </p:nvSpPr>
        <p:spPr>
          <a:xfrm>
            <a:off x="4405544" y="5406541"/>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6" name="Oval 295"/>
          <p:cNvSpPr/>
          <p:nvPr/>
        </p:nvSpPr>
        <p:spPr>
          <a:xfrm>
            <a:off x="4637416" y="5520026"/>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7" name="Oval 296"/>
          <p:cNvSpPr/>
          <p:nvPr/>
        </p:nvSpPr>
        <p:spPr>
          <a:xfrm>
            <a:off x="4649533" y="4758918"/>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8" name="Oval 297"/>
          <p:cNvSpPr/>
          <p:nvPr/>
        </p:nvSpPr>
        <p:spPr>
          <a:xfrm>
            <a:off x="4558465" y="5599515"/>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9" name="Oval 298"/>
          <p:cNvSpPr/>
          <p:nvPr/>
        </p:nvSpPr>
        <p:spPr>
          <a:xfrm>
            <a:off x="4334230" y="5239974"/>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0" name="Oval 299"/>
          <p:cNvSpPr/>
          <p:nvPr/>
        </p:nvSpPr>
        <p:spPr>
          <a:xfrm>
            <a:off x="2401087" y="3128289"/>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1" name="Oval 300"/>
          <p:cNvSpPr/>
          <p:nvPr/>
        </p:nvSpPr>
        <p:spPr>
          <a:xfrm>
            <a:off x="7427566" y="3382636"/>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5" name="Oval 324"/>
          <p:cNvSpPr/>
          <p:nvPr/>
        </p:nvSpPr>
        <p:spPr>
          <a:xfrm>
            <a:off x="7461996" y="3184709"/>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6" name="Oval 325"/>
          <p:cNvSpPr/>
          <p:nvPr/>
        </p:nvSpPr>
        <p:spPr>
          <a:xfrm>
            <a:off x="7559554" y="3376406"/>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7" name="Oval 326"/>
          <p:cNvSpPr/>
          <p:nvPr/>
        </p:nvSpPr>
        <p:spPr>
          <a:xfrm>
            <a:off x="7450728" y="3345865"/>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8" name="Oval 327"/>
          <p:cNvSpPr/>
          <p:nvPr/>
        </p:nvSpPr>
        <p:spPr>
          <a:xfrm>
            <a:off x="7363769" y="3184709"/>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9" name="Oval 328"/>
          <p:cNvSpPr/>
          <p:nvPr/>
        </p:nvSpPr>
        <p:spPr>
          <a:xfrm>
            <a:off x="7596104" y="3388426"/>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0" name="Oval 329"/>
          <p:cNvSpPr/>
          <p:nvPr/>
        </p:nvSpPr>
        <p:spPr>
          <a:xfrm>
            <a:off x="7603349" y="3288037"/>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1" name="Oval 330"/>
          <p:cNvSpPr/>
          <p:nvPr/>
        </p:nvSpPr>
        <p:spPr>
          <a:xfrm>
            <a:off x="1822001" y="1774284"/>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2" name="Oval 331"/>
          <p:cNvSpPr/>
          <p:nvPr/>
        </p:nvSpPr>
        <p:spPr>
          <a:xfrm>
            <a:off x="1166858" y="1736387"/>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3" name="Oval 332"/>
          <p:cNvSpPr/>
          <p:nvPr/>
        </p:nvSpPr>
        <p:spPr>
          <a:xfrm>
            <a:off x="1227818" y="1729649"/>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4" name="Oval 333"/>
          <p:cNvSpPr/>
          <p:nvPr/>
        </p:nvSpPr>
        <p:spPr>
          <a:xfrm>
            <a:off x="5390683" y="2608514"/>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5" name="Oval 334"/>
          <p:cNvSpPr/>
          <p:nvPr/>
        </p:nvSpPr>
        <p:spPr>
          <a:xfrm>
            <a:off x="3352135" y="3113635"/>
            <a:ext cx="182880" cy="182880"/>
          </a:xfrm>
          <a:prstGeom prst="ellipse">
            <a:avLst/>
          </a:prstGeom>
          <a:solidFill>
            <a:srgbClr val="FF000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5" name="Oval 94"/>
          <p:cNvSpPr/>
          <p:nvPr/>
        </p:nvSpPr>
        <p:spPr>
          <a:xfrm>
            <a:off x="1257799" y="1638019"/>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1" name="Oval 120"/>
          <p:cNvSpPr/>
          <p:nvPr/>
        </p:nvSpPr>
        <p:spPr>
          <a:xfrm>
            <a:off x="804443" y="3328764"/>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2" name="Oval 121"/>
          <p:cNvSpPr/>
          <p:nvPr/>
        </p:nvSpPr>
        <p:spPr>
          <a:xfrm>
            <a:off x="920984" y="3248082"/>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3" name="Oval 142"/>
          <p:cNvSpPr/>
          <p:nvPr/>
        </p:nvSpPr>
        <p:spPr>
          <a:xfrm>
            <a:off x="1691948" y="3741141"/>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4" name="Oval 173"/>
          <p:cNvSpPr/>
          <p:nvPr/>
        </p:nvSpPr>
        <p:spPr>
          <a:xfrm>
            <a:off x="3072513" y="4807941"/>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5" name="Oval 184"/>
          <p:cNvSpPr/>
          <p:nvPr/>
        </p:nvSpPr>
        <p:spPr>
          <a:xfrm>
            <a:off x="2417321" y="3195318"/>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2" name="Oval 141"/>
          <p:cNvSpPr/>
          <p:nvPr/>
        </p:nvSpPr>
        <p:spPr>
          <a:xfrm>
            <a:off x="4649533" y="3105671"/>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9" name="Oval 98"/>
          <p:cNvSpPr/>
          <p:nvPr/>
        </p:nvSpPr>
        <p:spPr>
          <a:xfrm>
            <a:off x="4963297" y="3553906"/>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3" name="Oval 132"/>
          <p:cNvSpPr/>
          <p:nvPr/>
        </p:nvSpPr>
        <p:spPr>
          <a:xfrm>
            <a:off x="4909509" y="3553906"/>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5" name="Oval 114"/>
          <p:cNvSpPr/>
          <p:nvPr/>
        </p:nvSpPr>
        <p:spPr>
          <a:xfrm>
            <a:off x="6086612" y="3167462"/>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3" name="Oval 102"/>
          <p:cNvSpPr/>
          <p:nvPr/>
        </p:nvSpPr>
        <p:spPr>
          <a:xfrm>
            <a:off x="5822905" y="2931967"/>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1" name="Oval 140"/>
          <p:cNvSpPr/>
          <p:nvPr/>
        </p:nvSpPr>
        <p:spPr>
          <a:xfrm>
            <a:off x="5504892" y="3514685"/>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6" name="Oval 95"/>
          <p:cNvSpPr/>
          <p:nvPr/>
        </p:nvSpPr>
        <p:spPr>
          <a:xfrm>
            <a:off x="4445136" y="5256431"/>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7" name="Oval 96"/>
          <p:cNvSpPr/>
          <p:nvPr/>
        </p:nvSpPr>
        <p:spPr>
          <a:xfrm>
            <a:off x="4588828" y="4707791"/>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3" name="Oval 162"/>
          <p:cNvSpPr/>
          <p:nvPr/>
        </p:nvSpPr>
        <p:spPr>
          <a:xfrm>
            <a:off x="4568850" y="4208329"/>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7" name="Oval 176"/>
          <p:cNvSpPr/>
          <p:nvPr/>
        </p:nvSpPr>
        <p:spPr>
          <a:xfrm>
            <a:off x="4364711" y="4474709"/>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8" name="Oval 177"/>
          <p:cNvSpPr/>
          <p:nvPr/>
        </p:nvSpPr>
        <p:spPr>
          <a:xfrm>
            <a:off x="4812946" y="4707791"/>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0" name="Oval 179"/>
          <p:cNvSpPr/>
          <p:nvPr/>
        </p:nvSpPr>
        <p:spPr>
          <a:xfrm>
            <a:off x="4481251" y="4743650"/>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2" name="Oval 181"/>
          <p:cNvSpPr/>
          <p:nvPr/>
        </p:nvSpPr>
        <p:spPr>
          <a:xfrm>
            <a:off x="4543748" y="5059208"/>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3" name="Oval 182"/>
          <p:cNvSpPr/>
          <p:nvPr/>
        </p:nvSpPr>
        <p:spPr>
          <a:xfrm>
            <a:off x="4050689" y="4933702"/>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5" name="Oval 134"/>
          <p:cNvSpPr/>
          <p:nvPr/>
        </p:nvSpPr>
        <p:spPr>
          <a:xfrm>
            <a:off x="5158906" y="4747009"/>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8" name="Oval 97"/>
          <p:cNvSpPr/>
          <p:nvPr/>
        </p:nvSpPr>
        <p:spPr>
          <a:xfrm>
            <a:off x="5294222" y="4315906"/>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1" name="Oval 100"/>
          <p:cNvSpPr/>
          <p:nvPr/>
        </p:nvSpPr>
        <p:spPr>
          <a:xfrm>
            <a:off x="5699170" y="4655540"/>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6" name="Oval 135"/>
          <p:cNvSpPr/>
          <p:nvPr/>
        </p:nvSpPr>
        <p:spPr>
          <a:xfrm>
            <a:off x="5717099" y="5085847"/>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2" name="Oval 111"/>
          <p:cNvSpPr/>
          <p:nvPr/>
        </p:nvSpPr>
        <p:spPr>
          <a:xfrm>
            <a:off x="6237053" y="4332811"/>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2" name="Oval 131"/>
          <p:cNvSpPr/>
          <p:nvPr/>
        </p:nvSpPr>
        <p:spPr>
          <a:xfrm>
            <a:off x="6585139" y="4280046"/>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2" name="Oval 61"/>
          <p:cNvSpPr/>
          <p:nvPr/>
        </p:nvSpPr>
        <p:spPr>
          <a:xfrm>
            <a:off x="7214462" y="5243368"/>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6" name="Oval 125"/>
          <p:cNvSpPr/>
          <p:nvPr/>
        </p:nvSpPr>
        <p:spPr>
          <a:xfrm>
            <a:off x="7339968" y="5162686"/>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7" name="Oval 126"/>
          <p:cNvSpPr/>
          <p:nvPr/>
        </p:nvSpPr>
        <p:spPr>
          <a:xfrm>
            <a:off x="7438580" y="5458521"/>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8" name="Oval 127"/>
          <p:cNvSpPr/>
          <p:nvPr/>
        </p:nvSpPr>
        <p:spPr>
          <a:xfrm>
            <a:off x="7008274" y="5333016"/>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9" name="Oval 128"/>
          <p:cNvSpPr/>
          <p:nvPr/>
        </p:nvSpPr>
        <p:spPr>
          <a:xfrm>
            <a:off x="6981380" y="5243369"/>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0" name="Oval 129"/>
          <p:cNvSpPr/>
          <p:nvPr/>
        </p:nvSpPr>
        <p:spPr>
          <a:xfrm>
            <a:off x="7079992" y="5055110"/>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4" name="Oval 163"/>
          <p:cNvSpPr/>
          <p:nvPr/>
        </p:nvSpPr>
        <p:spPr>
          <a:xfrm>
            <a:off x="7015509" y="2756196"/>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8" name="Oval 167"/>
          <p:cNvSpPr/>
          <p:nvPr/>
        </p:nvSpPr>
        <p:spPr>
          <a:xfrm>
            <a:off x="6872074" y="2729302"/>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0" name="Oval 169"/>
          <p:cNvSpPr/>
          <p:nvPr/>
        </p:nvSpPr>
        <p:spPr>
          <a:xfrm>
            <a:off x="6943791" y="2881702"/>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1" name="Oval 170"/>
          <p:cNvSpPr/>
          <p:nvPr/>
        </p:nvSpPr>
        <p:spPr>
          <a:xfrm>
            <a:off x="7033438" y="2818949"/>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2" name="Oval 101"/>
          <p:cNvSpPr/>
          <p:nvPr/>
        </p:nvSpPr>
        <p:spPr>
          <a:xfrm>
            <a:off x="7188337" y="3662762"/>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5" name="Oval 104"/>
          <p:cNvSpPr/>
          <p:nvPr/>
        </p:nvSpPr>
        <p:spPr>
          <a:xfrm>
            <a:off x="7416937" y="3624662"/>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5" name="Oval 154"/>
          <p:cNvSpPr/>
          <p:nvPr/>
        </p:nvSpPr>
        <p:spPr>
          <a:xfrm>
            <a:off x="7125584" y="3653797"/>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6" name="Oval 155"/>
          <p:cNvSpPr/>
          <p:nvPr/>
        </p:nvSpPr>
        <p:spPr>
          <a:xfrm>
            <a:off x="7206264" y="3716547"/>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7" name="Oval 156"/>
          <p:cNvSpPr/>
          <p:nvPr/>
        </p:nvSpPr>
        <p:spPr>
          <a:xfrm>
            <a:off x="7390042" y="3768097"/>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8" name="Oval 157"/>
          <p:cNvSpPr/>
          <p:nvPr/>
        </p:nvSpPr>
        <p:spPr>
          <a:xfrm>
            <a:off x="7107652" y="3788265"/>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7" name="Oval 106"/>
          <p:cNvSpPr/>
          <p:nvPr/>
        </p:nvSpPr>
        <p:spPr>
          <a:xfrm>
            <a:off x="6988312" y="2392762"/>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0" name="Oval 109"/>
          <p:cNvSpPr/>
          <p:nvPr/>
        </p:nvSpPr>
        <p:spPr>
          <a:xfrm>
            <a:off x="7207387" y="2326087"/>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4" name="Oval 113"/>
          <p:cNvSpPr/>
          <p:nvPr/>
        </p:nvSpPr>
        <p:spPr>
          <a:xfrm>
            <a:off x="7435987" y="2211787"/>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9" name="Oval 108"/>
          <p:cNvSpPr/>
          <p:nvPr/>
        </p:nvSpPr>
        <p:spPr>
          <a:xfrm>
            <a:off x="7463745" y="2469325"/>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8" name="Oval 137"/>
          <p:cNvSpPr/>
          <p:nvPr/>
        </p:nvSpPr>
        <p:spPr>
          <a:xfrm>
            <a:off x="8037486" y="1841796"/>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9" name="Oval 138"/>
          <p:cNvSpPr/>
          <p:nvPr/>
        </p:nvSpPr>
        <p:spPr>
          <a:xfrm>
            <a:off x="8029995" y="2118529"/>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5" name="Oval 144"/>
          <p:cNvSpPr/>
          <p:nvPr/>
        </p:nvSpPr>
        <p:spPr>
          <a:xfrm>
            <a:off x="7635547" y="2620552"/>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6" name="Oval 145"/>
          <p:cNvSpPr/>
          <p:nvPr/>
        </p:nvSpPr>
        <p:spPr>
          <a:xfrm>
            <a:off x="7662437" y="2629512"/>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8" name="Oval 147"/>
          <p:cNvSpPr/>
          <p:nvPr/>
        </p:nvSpPr>
        <p:spPr>
          <a:xfrm>
            <a:off x="7436851" y="2415537"/>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9" name="Oval 148"/>
          <p:cNvSpPr/>
          <p:nvPr/>
        </p:nvSpPr>
        <p:spPr>
          <a:xfrm>
            <a:off x="7319446" y="2265575"/>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1" name="Oval 150"/>
          <p:cNvSpPr/>
          <p:nvPr/>
        </p:nvSpPr>
        <p:spPr>
          <a:xfrm>
            <a:off x="7778984" y="2450224"/>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2" name="Oval 151"/>
          <p:cNvSpPr/>
          <p:nvPr/>
        </p:nvSpPr>
        <p:spPr>
          <a:xfrm>
            <a:off x="7796913" y="2486083"/>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4" name="Oval 153"/>
          <p:cNvSpPr/>
          <p:nvPr/>
        </p:nvSpPr>
        <p:spPr>
          <a:xfrm>
            <a:off x="7311345" y="2442431"/>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2" name="Oval 171"/>
          <p:cNvSpPr/>
          <p:nvPr/>
        </p:nvSpPr>
        <p:spPr>
          <a:xfrm>
            <a:off x="7985171" y="2261964"/>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4" name="Oval 103"/>
          <p:cNvSpPr/>
          <p:nvPr/>
        </p:nvSpPr>
        <p:spPr>
          <a:xfrm>
            <a:off x="7272882" y="3247290"/>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6" name="Oval 105"/>
          <p:cNvSpPr/>
          <p:nvPr/>
        </p:nvSpPr>
        <p:spPr>
          <a:xfrm>
            <a:off x="7445512" y="2938862"/>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5" name="Oval 164"/>
          <p:cNvSpPr/>
          <p:nvPr/>
        </p:nvSpPr>
        <p:spPr>
          <a:xfrm>
            <a:off x="7510041" y="2790881"/>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7" name="Oval 166"/>
          <p:cNvSpPr/>
          <p:nvPr/>
        </p:nvSpPr>
        <p:spPr>
          <a:xfrm>
            <a:off x="7402465" y="2719163"/>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9" name="Oval 168"/>
          <p:cNvSpPr/>
          <p:nvPr/>
        </p:nvSpPr>
        <p:spPr>
          <a:xfrm>
            <a:off x="7266521" y="2684479"/>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4" name="Oval 123"/>
          <p:cNvSpPr/>
          <p:nvPr/>
        </p:nvSpPr>
        <p:spPr>
          <a:xfrm>
            <a:off x="7527971" y="2925352"/>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4" name="Oval 143"/>
          <p:cNvSpPr/>
          <p:nvPr/>
        </p:nvSpPr>
        <p:spPr>
          <a:xfrm>
            <a:off x="7599688" y="2799846"/>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5" name="Oval 124"/>
          <p:cNvSpPr/>
          <p:nvPr/>
        </p:nvSpPr>
        <p:spPr>
          <a:xfrm>
            <a:off x="7348677" y="3023964"/>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TextBox 51"/>
          <p:cNvSpPr txBox="1"/>
          <p:nvPr/>
        </p:nvSpPr>
        <p:spPr>
          <a:xfrm>
            <a:off x="3808646" y="6357224"/>
            <a:ext cx="1417376" cy="307777"/>
          </a:xfrm>
          <a:prstGeom prst="rect">
            <a:avLst/>
          </a:prstGeom>
          <a:noFill/>
        </p:spPr>
        <p:txBody>
          <a:bodyPr wrap="none" rtlCol="0">
            <a:spAutoFit/>
          </a:bodyPr>
          <a:lstStyle/>
          <a:p>
            <a:r>
              <a:rPr lang="en-US" sz="1400" dirty="0" smtClean="0">
                <a:latin typeface="Cambria" pitchFamily="18" charset="0"/>
              </a:rPr>
              <a:t>As of 2-10-2015</a:t>
            </a:r>
            <a:endParaRPr lang="en-US" sz="1400" dirty="0">
              <a:latin typeface="Cambria" pitchFamily="18" charset="0"/>
            </a:endParaRPr>
          </a:p>
        </p:txBody>
      </p:sp>
      <p:sp>
        <p:nvSpPr>
          <p:cNvPr id="336" name="Oval 335"/>
          <p:cNvSpPr/>
          <p:nvPr/>
        </p:nvSpPr>
        <p:spPr>
          <a:xfrm>
            <a:off x="7550523" y="2752781"/>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7" name="Oval 336"/>
          <p:cNvSpPr/>
          <p:nvPr/>
        </p:nvSpPr>
        <p:spPr>
          <a:xfrm>
            <a:off x="8017248" y="2183662"/>
            <a:ext cx="182880" cy="182880"/>
          </a:xfrm>
          <a:prstGeom prst="ellipse">
            <a:avLst/>
          </a:prstGeom>
          <a:solidFill>
            <a:srgbClr val="0070C0"/>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Title 62"/>
          <p:cNvSpPr>
            <a:spLocks noGrp="1"/>
          </p:cNvSpPr>
          <p:nvPr>
            <p:ph type="title"/>
          </p:nvPr>
        </p:nvSpPr>
        <p:spPr>
          <a:xfrm>
            <a:off x="463550" y="460375"/>
            <a:ext cx="8375650" cy="730197"/>
          </a:xfrm>
        </p:spPr>
        <p:txBody>
          <a:bodyPr>
            <a:noAutofit/>
          </a:bodyPr>
          <a:lstStyle/>
          <a:p>
            <a:r>
              <a:rPr lang="en-US" dirty="0"/>
              <a:t>NIB Associated Agencies and BSCs</a:t>
            </a:r>
          </a:p>
        </p:txBody>
      </p:sp>
      <p:sp>
        <p:nvSpPr>
          <p:cNvPr id="64" name="Content Placeholder 63"/>
          <p:cNvSpPr>
            <a:spLocks noGrp="1"/>
          </p:cNvSpPr>
          <p:nvPr>
            <p:ph sz="quarter" idx="11"/>
          </p:nvPr>
        </p:nvSpPr>
        <p:spPr>
          <a:xfrm>
            <a:off x="457200" y="1143000"/>
            <a:ext cx="8223250" cy="453687"/>
          </a:xfrm>
        </p:spPr>
        <p:txBody>
          <a:bodyPr>
            <a:noAutofit/>
          </a:bodyPr>
          <a:lstStyle/>
          <a:p>
            <a:pPr marL="0" indent="0" algn="ctr">
              <a:buNone/>
            </a:pPr>
            <a:r>
              <a:rPr lang="en-US" sz="1600" dirty="0">
                <a:latin typeface="Cambria" panose="02040503050406030204" pitchFamily="18" charset="0"/>
              </a:rPr>
              <a:t>94 Associated Nonprofit Agencies</a:t>
            </a:r>
          </a:p>
          <a:p>
            <a:pPr marL="0" indent="0" algn="ctr">
              <a:buNone/>
            </a:pPr>
            <a:r>
              <a:rPr lang="en-US" sz="1600" dirty="0">
                <a:latin typeface="Cambria" panose="02040503050406030204" pitchFamily="18" charset="0"/>
              </a:rPr>
              <a:t>152 Base Supply Centers (BSCs</a:t>
            </a:r>
            <a:r>
              <a:rPr lang="en-US" sz="1600" dirty="0" smtClean="0">
                <a:latin typeface="Cambria" panose="02040503050406030204" pitchFamily="18" charset="0"/>
              </a:rPr>
              <a:t>)</a:t>
            </a:r>
            <a:endParaRPr lang="en-US" sz="1600" dirty="0">
              <a:latin typeface="Cambria" panose="02040503050406030204" pitchFamily="18" charset="0"/>
            </a:endParaRPr>
          </a:p>
        </p:txBody>
      </p:sp>
      <p:sp>
        <p:nvSpPr>
          <p:cNvPr id="338" name="Slide Number Placeholder 5"/>
          <p:cNvSpPr>
            <a:spLocks noGrp="1"/>
          </p:cNvSpPr>
          <p:nvPr>
            <p:ph type="sldNum" sz="quarter" idx="4"/>
          </p:nvPr>
        </p:nvSpPr>
        <p:spPr>
          <a:prstGeom prst="rect">
            <a:avLst/>
          </a:prstGeom>
        </p:spPr>
        <p:txBody>
          <a:bodyPr anchor="ctr" anchorCtr="0"/>
          <a:lstStyle>
            <a:lvl1pPr algn="ctr">
              <a:defRPr sz="1000">
                <a:solidFill>
                  <a:schemeClr val="bg2"/>
                </a:solidFill>
                <a:latin typeface="Franklin Gothic Book"/>
                <a:cs typeface="Franklin Gothic Book"/>
              </a:defRPr>
            </a:lvl1pPr>
          </a:lstStyle>
          <a:p>
            <a:fld id="{4D6093E0-1F92-4927-8540-63E729576F43}" type="slidenum">
              <a:rPr lang="en-US" smtClean="0"/>
              <a:t>15</a:t>
            </a:fld>
            <a:endParaRPr lang="en-US" dirty="0"/>
          </a:p>
        </p:txBody>
      </p:sp>
    </p:spTree>
    <p:extLst>
      <p:ext uri="{BB962C8B-B14F-4D97-AF65-F5344CB8AC3E}">
        <p14:creationId xmlns:p14="http://schemas.microsoft.com/office/powerpoint/2010/main" val="30694540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noGrp="1" noChangeArrowheads="1"/>
          </p:cNvSpPr>
          <p:nvPr>
            <p:ph type="title"/>
          </p:nvPr>
        </p:nvSpPr>
        <p:spPr>
          <a:xfrm>
            <a:off x="463550" y="460375"/>
            <a:ext cx="8223250" cy="682625"/>
          </a:xfrm>
        </p:spPr>
        <p:txBody>
          <a:bodyPr>
            <a:noAutofit/>
          </a:bodyPr>
          <a:lstStyle/>
          <a:p>
            <a:r>
              <a:rPr lang="en-US" dirty="0" smtClean="0">
                <a:latin typeface="Cambria" panose="02040503050406030204" pitchFamily="18" charset="0"/>
              </a:rPr>
              <a:t>NIB Products – Primary Lines of Business</a:t>
            </a:r>
          </a:p>
        </p:txBody>
      </p:sp>
      <p:pic>
        <p:nvPicPr>
          <p:cNvPr id="47" name="Picture 4" descr="CL_JAN_Pg9"/>
          <p:cNvPicPr>
            <a:picLocks noGrp="1" noChangeAspect="1" noChangeArrowheads="1"/>
          </p:cNvPicPr>
          <p:nvPr>
            <p:ph sz="quarter" idx="11"/>
          </p:nvPr>
        </p:nvPicPr>
        <p:blipFill>
          <a:blip r:embed="rId3" cstate="email">
            <a:extLst>
              <a:ext uri="{28A0092B-C50C-407E-A947-70E740481C1C}">
                <a14:useLocalDpi xmlns:a14="http://schemas.microsoft.com/office/drawing/2010/main"/>
              </a:ext>
            </a:extLst>
          </a:blip>
          <a:stretch>
            <a:fillRect/>
          </a:stretch>
        </p:blipFill>
        <p:spPr>
          <a:xfrm>
            <a:off x="2810802" y="4983480"/>
            <a:ext cx="1423434" cy="1188720"/>
          </a:xfrm>
          <a:noFill/>
        </p:spPr>
      </p:pic>
      <p:sp>
        <p:nvSpPr>
          <p:cNvPr id="27" name="Slide Number Placeholder 5"/>
          <p:cNvSpPr>
            <a:spLocks noGrp="1"/>
          </p:cNvSpPr>
          <p:nvPr>
            <p:ph type="sldNum" sz="quarter" idx="4"/>
          </p:nvPr>
        </p:nvSpPr>
        <p:spPr>
          <a:prstGeom prst="rect">
            <a:avLst/>
          </a:prstGeom>
        </p:spPr>
        <p:txBody>
          <a:bodyPr anchor="ctr" anchorCtr="0"/>
          <a:lstStyle>
            <a:lvl1pPr algn="ctr">
              <a:defRPr sz="1000">
                <a:solidFill>
                  <a:schemeClr val="bg2"/>
                </a:solidFill>
                <a:latin typeface="Franklin Gothic Book"/>
                <a:cs typeface="Franklin Gothic Book"/>
              </a:defRPr>
            </a:lvl1pPr>
          </a:lstStyle>
          <a:p>
            <a:fld id="{4D6093E0-1F92-4927-8540-63E729576F43}" type="slidenum">
              <a:rPr lang="en-US" smtClean="0"/>
              <a:t>16</a:t>
            </a:fld>
            <a:endParaRPr lang="en-US" dirty="0"/>
          </a:p>
        </p:txBody>
      </p:sp>
      <p:sp>
        <p:nvSpPr>
          <p:cNvPr id="23" name="Rectangle 15"/>
          <p:cNvSpPr>
            <a:spLocks noChangeArrowheads="1"/>
          </p:cNvSpPr>
          <p:nvPr/>
        </p:nvSpPr>
        <p:spPr bwMode="auto">
          <a:xfrm>
            <a:off x="2792948" y="1843437"/>
            <a:ext cx="1655064" cy="1554480"/>
          </a:xfrm>
          <a:prstGeom prst="rect">
            <a:avLst/>
          </a:prstGeom>
          <a:solidFill>
            <a:schemeClr val="accent1"/>
          </a:solidFill>
          <a:ln w="9525">
            <a:noFill/>
            <a:miter lim="800000"/>
            <a:headEnd/>
            <a:tailEnd/>
          </a:ln>
          <a:effectLst>
            <a:outerShdw blurRad="44450" dist="27940" dir="5400000" sx="50000" sy="5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defRPr/>
            </a:pPr>
            <a:endParaRPr lang="en-US" dirty="0"/>
          </a:p>
        </p:txBody>
      </p:sp>
      <p:sp>
        <p:nvSpPr>
          <p:cNvPr id="25" name="Rectangle 16"/>
          <p:cNvSpPr>
            <a:spLocks noChangeArrowheads="1"/>
          </p:cNvSpPr>
          <p:nvPr/>
        </p:nvSpPr>
        <p:spPr bwMode="auto">
          <a:xfrm>
            <a:off x="4791958" y="1843437"/>
            <a:ext cx="1655064" cy="1554480"/>
          </a:xfrm>
          <a:prstGeom prst="rect">
            <a:avLst/>
          </a:prstGeom>
          <a:solidFill>
            <a:schemeClr val="accent1"/>
          </a:solidFill>
          <a:ln w="9525">
            <a:noFill/>
            <a:miter lim="800000"/>
            <a:headEnd/>
            <a:tailEnd/>
          </a:ln>
          <a:effectLst>
            <a:outerShdw blurRad="44450" dist="27940" dir="5400000" sx="50000" sy="5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defRPr/>
            </a:pPr>
            <a:endParaRPr lang="en-US" dirty="0"/>
          </a:p>
        </p:txBody>
      </p:sp>
      <p:sp>
        <p:nvSpPr>
          <p:cNvPr id="26" name="Rectangle 17"/>
          <p:cNvSpPr>
            <a:spLocks noChangeArrowheads="1"/>
          </p:cNvSpPr>
          <p:nvPr/>
        </p:nvSpPr>
        <p:spPr bwMode="auto">
          <a:xfrm>
            <a:off x="6761402" y="1843437"/>
            <a:ext cx="1655064" cy="1554480"/>
          </a:xfrm>
          <a:prstGeom prst="rect">
            <a:avLst/>
          </a:prstGeom>
          <a:solidFill>
            <a:schemeClr val="accent1"/>
          </a:solidFill>
          <a:ln w="9525">
            <a:noFill/>
            <a:miter lim="800000"/>
            <a:headEnd/>
            <a:tailEnd/>
          </a:ln>
          <a:effectLst>
            <a:outerShdw blurRad="44450" dist="27940" dir="5400000" sx="50000" sy="5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defRPr/>
            </a:pPr>
            <a:endParaRPr lang="en-US" dirty="0"/>
          </a:p>
        </p:txBody>
      </p:sp>
      <p:sp>
        <p:nvSpPr>
          <p:cNvPr id="33" name="Text Box 22"/>
          <p:cNvSpPr txBox="1">
            <a:spLocks noChangeArrowheads="1"/>
          </p:cNvSpPr>
          <p:nvPr/>
        </p:nvSpPr>
        <p:spPr bwMode="auto">
          <a:xfrm>
            <a:off x="457200" y="3410270"/>
            <a:ext cx="2444495" cy="1542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ヒラギノ角ゴ Pro W3" pitchFamily="-65" charset="-128"/>
              </a:defRPr>
            </a:lvl1pPr>
            <a:lvl2pPr marL="742950" indent="-285750" eaLnBrk="0" hangingPunct="0">
              <a:defRPr>
                <a:solidFill>
                  <a:schemeClr val="tx1"/>
                </a:solidFill>
                <a:latin typeface="Arial" pitchFamily="34" charset="0"/>
                <a:ea typeface="ヒラギノ角ゴ Pro W3" pitchFamily="-65" charset="-128"/>
              </a:defRPr>
            </a:lvl2pPr>
            <a:lvl3pPr marL="1143000" indent="-228600" eaLnBrk="0" hangingPunct="0">
              <a:defRPr>
                <a:solidFill>
                  <a:schemeClr val="tx1"/>
                </a:solidFill>
                <a:latin typeface="Arial" pitchFamily="34" charset="0"/>
                <a:ea typeface="ヒラギノ角ゴ Pro W3" pitchFamily="-65" charset="-128"/>
              </a:defRPr>
            </a:lvl3pPr>
            <a:lvl4pPr marL="1600200" indent="-228600" eaLnBrk="0" hangingPunct="0">
              <a:defRPr>
                <a:solidFill>
                  <a:schemeClr val="tx1"/>
                </a:solidFill>
                <a:latin typeface="Arial" pitchFamily="34" charset="0"/>
                <a:ea typeface="ヒラギノ角ゴ Pro W3" pitchFamily="-65" charset="-128"/>
              </a:defRPr>
            </a:lvl4pPr>
            <a:lvl5pPr marL="2057400" indent="-228600" eaLnBrk="0" hangingPunct="0">
              <a:defRPr>
                <a:solidFill>
                  <a:schemeClr val="tx1"/>
                </a:solidFill>
                <a:latin typeface="Arial" pitchFamily="34" charset="0"/>
                <a:ea typeface="ヒラギノ角ゴ Pro W3" pitchFamily="-65"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65"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65"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65"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65" charset="-128"/>
              </a:defRPr>
            </a:lvl9pPr>
          </a:lstStyle>
          <a:p>
            <a:pPr defTabSz="914400" eaLnBrk="1" hangingPunct="1">
              <a:spcBef>
                <a:spcPct val="25000"/>
              </a:spcBef>
              <a:buFontTx/>
              <a:buChar char="•"/>
            </a:pPr>
            <a:r>
              <a:rPr lang="en-US" sz="1300" dirty="0">
                <a:latin typeface="Cambria" panose="02040503050406030204" pitchFamily="18" charset="0"/>
              </a:rPr>
              <a:t> </a:t>
            </a:r>
            <a:r>
              <a:rPr lang="en-US" sz="1300" b="1" dirty="0">
                <a:latin typeface="Cambria" panose="02040503050406030204" pitchFamily="18" charset="0"/>
              </a:rPr>
              <a:t>Pens, pencils, markers</a:t>
            </a:r>
          </a:p>
          <a:p>
            <a:pPr defTabSz="914400" eaLnBrk="1" hangingPunct="1">
              <a:spcBef>
                <a:spcPct val="25000"/>
              </a:spcBef>
              <a:buFontTx/>
              <a:buChar char="•"/>
            </a:pPr>
            <a:r>
              <a:rPr lang="en-US" sz="1300" b="1" dirty="0">
                <a:latin typeface="Cambria" panose="02040503050406030204" pitchFamily="18" charset="0"/>
              </a:rPr>
              <a:t> Tapes &amp; adhesives</a:t>
            </a:r>
          </a:p>
          <a:p>
            <a:pPr defTabSz="914400" eaLnBrk="1" hangingPunct="1">
              <a:spcBef>
                <a:spcPct val="25000"/>
              </a:spcBef>
              <a:buFontTx/>
              <a:buChar char="•"/>
            </a:pPr>
            <a:r>
              <a:rPr lang="en-US" sz="1300" b="1" dirty="0">
                <a:latin typeface="Cambria" panose="02040503050406030204" pitchFamily="18" charset="0"/>
              </a:rPr>
              <a:t> Computer accessories</a:t>
            </a:r>
          </a:p>
          <a:p>
            <a:pPr defTabSz="914400" eaLnBrk="1" hangingPunct="1">
              <a:spcBef>
                <a:spcPct val="25000"/>
              </a:spcBef>
              <a:buFontTx/>
              <a:buChar char="•"/>
            </a:pPr>
            <a:r>
              <a:rPr lang="en-US" sz="1300" b="1" dirty="0">
                <a:latin typeface="Cambria" panose="02040503050406030204" pitchFamily="18" charset="0"/>
              </a:rPr>
              <a:t> Paper – copier, pads, </a:t>
            </a:r>
            <a:r>
              <a:rPr lang="en-US" sz="1300" b="1" dirty="0" smtClean="0">
                <a:latin typeface="Cambria" panose="02040503050406030204" pitchFamily="18" charset="0"/>
              </a:rPr>
              <a:t>etc.</a:t>
            </a:r>
            <a:endParaRPr lang="en-US" sz="1300" b="1" dirty="0">
              <a:latin typeface="Cambria" panose="02040503050406030204" pitchFamily="18" charset="0"/>
            </a:endParaRPr>
          </a:p>
          <a:p>
            <a:pPr defTabSz="914400" eaLnBrk="1" hangingPunct="1">
              <a:spcBef>
                <a:spcPct val="25000"/>
              </a:spcBef>
              <a:buFontTx/>
              <a:buChar char="•"/>
            </a:pPr>
            <a:r>
              <a:rPr lang="en-US" sz="1300" b="1" dirty="0">
                <a:latin typeface="Cambria" panose="02040503050406030204" pitchFamily="18" charset="0"/>
              </a:rPr>
              <a:t> Binders &amp; portfolios</a:t>
            </a:r>
          </a:p>
          <a:p>
            <a:pPr defTabSz="914400" eaLnBrk="1" hangingPunct="1">
              <a:spcBef>
                <a:spcPct val="25000"/>
              </a:spcBef>
              <a:buFontTx/>
              <a:buChar char="•"/>
            </a:pPr>
            <a:r>
              <a:rPr lang="en-US" sz="1300" b="1" dirty="0">
                <a:latin typeface="Cambria" panose="02040503050406030204" pitchFamily="18" charset="0"/>
              </a:rPr>
              <a:t> White boards, cork boards</a:t>
            </a:r>
          </a:p>
        </p:txBody>
      </p:sp>
      <p:sp>
        <p:nvSpPr>
          <p:cNvPr id="34" name="Text Box 23"/>
          <p:cNvSpPr txBox="1">
            <a:spLocks noChangeArrowheads="1"/>
          </p:cNvSpPr>
          <p:nvPr/>
        </p:nvSpPr>
        <p:spPr bwMode="auto">
          <a:xfrm>
            <a:off x="2748426" y="3397917"/>
            <a:ext cx="2128374" cy="1542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5563" indent="-55563" eaLnBrk="0" hangingPunct="0">
              <a:defRPr>
                <a:solidFill>
                  <a:schemeClr val="tx1"/>
                </a:solidFill>
                <a:latin typeface="Arial" pitchFamily="34" charset="0"/>
                <a:ea typeface="ヒラギノ角ゴ Pro W3" pitchFamily="-65" charset="-128"/>
              </a:defRPr>
            </a:lvl1pPr>
            <a:lvl2pPr marL="742950" indent="-285750" eaLnBrk="0" hangingPunct="0">
              <a:defRPr>
                <a:solidFill>
                  <a:schemeClr val="tx1"/>
                </a:solidFill>
                <a:latin typeface="Arial" pitchFamily="34" charset="0"/>
                <a:ea typeface="ヒラギノ角ゴ Pro W3" pitchFamily="-65" charset="-128"/>
              </a:defRPr>
            </a:lvl2pPr>
            <a:lvl3pPr marL="1143000" indent="-228600" eaLnBrk="0" hangingPunct="0">
              <a:defRPr>
                <a:solidFill>
                  <a:schemeClr val="tx1"/>
                </a:solidFill>
                <a:latin typeface="Arial" pitchFamily="34" charset="0"/>
                <a:ea typeface="ヒラギノ角ゴ Pro W3" pitchFamily="-65" charset="-128"/>
              </a:defRPr>
            </a:lvl3pPr>
            <a:lvl4pPr marL="1600200" indent="-228600" eaLnBrk="0" hangingPunct="0">
              <a:defRPr>
                <a:solidFill>
                  <a:schemeClr val="tx1"/>
                </a:solidFill>
                <a:latin typeface="Arial" pitchFamily="34" charset="0"/>
                <a:ea typeface="ヒラギノ角ゴ Pro W3" pitchFamily="-65" charset="-128"/>
              </a:defRPr>
            </a:lvl4pPr>
            <a:lvl5pPr marL="2057400" indent="-228600" eaLnBrk="0" hangingPunct="0">
              <a:defRPr>
                <a:solidFill>
                  <a:schemeClr val="tx1"/>
                </a:solidFill>
                <a:latin typeface="Arial" pitchFamily="34" charset="0"/>
                <a:ea typeface="ヒラギノ角ゴ Pro W3" pitchFamily="-65"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65"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65"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65"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65" charset="-128"/>
              </a:defRPr>
            </a:lvl9pPr>
          </a:lstStyle>
          <a:p>
            <a:pPr defTabSz="914400" eaLnBrk="1" hangingPunct="1">
              <a:spcBef>
                <a:spcPct val="25000"/>
              </a:spcBef>
              <a:buFontTx/>
              <a:buChar char="•"/>
            </a:pPr>
            <a:r>
              <a:rPr lang="en-US" sz="1300" dirty="0">
                <a:latin typeface="Cambria" panose="02040503050406030204" pitchFamily="18" charset="0"/>
              </a:rPr>
              <a:t> </a:t>
            </a:r>
            <a:r>
              <a:rPr lang="en-US" sz="1300" b="1" dirty="0">
                <a:latin typeface="Cambria" panose="02040503050406030204" pitchFamily="18" charset="0"/>
              </a:rPr>
              <a:t>Mops, brooms, brushes</a:t>
            </a:r>
          </a:p>
          <a:p>
            <a:pPr defTabSz="914400" eaLnBrk="1" hangingPunct="1">
              <a:spcBef>
                <a:spcPct val="25000"/>
              </a:spcBef>
              <a:buFontTx/>
              <a:buChar char="•"/>
            </a:pPr>
            <a:r>
              <a:rPr lang="en-US" sz="1300" b="1" dirty="0">
                <a:latin typeface="Cambria" panose="02040503050406030204" pitchFamily="18" charset="0"/>
              </a:rPr>
              <a:t> Cleaning chemicals</a:t>
            </a:r>
          </a:p>
          <a:p>
            <a:pPr defTabSz="914400" eaLnBrk="1" hangingPunct="1">
              <a:spcBef>
                <a:spcPct val="25000"/>
              </a:spcBef>
              <a:buFontTx/>
              <a:buChar char="•"/>
            </a:pPr>
            <a:r>
              <a:rPr lang="en-US" sz="1300" b="1" dirty="0">
                <a:latin typeface="Cambria" panose="02040503050406030204" pitchFamily="18" charset="0"/>
              </a:rPr>
              <a:t> Sanitary papers</a:t>
            </a:r>
          </a:p>
          <a:p>
            <a:pPr defTabSz="914400" eaLnBrk="1" hangingPunct="1">
              <a:spcBef>
                <a:spcPct val="25000"/>
              </a:spcBef>
              <a:buFontTx/>
              <a:buChar char="•"/>
            </a:pPr>
            <a:r>
              <a:rPr lang="en-US" sz="1300" b="1" dirty="0">
                <a:latin typeface="Cambria" panose="02040503050406030204" pitchFamily="18" charset="0"/>
              </a:rPr>
              <a:t> Hand sanitizers</a:t>
            </a:r>
          </a:p>
          <a:p>
            <a:pPr defTabSz="914400" eaLnBrk="1" hangingPunct="1">
              <a:spcBef>
                <a:spcPct val="25000"/>
              </a:spcBef>
              <a:buFontTx/>
              <a:buChar char="•"/>
            </a:pPr>
            <a:r>
              <a:rPr lang="en-US" sz="1300" b="1" dirty="0">
                <a:latin typeface="Cambria" panose="02040503050406030204" pitchFamily="18" charset="0"/>
              </a:rPr>
              <a:t> Lunch room supplies</a:t>
            </a:r>
          </a:p>
          <a:p>
            <a:pPr defTabSz="914400" eaLnBrk="1" hangingPunct="1">
              <a:spcBef>
                <a:spcPct val="25000"/>
              </a:spcBef>
              <a:buFontTx/>
              <a:buChar char="•"/>
            </a:pPr>
            <a:r>
              <a:rPr lang="en-US" sz="1300" b="1" dirty="0">
                <a:latin typeface="Cambria" panose="02040503050406030204" pitchFamily="18" charset="0"/>
              </a:rPr>
              <a:t> Trash bags</a:t>
            </a:r>
          </a:p>
        </p:txBody>
      </p:sp>
      <p:sp>
        <p:nvSpPr>
          <p:cNvPr id="35" name="Text Box 23"/>
          <p:cNvSpPr txBox="1">
            <a:spLocks noChangeArrowheads="1"/>
          </p:cNvSpPr>
          <p:nvPr/>
        </p:nvSpPr>
        <p:spPr bwMode="auto">
          <a:xfrm>
            <a:off x="4729626" y="3410270"/>
            <a:ext cx="2128374" cy="1542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5563" indent="-55563" eaLnBrk="0" hangingPunct="0">
              <a:defRPr>
                <a:solidFill>
                  <a:schemeClr val="tx1"/>
                </a:solidFill>
                <a:latin typeface="Arial" pitchFamily="34" charset="0"/>
                <a:ea typeface="ヒラギノ角ゴ Pro W3" pitchFamily="-65" charset="-128"/>
              </a:defRPr>
            </a:lvl1pPr>
            <a:lvl2pPr marL="742950" indent="-285750" eaLnBrk="0" hangingPunct="0">
              <a:defRPr>
                <a:solidFill>
                  <a:schemeClr val="tx1"/>
                </a:solidFill>
                <a:latin typeface="Arial" pitchFamily="34" charset="0"/>
                <a:ea typeface="ヒラギノ角ゴ Pro W3" pitchFamily="-65" charset="-128"/>
              </a:defRPr>
            </a:lvl2pPr>
            <a:lvl3pPr marL="1143000" indent="-228600" eaLnBrk="0" hangingPunct="0">
              <a:defRPr>
                <a:solidFill>
                  <a:schemeClr val="tx1"/>
                </a:solidFill>
                <a:latin typeface="Arial" pitchFamily="34" charset="0"/>
                <a:ea typeface="ヒラギノ角ゴ Pro W3" pitchFamily="-65" charset="-128"/>
              </a:defRPr>
            </a:lvl3pPr>
            <a:lvl4pPr marL="1600200" indent="-228600" eaLnBrk="0" hangingPunct="0">
              <a:defRPr>
                <a:solidFill>
                  <a:schemeClr val="tx1"/>
                </a:solidFill>
                <a:latin typeface="Arial" pitchFamily="34" charset="0"/>
                <a:ea typeface="ヒラギノ角ゴ Pro W3" pitchFamily="-65" charset="-128"/>
              </a:defRPr>
            </a:lvl4pPr>
            <a:lvl5pPr marL="2057400" indent="-228600" eaLnBrk="0" hangingPunct="0">
              <a:defRPr>
                <a:solidFill>
                  <a:schemeClr val="tx1"/>
                </a:solidFill>
                <a:latin typeface="Arial" pitchFamily="34" charset="0"/>
                <a:ea typeface="ヒラギノ角ゴ Pro W3" pitchFamily="-65"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65"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65"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65"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65" charset="-128"/>
              </a:defRPr>
            </a:lvl9pPr>
          </a:lstStyle>
          <a:p>
            <a:pPr defTabSz="914400" eaLnBrk="1" hangingPunct="1">
              <a:spcBef>
                <a:spcPct val="25000"/>
              </a:spcBef>
              <a:buFontTx/>
              <a:buChar char="•"/>
            </a:pPr>
            <a:r>
              <a:rPr lang="en-US" sz="1300" dirty="0">
                <a:latin typeface="Cambria" panose="02040503050406030204" pitchFamily="18" charset="0"/>
              </a:rPr>
              <a:t> </a:t>
            </a:r>
            <a:r>
              <a:rPr lang="en-US" sz="1300" b="1" dirty="0">
                <a:latin typeface="Cambria" panose="02040503050406030204" pitchFamily="18" charset="0"/>
              </a:rPr>
              <a:t>Paints and supplies</a:t>
            </a:r>
          </a:p>
          <a:p>
            <a:pPr defTabSz="914400" eaLnBrk="1" hangingPunct="1">
              <a:spcBef>
                <a:spcPct val="25000"/>
              </a:spcBef>
              <a:buFontTx/>
              <a:buChar char="•"/>
            </a:pPr>
            <a:r>
              <a:rPr lang="en-US" sz="1300" b="1" dirty="0">
                <a:latin typeface="Cambria" panose="02040503050406030204" pitchFamily="18" charset="0"/>
              </a:rPr>
              <a:t> Tools, tool bags &amp; kits</a:t>
            </a:r>
          </a:p>
          <a:p>
            <a:pPr defTabSz="914400" eaLnBrk="1" hangingPunct="1">
              <a:spcBef>
                <a:spcPct val="25000"/>
              </a:spcBef>
              <a:buFontTx/>
              <a:buChar char="•"/>
            </a:pPr>
            <a:r>
              <a:rPr lang="en-US" sz="1300" b="1" dirty="0">
                <a:latin typeface="Cambria" panose="02040503050406030204" pitchFamily="18" charset="0"/>
              </a:rPr>
              <a:t> Floor mats</a:t>
            </a:r>
          </a:p>
          <a:p>
            <a:pPr defTabSz="914400" eaLnBrk="1" hangingPunct="1">
              <a:spcBef>
                <a:spcPct val="25000"/>
              </a:spcBef>
              <a:buFontTx/>
              <a:buChar char="•"/>
            </a:pPr>
            <a:r>
              <a:rPr lang="en-US" sz="1300" b="1" dirty="0">
                <a:latin typeface="Cambria" panose="02040503050406030204" pitchFamily="18" charset="0"/>
              </a:rPr>
              <a:t> Cords and ropes</a:t>
            </a:r>
          </a:p>
          <a:p>
            <a:pPr defTabSz="914400" eaLnBrk="1" hangingPunct="1">
              <a:spcBef>
                <a:spcPct val="25000"/>
              </a:spcBef>
              <a:buFontTx/>
              <a:buChar char="•"/>
            </a:pPr>
            <a:r>
              <a:rPr lang="en-US" sz="1300" b="1" dirty="0">
                <a:latin typeface="Cambria" panose="02040503050406030204" pitchFamily="18" charset="0"/>
              </a:rPr>
              <a:t> </a:t>
            </a:r>
            <a:r>
              <a:rPr lang="en-US" sz="1300" b="1" dirty="0" smtClean="0">
                <a:latin typeface="Cambria" panose="02040503050406030204" pitchFamily="18" charset="0"/>
              </a:rPr>
              <a:t>Hoses</a:t>
            </a:r>
          </a:p>
          <a:p>
            <a:pPr defTabSz="914400" eaLnBrk="1" hangingPunct="1">
              <a:spcBef>
                <a:spcPct val="25000"/>
              </a:spcBef>
              <a:buFontTx/>
              <a:buChar char="•"/>
            </a:pPr>
            <a:r>
              <a:rPr lang="en-US" sz="1300" b="1" dirty="0">
                <a:latin typeface="Cambria" panose="02040503050406030204" pitchFamily="18" charset="0"/>
              </a:rPr>
              <a:t> </a:t>
            </a:r>
            <a:r>
              <a:rPr lang="en-US" sz="1300" b="1" dirty="0" smtClean="0">
                <a:latin typeface="Cambria" panose="02040503050406030204" pitchFamily="18" charset="0"/>
              </a:rPr>
              <a:t>Solvents</a:t>
            </a:r>
            <a:endParaRPr lang="en-US" sz="1300" b="1" dirty="0">
              <a:latin typeface="Cambria" panose="02040503050406030204" pitchFamily="18" charset="0"/>
            </a:endParaRPr>
          </a:p>
        </p:txBody>
      </p:sp>
      <p:sp>
        <p:nvSpPr>
          <p:cNvPr id="36" name="Text Box 23"/>
          <p:cNvSpPr txBox="1">
            <a:spLocks noChangeArrowheads="1"/>
          </p:cNvSpPr>
          <p:nvPr/>
        </p:nvSpPr>
        <p:spPr bwMode="auto">
          <a:xfrm>
            <a:off x="6705600" y="3397917"/>
            <a:ext cx="2128374" cy="1542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5563" indent="-55563" eaLnBrk="0" hangingPunct="0">
              <a:defRPr>
                <a:solidFill>
                  <a:schemeClr val="tx1"/>
                </a:solidFill>
                <a:latin typeface="Arial" pitchFamily="34" charset="0"/>
                <a:ea typeface="ヒラギノ角ゴ Pro W3" pitchFamily="-65" charset="-128"/>
              </a:defRPr>
            </a:lvl1pPr>
            <a:lvl2pPr marL="742950" indent="-285750" eaLnBrk="0" hangingPunct="0">
              <a:defRPr>
                <a:solidFill>
                  <a:schemeClr val="tx1"/>
                </a:solidFill>
                <a:latin typeface="Arial" pitchFamily="34" charset="0"/>
                <a:ea typeface="ヒラギノ角ゴ Pro W3" pitchFamily="-65" charset="-128"/>
              </a:defRPr>
            </a:lvl2pPr>
            <a:lvl3pPr marL="1143000" indent="-228600" eaLnBrk="0" hangingPunct="0">
              <a:defRPr>
                <a:solidFill>
                  <a:schemeClr val="tx1"/>
                </a:solidFill>
                <a:latin typeface="Arial" pitchFamily="34" charset="0"/>
                <a:ea typeface="ヒラギノ角ゴ Pro W3" pitchFamily="-65" charset="-128"/>
              </a:defRPr>
            </a:lvl3pPr>
            <a:lvl4pPr marL="1600200" indent="-228600" eaLnBrk="0" hangingPunct="0">
              <a:defRPr>
                <a:solidFill>
                  <a:schemeClr val="tx1"/>
                </a:solidFill>
                <a:latin typeface="Arial" pitchFamily="34" charset="0"/>
                <a:ea typeface="ヒラギノ角ゴ Pro W3" pitchFamily="-65" charset="-128"/>
              </a:defRPr>
            </a:lvl4pPr>
            <a:lvl5pPr marL="2057400" indent="-228600" eaLnBrk="0" hangingPunct="0">
              <a:defRPr>
                <a:solidFill>
                  <a:schemeClr val="tx1"/>
                </a:solidFill>
                <a:latin typeface="Arial" pitchFamily="34" charset="0"/>
                <a:ea typeface="ヒラギノ角ゴ Pro W3" pitchFamily="-65"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65"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65"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65"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65" charset="-128"/>
              </a:defRPr>
            </a:lvl9pPr>
          </a:lstStyle>
          <a:p>
            <a:pPr defTabSz="914400" eaLnBrk="1" hangingPunct="1">
              <a:spcBef>
                <a:spcPct val="25000"/>
              </a:spcBef>
              <a:buFontTx/>
              <a:buChar char="•"/>
            </a:pPr>
            <a:r>
              <a:rPr lang="en-US" sz="1300" dirty="0">
                <a:latin typeface="Cambria" panose="02040503050406030204" pitchFamily="18" charset="0"/>
              </a:rPr>
              <a:t> </a:t>
            </a:r>
            <a:r>
              <a:rPr lang="en-US" sz="1300" b="1" dirty="0">
                <a:latin typeface="Cambria" panose="02040503050406030204" pitchFamily="18" charset="0"/>
              </a:rPr>
              <a:t>First aid kits</a:t>
            </a:r>
          </a:p>
          <a:p>
            <a:pPr defTabSz="914400" eaLnBrk="1" hangingPunct="1">
              <a:spcBef>
                <a:spcPct val="25000"/>
              </a:spcBef>
              <a:buFontTx/>
              <a:buChar char="•"/>
            </a:pPr>
            <a:r>
              <a:rPr lang="en-US" sz="1300" b="1" dirty="0">
                <a:latin typeface="Cambria" panose="02040503050406030204" pitchFamily="18" charset="0"/>
              </a:rPr>
              <a:t> Safety vests</a:t>
            </a:r>
          </a:p>
          <a:p>
            <a:pPr defTabSz="914400" eaLnBrk="1" hangingPunct="1">
              <a:spcBef>
                <a:spcPct val="25000"/>
              </a:spcBef>
              <a:buFontTx/>
              <a:buChar char="•"/>
            </a:pPr>
            <a:r>
              <a:rPr lang="en-US" sz="1300" b="1" dirty="0">
                <a:latin typeface="Cambria" panose="02040503050406030204" pitchFamily="18" charset="0"/>
              </a:rPr>
              <a:t> Personal grooming</a:t>
            </a:r>
          </a:p>
          <a:p>
            <a:pPr defTabSz="914400" eaLnBrk="1" hangingPunct="1">
              <a:spcBef>
                <a:spcPct val="25000"/>
              </a:spcBef>
              <a:buFontTx/>
              <a:buChar char="•"/>
            </a:pPr>
            <a:r>
              <a:rPr lang="en-US" sz="1300" b="1" dirty="0">
                <a:latin typeface="Cambria" panose="02040503050406030204" pitchFamily="18" charset="0"/>
              </a:rPr>
              <a:t> Hospital bedding &amp; PJs</a:t>
            </a:r>
          </a:p>
          <a:p>
            <a:pPr defTabSz="914400" eaLnBrk="1" hangingPunct="1">
              <a:spcBef>
                <a:spcPct val="25000"/>
              </a:spcBef>
              <a:buFontTx/>
              <a:buChar char="•"/>
            </a:pPr>
            <a:r>
              <a:rPr lang="en-US" sz="1300" b="1" dirty="0">
                <a:latin typeface="Cambria" panose="02040503050406030204" pitchFamily="18" charset="0"/>
              </a:rPr>
              <a:t> Ambulance litters</a:t>
            </a:r>
          </a:p>
          <a:p>
            <a:pPr defTabSz="914400" eaLnBrk="1" hangingPunct="1">
              <a:spcBef>
                <a:spcPct val="25000"/>
              </a:spcBef>
              <a:buFontTx/>
              <a:buChar char="•"/>
            </a:pPr>
            <a:r>
              <a:rPr lang="en-US" sz="1300" b="1" dirty="0">
                <a:latin typeface="Cambria" panose="02040503050406030204" pitchFamily="18" charset="0"/>
              </a:rPr>
              <a:t> Medical gloves</a:t>
            </a:r>
          </a:p>
        </p:txBody>
      </p:sp>
      <p:sp>
        <p:nvSpPr>
          <p:cNvPr id="37" name="Rectangle 14"/>
          <p:cNvSpPr>
            <a:spLocks noChangeArrowheads="1"/>
          </p:cNvSpPr>
          <p:nvPr/>
        </p:nvSpPr>
        <p:spPr bwMode="auto">
          <a:xfrm>
            <a:off x="719566" y="1843437"/>
            <a:ext cx="1655064" cy="1554480"/>
          </a:xfrm>
          <a:prstGeom prst="rect">
            <a:avLst/>
          </a:prstGeom>
          <a:solidFill>
            <a:schemeClr val="accent1"/>
          </a:solidFill>
          <a:ln w="9525">
            <a:noFill/>
            <a:miter lim="800000"/>
            <a:headEnd/>
            <a:tailEnd/>
          </a:ln>
          <a:effectLst>
            <a:outerShdw blurRad="44450" dist="27940" dir="5400000" sx="50000" sy="5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en-US" dirty="0"/>
          </a:p>
        </p:txBody>
      </p:sp>
      <p:sp>
        <p:nvSpPr>
          <p:cNvPr id="38" name="Text Box 19"/>
          <p:cNvSpPr txBox="1">
            <a:spLocks noChangeArrowheads="1"/>
          </p:cNvSpPr>
          <p:nvPr/>
        </p:nvSpPr>
        <p:spPr bwMode="auto">
          <a:xfrm>
            <a:off x="776716" y="1955559"/>
            <a:ext cx="15553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ヒラギノ角ゴ Pro W3" pitchFamily="-65" charset="-128"/>
              </a:defRPr>
            </a:lvl1pPr>
            <a:lvl2pPr marL="742950" indent="-285750" eaLnBrk="0" hangingPunct="0">
              <a:defRPr>
                <a:solidFill>
                  <a:schemeClr val="tx1"/>
                </a:solidFill>
                <a:latin typeface="Arial" pitchFamily="34" charset="0"/>
                <a:ea typeface="ヒラギノ角ゴ Pro W3" pitchFamily="-65" charset="-128"/>
              </a:defRPr>
            </a:lvl2pPr>
            <a:lvl3pPr marL="1143000" indent="-228600" eaLnBrk="0" hangingPunct="0">
              <a:defRPr>
                <a:solidFill>
                  <a:schemeClr val="tx1"/>
                </a:solidFill>
                <a:latin typeface="Arial" pitchFamily="34" charset="0"/>
                <a:ea typeface="ヒラギノ角ゴ Pro W3" pitchFamily="-65" charset="-128"/>
              </a:defRPr>
            </a:lvl3pPr>
            <a:lvl4pPr marL="1600200" indent="-228600" eaLnBrk="0" hangingPunct="0">
              <a:defRPr>
                <a:solidFill>
                  <a:schemeClr val="tx1"/>
                </a:solidFill>
                <a:latin typeface="Arial" pitchFamily="34" charset="0"/>
                <a:ea typeface="ヒラギノ角ゴ Pro W3" pitchFamily="-65" charset="-128"/>
              </a:defRPr>
            </a:lvl4pPr>
            <a:lvl5pPr marL="2057400" indent="-228600" eaLnBrk="0" hangingPunct="0">
              <a:defRPr>
                <a:solidFill>
                  <a:schemeClr val="tx1"/>
                </a:solidFill>
                <a:latin typeface="Arial" pitchFamily="34" charset="0"/>
                <a:ea typeface="ヒラギノ角ゴ Pro W3" pitchFamily="-65" charset="-128"/>
              </a:defRPr>
            </a:lvl5pPr>
            <a:lvl6pPr marL="2514600" indent="-228600" defTabSz="457200" eaLnBrk="0" fontAlgn="base" hangingPunct="0">
              <a:spcBef>
                <a:spcPct val="0"/>
              </a:spcBef>
              <a:spcAft>
                <a:spcPct val="0"/>
              </a:spcAft>
              <a:defRPr>
                <a:solidFill>
                  <a:schemeClr val="tx1"/>
                </a:solidFill>
                <a:latin typeface="Arial" pitchFamily="34" charset="0"/>
                <a:ea typeface="ヒラギノ角ゴ Pro W3" pitchFamily="-65" charset="-128"/>
              </a:defRPr>
            </a:lvl6pPr>
            <a:lvl7pPr marL="2971800" indent="-228600" defTabSz="457200" eaLnBrk="0" fontAlgn="base" hangingPunct="0">
              <a:spcBef>
                <a:spcPct val="0"/>
              </a:spcBef>
              <a:spcAft>
                <a:spcPct val="0"/>
              </a:spcAft>
              <a:defRPr>
                <a:solidFill>
                  <a:schemeClr val="tx1"/>
                </a:solidFill>
                <a:latin typeface="Arial" pitchFamily="34" charset="0"/>
                <a:ea typeface="ヒラギノ角ゴ Pro W3" pitchFamily="-65" charset="-128"/>
              </a:defRPr>
            </a:lvl7pPr>
            <a:lvl8pPr marL="3429000" indent="-228600" defTabSz="457200" eaLnBrk="0" fontAlgn="base" hangingPunct="0">
              <a:spcBef>
                <a:spcPct val="0"/>
              </a:spcBef>
              <a:spcAft>
                <a:spcPct val="0"/>
              </a:spcAft>
              <a:defRPr>
                <a:solidFill>
                  <a:schemeClr val="tx1"/>
                </a:solidFill>
                <a:latin typeface="Arial" pitchFamily="34" charset="0"/>
                <a:ea typeface="ヒラギノ角ゴ Pro W3" pitchFamily="-65" charset="-128"/>
              </a:defRPr>
            </a:lvl8pPr>
            <a:lvl9pPr marL="3886200" indent="-228600" defTabSz="457200" eaLnBrk="0" fontAlgn="base" hangingPunct="0">
              <a:spcBef>
                <a:spcPct val="0"/>
              </a:spcBef>
              <a:spcAft>
                <a:spcPct val="0"/>
              </a:spcAft>
              <a:defRPr>
                <a:solidFill>
                  <a:schemeClr val="tx1"/>
                </a:solidFill>
                <a:latin typeface="Arial" pitchFamily="34" charset="0"/>
                <a:ea typeface="ヒラギノ角ゴ Pro W3" pitchFamily="-65" charset="-128"/>
              </a:defRPr>
            </a:lvl9pPr>
          </a:lstStyle>
          <a:p>
            <a:pPr algn="ctr">
              <a:spcBef>
                <a:spcPct val="50000"/>
              </a:spcBef>
            </a:pPr>
            <a:r>
              <a:rPr lang="en-US" sz="1400" b="1" dirty="0">
                <a:solidFill>
                  <a:srgbClr val="FFFFFF"/>
                </a:solidFill>
                <a:ea typeface="ＭＳ Ｐゴシック" pitchFamily="34" charset="-128"/>
              </a:rPr>
              <a:t>OFFICE SUPPLIES</a:t>
            </a:r>
          </a:p>
        </p:txBody>
      </p:sp>
      <p:sp>
        <p:nvSpPr>
          <p:cNvPr id="39" name="TextBox 24"/>
          <p:cNvSpPr txBox="1">
            <a:spLocks noChangeArrowheads="1"/>
          </p:cNvSpPr>
          <p:nvPr/>
        </p:nvSpPr>
        <p:spPr bwMode="auto">
          <a:xfrm>
            <a:off x="719566" y="2909725"/>
            <a:ext cx="155535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ヒラギノ角ゴ Pro W3" pitchFamily="-65" charset="-128"/>
              </a:defRPr>
            </a:lvl1pPr>
            <a:lvl2pPr marL="742950" indent="-285750" eaLnBrk="0" hangingPunct="0">
              <a:defRPr>
                <a:solidFill>
                  <a:schemeClr val="tx1"/>
                </a:solidFill>
                <a:latin typeface="Arial" pitchFamily="34" charset="0"/>
                <a:ea typeface="ヒラギノ角ゴ Pro W3" pitchFamily="-65" charset="-128"/>
              </a:defRPr>
            </a:lvl2pPr>
            <a:lvl3pPr marL="1143000" indent="-228600" eaLnBrk="0" hangingPunct="0">
              <a:defRPr>
                <a:solidFill>
                  <a:schemeClr val="tx1"/>
                </a:solidFill>
                <a:latin typeface="Arial" pitchFamily="34" charset="0"/>
                <a:ea typeface="ヒラギノ角ゴ Pro W3" pitchFamily="-65" charset="-128"/>
              </a:defRPr>
            </a:lvl3pPr>
            <a:lvl4pPr marL="1600200" indent="-228600" eaLnBrk="0" hangingPunct="0">
              <a:defRPr>
                <a:solidFill>
                  <a:schemeClr val="tx1"/>
                </a:solidFill>
                <a:latin typeface="Arial" pitchFamily="34" charset="0"/>
                <a:ea typeface="ヒラギノ角ゴ Pro W3" pitchFamily="-65" charset="-128"/>
              </a:defRPr>
            </a:lvl4pPr>
            <a:lvl5pPr marL="2057400" indent="-228600" eaLnBrk="0" hangingPunct="0">
              <a:defRPr>
                <a:solidFill>
                  <a:schemeClr val="tx1"/>
                </a:solidFill>
                <a:latin typeface="Arial" pitchFamily="34" charset="0"/>
                <a:ea typeface="ヒラギノ角ゴ Pro W3" pitchFamily="-65" charset="-128"/>
              </a:defRPr>
            </a:lvl5pPr>
            <a:lvl6pPr marL="2514600" indent="-228600" defTabSz="457200" eaLnBrk="0" fontAlgn="base" hangingPunct="0">
              <a:spcBef>
                <a:spcPct val="0"/>
              </a:spcBef>
              <a:spcAft>
                <a:spcPct val="0"/>
              </a:spcAft>
              <a:defRPr>
                <a:solidFill>
                  <a:schemeClr val="tx1"/>
                </a:solidFill>
                <a:latin typeface="Arial" pitchFamily="34" charset="0"/>
                <a:ea typeface="ヒラギノ角ゴ Pro W3" pitchFamily="-65" charset="-128"/>
              </a:defRPr>
            </a:lvl6pPr>
            <a:lvl7pPr marL="2971800" indent="-228600" defTabSz="457200" eaLnBrk="0" fontAlgn="base" hangingPunct="0">
              <a:spcBef>
                <a:spcPct val="0"/>
              </a:spcBef>
              <a:spcAft>
                <a:spcPct val="0"/>
              </a:spcAft>
              <a:defRPr>
                <a:solidFill>
                  <a:schemeClr val="tx1"/>
                </a:solidFill>
                <a:latin typeface="Arial" pitchFamily="34" charset="0"/>
                <a:ea typeface="ヒラギノ角ゴ Pro W3" pitchFamily="-65" charset="-128"/>
              </a:defRPr>
            </a:lvl7pPr>
            <a:lvl8pPr marL="3429000" indent="-228600" defTabSz="457200" eaLnBrk="0" fontAlgn="base" hangingPunct="0">
              <a:spcBef>
                <a:spcPct val="0"/>
              </a:spcBef>
              <a:spcAft>
                <a:spcPct val="0"/>
              </a:spcAft>
              <a:defRPr>
                <a:solidFill>
                  <a:schemeClr val="tx1"/>
                </a:solidFill>
                <a:latin typeface="Arial" pitchFamily="34" charset="0"/>
                <a:ea typeface="ヒラギノ角ゴ Pro W3" pitchFamily="-65" charset="-128"/>
              </a:defRPr>
            </a:lvl8pPr>
            <a:lvl9pPr marL="3886200" indent="-228600" defTabSz="457200" eaLnBrk="0" fontAlgn="base" hangingPunct="0">
              <a:spcBef>
                <a:spcPct val="0"/>
              </a:spcBef>
              <a:spcAft>
                <a:spcPct val="0"/>
              </a:spcAft>
              <a:defRPr>
                <a:solidFill>
                  <a:schemeClr val="tx1"/>
                </a:solidFill>
                <a:latin typeface="Arial" pitchFamily="34" charset="0"/>
                <a:ea typeface="ヒラギノ角ゴ Pro W3" pitchFamily="-65" charset="-128"/>
              </a:defRPr>
            </a:lvl9pPr>
          </a:lstStyle>
          <a:p>
            <a:pPr algn="ctr" eaLnBrk="1" hangingPunct="1">
              <a:lnSpc>
                <a:spcPct val="90000"/>
              </a:lnSpc>
            </a:pPr>
            <a:r>
              <a:rPr lang="en-US" sz="1200" i="1" dirty="0">
                <a:solidFill>
                  <a:schemeClr val="bg1"/>
                </a:solidFill>
              </a:rPr>
              <a:t>“Environmentally </a:t>
            </a:r>
            <a:r>
              <a:rPr lang="en-US" sz="1200" i="1" dirty="0" smtClean="0">
                <a:solidFill>
                  <a:schemeClr val="bg1"/>
                </a:solidFill>
              </a:rPr>
              <a:t>Sustainable”</a:t>
            </a:r>
            <a:endParaRPr lang="en-US" sz="1200" i="1" dirty="0">
              <a:solidFill>
                <a:schemeClr val="bg1"/>
              </a:solidFill>
            </a:endParaRPr>
          </a:p>
        </p:txBody>
      </p:sp>
      <p:sp>
        <p:nvSpPr>
          <p:cNvPr id="40" name="Text Box 20"/>
          <p:cNvSpPr txBox="1">
            <a:spLocks noChangeArrowheads="1"/>
          </p:cNvSpPr>
          <p:nvPr/>
        </p:nvSpPr>
        <p:spPr bwMode="auto">
          <a:xfrm>
            <a:off x="2887003" y="1926657"/>
            <a:ext cx="1473489" cy="677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ヒラギノ角ゴ Pro W3" pitchFamily="-65" charset="-128"/>
              </a:defRPr>
            </a:lvl1pPr>
            <a:lvl2pPr marL="742950" indent="-285750" eaLnBrk="0" hangingPunct="0">
              <a:defRPr>
                <a:solidFill>
                  <a:schemeClr val="tx1"/>
                </a:solidFill>
                <a:latin typeface="Arial" pitchFamily="34" charset="0"/>
                <a:ea typeface="ヒラギノ角ゴ Pro W3" pitchFamily="-65" charset="-128"/>
              </a:defRPr>
            </a:lvl2pPr>
            <a:lvl3pPr marL="1143000" indent="-228600" eaLnBrk="0" hangingPunct="0">
              <a:defRPr>
                <a:solidFill>
                  <a:schemeClr val="tx1"/>
                </a:solidFill>
                <a:latin typeface="Arial" pitchFamily="34" charset="0"/>
                <a:ea typeface="ヒラギノ角ゴ Pro W3" pitchFamily="-65" charset="-128"/>
              </a:defRPr>
            </a:lvl3pPr>
            <a:lvl4pPr marL="1600200" indent="-228600" eaLnBrk="0" hangingPunct="0">
              <a:defRPr>
                <a:solidFill>
                  <a:schemeClr val="tx1"/>
                </a:solidFill>
                <a:latin typeface="Arial" pitchFamily="34" charset="0"/>
                <a:ea typeface="ヒラギノ角ゴ Pro W3" pitchFamily="-65" charset="-128"/>
              </a:defRPr>
            </a:lvl4pPr>
            <a:lvl5pPr marL="2057400" indent="-228600" eaLnBrk="0" hangingPunct="0">
              <a:defRPr>
                <a:solidFill>
                  <a:schemeClr val="tx1"/>
                </a:solidFill>
                <a:latin typeface="Arial" pitchFamily="34" charset="0"/>
                <a:ea typeface="ヒラギノ角ゴ Pro W3" pitchFamily="-65" charset="-128"/>
              </a:defRPr>
            </a:lvl5pPr>
            <a:lvl6pPr marL="2514600" indent="-228600" defTabSz="457200" eaLnBrk="0" fontAlgn="base" hangingPunct="0">
              <a:spcBef>
                <a:spcPct val="0"/>
              </a:spcBef>
              <a:spcAft>
                <a:spcPct val="0"/>
              </a:spcAft>
              <a:defRPr>
                <a:solidFill>
                  <a:schemeClr val="tx1"/>
                </a:solidFill>
                <a:latin typeface="Arial" pitchFamily="34" charset="0"/>
                <a:ea typeface="ヒラギノ角ゴ Pro W3" pitchFamily="-65" charset="-128"/>
              </a:defRPr>
            </a:lvl6pPr>
            <a:lvl7pPr marL="2971800" indent="-228600" defTabSz="457200" eaLnBrk="0" fontAlgn="base" hangingPunct="0">
              <a:spcBef>
                <a:spcPct val="0"/>
              </a:spcBef>
              <a:spcAft>
                <a:spcPct val="0"/>
              </a:spcAft>
              <a:defRPr>
                <a:solidFill>
                  <a:schemeClr val="tx1"/>
                </a:solidFill>
                <a:latin typeface="Arial" pitchFamily="34" charset="0"/>
                <a:ea typeface="ヒラギノ角ゴ Pro W3" pitchFamily="-65" charset="-128"/>
              </a:defRPr>
            </a:lvl7pPr>
            <a:lvl8pPr marL="3429000" indent="-228600" defTabSz="457200" eaLnBrk="0" fontAlgn="base" hangingPunct="0">
              <a:spcBef>
                <a:spcPct val="0"/>
              </a:spcBef>
              <a:spcAft>
                <a:spcPct val="0"/>
              </a:spcAft>
              <a:defRPr>
                <a:solidFill>
                  <a:schemeClr val="tx1"/>
                </a:solidFill>
                <a:latin typeface="Arial" pitchFamily="34" charset="0"/>
                <a:ea typeface="ヒラギノ角ゴ Pro W3" pitchFamily="-65" charset="-128"/>
              </a:defRPr>
            </a:lvl8pPr>
            <a:lvl9pPr marL="3886200" indent="-228600" defTabSz="457200" eaLnBrk="0" fontAlgn="base" hangingPunct="0">
              <a:spcBef>
                <a:spcPct val="0"/>
              </a:spcBef>
              <a:spcAft>
                <a:spcPct val="0"/>
              </a:spcAft>
              <a:defRPr>
                <a:solidFill>
                  <a:schemeClr val="tx1"/>
                </a:solidFill>
                <a:latin typeface="Arial" pitchFamily="34" charset="0"/>
                <a:ea typeface="ヒラギノ角ゴ Pro W3" pitchFamily="-65" charset="-128"/>
              </a:defRPr>
            </a:lvl9pPr>
          </a:lstStyle>
          <a:p>
            <a:pPr algn="ctr">
              <a:lnSpc>
                <a:spcPct val="90000"/>
              </a:lnSpc>
            </a:pPr>
            <a:r>
              <a:rPr lang="en-US" sz="1400" b="1" dirty="0">
                <a:solidFill>
                  <a:srgbClr val="FFFFFF"/>
                </a:solidFill>
                <a:ea typeface="ＭＳ Ｐゴシック" pitchFamily="34" charset="-128"/>
              </a:rPr>
              <a:t>JANITORIAL/ SANITATION (JAN/SAN)</a:t>
            </a:r>
          </a:p>
        </p:txBody>
      </p:sp>
      <p:sp>
        <p:nvSpPr>
          <p:cNvPr id="41" name="TextBox 24"/>
          <p:cNvSpPr txBox="1">
            <a:spLocks noChangeArrowheads="1"/>
          </p:cNvSpPr>
          <p:nvPr/>
        </p:nvSpPr>
        <p:spPr bwMode="auto">
          <a:xfrm>
            <a:off x="2805142" y="2951718"/>
            <a:ext cx="155535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ヒラギノ角ゴ Pro W3" pitchFamily="-65" charset="-128"/>
              </a:defRPr>
            </a:lvl1pPr>
            <a:lvl2pPr marL="742950" indent="-285750" eaLnBrk="0" hangingPunct="0">
              <a:defRPr>
                <a:solidFill>
                  <a:schemeClr val="tx1"/>
                </a:solidFill>
                <a:latin typeface="Arial" pitchFamily="34" charset="0"/>
                <a:ea typeface="ヒラギノ角ゴ Pro W3" pitchFamily="-65" charset="-128"/>
              </a:defRPr>
            </a:lvl2pPr>
            <a:lvl3pPr marL="1143000" indent="-228600" eaLnBrk="0" hangingPunct="0">
              <a:defRPr>
                <a:solidFill>
                  <a:schemeClr val="tx1"/>
                </a:solidFill>
                <a:latin typeface="Arial" pitchFamily="34" charset="0"/>
                <a:ea typeface="ヒラギノ角ゴ Pro W3" pitchFamily="-65" charset="-128"/>
              </a:defRPr>
            </a:lvl3pPr>
            <a:lvl4pPr marL="1600200" indent="-228600" eaLnBrk="0" hangingPunct="0">
              <a:defRPr>
                <a:solidFill>
                  <a:schemeClr val="tx1"/>
                </a:solidFill>
                <a:latin typeface="Arial" pitchFamily="34" charset="0"/>
                <a:ea typeface="ヒラギノ角ゴ Pro W3" pitchFamily="-65" charset="-128"/>
              </a:defRPr>
            </a:lvl4pPr>
            <a:lvl5pPr marL="2057400" indent="-228600" eaLnBrk="0" hangingPunct="0">
              <a:defRPr>
                <a:solidFill>
                  <a:schemeClr val="tx1"/>
                </a:solidFill>
                <a:latin typeface="Arial" pitchFamily="34" charset="0"/>
                <a:ea typeface="ヒラギノ角ゴ Pro W3" pitchFamily="-65" charset="-128"/>
              </a:defRPr>
            </a:lvl5pPr>
            <a:lvl6pPr marL="2514600" indent="-228600" defTabSz="457200" eaLnBrk="0" fontAlgn="base" hangingPunct="0">
              <a:spcBef>
                <a:spcPct val="0"/>
              </a:spcBef>
              <a:spcAft>
                <a:spcPct val="0"/>
              </a:spcAft>
              <a:defRPr>
                <a:solidFill>
                  <a:schemeClr val="tx1"/>
                </a:solidFill>
                <a:latin typeface="Arial" pitchFamily="34" charset="0"/>
                <a:ea typeface="ヒラギノ角ゴ Pro W3" pitchFamily="-65" charset="-128"/>
              </a:defRPr>
            </a:lvl6pPr>
            <a:lvl7pPr marL="2971800" indent="-228600" defTabSz="457200" eaLnBrk="0" fontAlgn="base" hangingPunct="0">
              <a:spcBef>
                <a:spcPct val="0"/>
              </a:spcBef>
              <a:spcAft>
                <a:spcPct val="0"/>
              </a:spcAft>
              <a:defRPr>
                <a:solidFill>
                  <a:schemeClr val="tx1"/>
                </a:solidFill>
                <a:latin typeface="Arial" pitchFamily="34" charset="0"/>
                <a:ea typeface="ヒラギノ角ゴ Pro W3" pitchFamily="-65" charset="-128"/>
              </a:defRPr>
            </a:lvl7pPr>
            <a:lvl8pPr marL="3429000" indent="-228600" defTabSz="457200" eaLnBrk="0" fontAlgn="base" hangingPunct="0">
              <a:spcBef>
                <a:spcPct val="0"/>
              </a:spcBef>
              <a:spcAft>
                <a:spcPct val="0"/>
              </a:spcAft>
              <a:defRPr>
                <a:solidFill>
                  <a:schemeClr val="tx1"/>
                </a:solidFill>
                <a:latin typeface="Arial" pitchFamily="34" charset="0"/>
                <a:ea typeface="ヒラギノ角ゴ Pro W3" pitchFamily="-65" charset="-128"/>
              </a:defRPr>
            </a:lvl8pPr>
            <a:lvl9pPr marL="3886200" indent="-228600" defTabSz="457200" eaLnBrk="0" fontAlgn="base" hangingPunct="0">
              <a:spcBef>
                <a:spcPct val="0"/>
              </a:spcBef>
              <a:spcAft>
                <a:spcPct val="0"/>
              </a:spcAft>
              <a:defRPr>
                <a:solidFill>
                  <a:schemeClr val="tx1"/>
                </a:solidFill>
                <a:latin typeface="Arial" pitchFamily="34" charset="0"/>
                <a:ea typeface="ヒラギノ角ゴ Pro W3" pitchFamily="-65" charset="-128"/>
              </a:defRPr>
            </a:lvl9pPr>
          </a:lstStyle>
          <a:p>
            <a:pPr algn="ctr" eaLnBrk="1" hangingPunct="1">
              <a:lnSpc>
                <a:spcPct val="90000"/>
              </a:lnSpc>
            </a:pPr>
            <a:r>
              <a:rPr lang="en-US" sz="1200" i="1" dirty="0">
                <a:solidFill>
                  <a:schemeClr val="bg1"/>
                </a:solidFill>
              </a:rPr>
              <a:t>“Environmentally </a:t>
            </a:r>
            <a:r>
              <a:rPr lang="en-US" sz="1200" i="1" dirty="0" smtClean="0">
                <a:solidFill>
                  <a:schemeClr val="bg1"/>
                </a:solidFill>
              </a:rPr>
              <a:t>Sustainable”</a:t>
            </a:r>
            <a:endParaRPr lang="en-US" sz="1200" i="1" dirty="0">
              <a:solidFill>
                <a:schemeClr val="bg1"/>
              </a:solidFill>
            </a:endParaRPr>
          </a:p>
        </p:txBody>
      </p:sp>
      <p:sp>
        <p:nvSpPr>
          <p:cNvPr id="42" name="Text Box 21"/>
          <p:cNvSpPr txBox="1">
            <a:spLocks noChangeArrowheads="1"/>
          </p:cNvSpPr>
          <p:nvPr/>
        </p:nvSpPr>
        <p:spPr bwMode="auto">
          <a:xfrm>
            <a:off x="4869855" y="2056916"/>
            <a:ext cx="1578823" cy="1169551"/>
          </a:xfrm>
          <a:prstGeom prst="rect">
            <a:avLst/>
          </a:prstGeom>
          <a:noFill/>
          <a:ln w="9525">
            <a:noFill/>
            <a:miter lim="800000"/>
            <a:headEnd/>
            <a:tailEnd/>
          </a:ln>
          <a:effectLst/>
          <a:scene3d>
            <a:camera prst="orthographicFront">
              <a:rot lat="0" lon="0" rev="0"/>
            </a:camera>
            <a:lightRig rig="balanced" dir="t">
              <a:rot lat="0" lon="0" rev="8700000"/>
            </a:lightRig>
          </a:scene3d>
          <a:sp3d>
            <a:bevelT w="190500" h="38100"/>
          </a:sp3d>
        </p:spPr>
        <p:txBody>
          <a:bodyPr wrap="square">
            <a:spAutoFit/>
          </a:bodyPr>
          <a:lstStyle/>
          <a:p>
            <a:pPr algn="ctr" eaLnBrk="0" hangingPunct="0">
              <a:spcBef>
                <a:spcPts val="0"/>
              </a:spcBef>
              <a:defRPr/>
            </a:pPr>
            <a:r>
              <a:rPr lang="en-US" sz="1400" b="1" dirty="0">
                <a:solidFill>
                  <a:srgbClr val="FFFFFF"/>
                </a:solidFill>
                <a:latin typeface="Arial" panose="020B0604020202020204" pitchFamily="34" charset="0"/>
                <a:ea typeface="ＭＳ Ｐゴシック" pitchFamily="1" charset="-128"/>
                <a:cs typeface="Arial" panose="020B0604020202020204" pitchFamily="34" charset="0"/>
              </a:rPr>
              <a:t>MAINTENANCE, REPAIR,  </a:t>
            </a:r>
          </a:p>
          <a:p>
            <a:pPr algn="ctr" eaLnBrk="0" hangingPunct="0">
              <a:spcBef>
                <a:spcPts val="0"/>
              </a:spcBef>
              <a:defRPr/>
            </a:pPr>
            <a:r>
              <a:rPr lang="en-US" sz="1400" b="1" dirty="0">
                <a:solidFill>
                  <a:srgbClr val="FFFFFF"/>
                </a:solidFill>
                <a:latin typeface="Arial" panose="020B0604020202020204" pitchFamily="34" charset="0"/>
                <a:ea typeface="ＭＳ Ｐゴシック" pitchFamily="1" charset="-128"/>
                <a:cs typeface="Arial" panose="020B0604020202020204" pitchFamily="34" charset="0"/>
              </a:rPr>
              <a:t>AND OPERATIONS (MRO)</a:t>
            </a:r>
          </a:p>
        </p:txBody>
      </p:sp>
      <p:sp>
        <p:nvSpPr>
          <p:cNvPr id="43" name="Text Box 22"/>
          <p:cNvSpPr txBox="1">
            <a:spLocks noChangeArrowheads="1"/>
          </p:cNvSpPr>
          <p:nvPr/>
        </p:nvSpPr>
        <p:spPr bwMode="auto">
          <a:xfrm>
            <a:off x="6787149" y="2223157"/>
            <a:ext cx="1637211"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ヒラギノ角ゴ Pro W3" pitchFamily="-65" charset="-128"/>
              </a:defRPr>
            </a:lvl1pPr>
            <a:lvl2pPr marL="742950" indent="-285750" eaLnBrk="0" hangingPunct="0">
              <a:defRPr>
                <a:solidFill>
                  <a:schemeClr val="tx1"/>
                </a:solidFill>
                <a:latin typeface="Arial" pitchFamily="34" charset="0"/>
                <a:ea typeface="ヒラギノ角ゴ Pro W3" pitchFamily="-65" charset="-128"/>
              </a:defRPr>
            </a:lvl2pPr>
            <a:lvl3pPr marL="1143000" indent="-228600" eaLnBrk="0" hangingPunct="0">
              <a:defRPr>
                <a:solidFill>
                  <a:schemeClr val="tx1"/>
                </a:solidFill>
                <a:latin typeface="Arial" pitchFamily="34" charset="0"/>
                <a:ea typeface="ヒラギノ角ゴ Pro W3" pitchFamily="-65" charset="-128"/>
              </a:defRPr>
            </a:lvl3pPr>
            <a:lvl4pPr marL="1600200" indent="-228600" eaLnBrk="0" hangingPunct="0">
              <a:defRPr>
                <a:solidFill>
                  <a:schemeClr val="tx1"/>
                </a:solidFill>
                <a:latin typeface="Arial" pitchFamily="34" charset="0"/>
                <a:ea typeface="ヒラギノ角ゴ Pro W3" pitchFamily="-65" charset="-128"/>
              </a:defRPr>
            </a:lvl4pPr>
            <a:lvl5pPr marL="2057400" indent="-228600" eaLnBrk="0" hangingPunct="0">
              <a:defRPr>
                <a:solidFill>
                  <a:schemeClr val="tx1"/>
                </a:solidFill>
                <a:latin typeface="Arial" pitchFamily="34" charset="0"/>
                <a:ea typeface="ヒラギノ角ゴ Pro W3" pitchFamily="-65" charset="-128"/>
              </a:defRPr>
            </a:lvl5pPr>
            <a:lvl6pPr marL="2514600" indent="-228600" defTabSz="457200" eaLnBrk="0" fontAlgn="base" hangingPunct="0">
              <a:spcBef>
                <a:spcPct val="0"/>
              </a:spcBef>
              <a:spcAft>
                <a:spcPct val="0"/>
              </a:spcAft>
              <a:defRPr>
                <a:solidFill>
                  <a:schemeClr val="tx1"/>
                </a:solidFill>
                <a:latin typeface="Arial" pitchFamily="34" charset="0"/>
                <a:ea typeface="ヒラギノ角ゴ Pro W3" pitchFamily="-65" charset="-128"/>
              </a:defRPr>
            </a:lvl6pPr>
            <a:lvl7pPr marL="2971800" indent="-228600" defTabSz="457200" eaLnBrk="0" fontAlgn="base" hangingPunct="0">
              <a:spcBef>
                <a:spcPct val="0"/>
              </a:spcBef>
              <a:spcAft>
                <a:spcPct val="0"/>
              </a:spcAft>
              <a:defRPr>
                <a:solidFill>
                  <a:schemeClr val="tx1"/>
                </a:solidFill>
                <a:latin typeface="Arial" pitchFamily="34" charset="0"/>
                <a:ea typeface="ヒラギノ角ゴ Pro W3" pitchFamily="-65" charset="-128"/>
              </a:defRPr>
            </a:lvl7pPr>
            <a:lvl8pPr marL="3429000" indent="-228600" defTabSz="457200" eaLnBrk="0" fontAlgn="base" hangingPunct="0">
              <a:spcBef>
                <a:spcPct val="0"/>
              </a:spcBef>
              <a:spcAft>
                <a:spcPct val="0"/>
              </a:spcAft>
              <a:defRPr>
                <a:solidFill>
                  <a:schemeClr val="tx1"/>
                </a:solidFill>
                <a:latin typeface="Arial" pitchFamily="34" charset="0"/>
                <a:ea typeface="ヒラギノ角ゴ Pro W3" pitchFamily="-65" charset="-128"/>
              </a:defRPr>
            </a:lvl8pPr>
            <a:lvl9pPr marL="3886200" indent="-228600" defTabSz="457200" eaLnBrk="0" fontAlgn="base" hangingPunct="0">
              <a:spcBef>
                <a:spcPct val="0"/>
              </a:spcBef>
              <a:spcAft>
                <a:spcPct val="0"/>
              </a:spcAft>
              <a:defRPr>
                <a:solidFill>
                  <a:schemeClr val="tx1"/>
                </a:solidFill>
                <a:latin typeface="Arial" pitchFamily="34" charset="0"/>
                <a:ea typeface="ヒラギノ角ゴ Pro W3" pitchFamily="-65" charset="-128"/>
              </a:defRPr>
            </a:lvl9pPr>
          </a:lstStyle>
          <a:p>
            <a:pPr algn="ctr">
              <a:spcBef>
                <a:spcPts val="600"/>
              </a:spcBef>
            </a:pPr>
            <a:r>
              <a:rPr lang="en-US" sz="1400" b="1" dirty="0">
                <a:solidFill>
                  <a:srgbClr val="FFFFFF"/>
                </a:solidFill>
                <a:ea typeface="ＭＳ Ｐゴシック" pitchFamily="34" charset="-128"/>
              </a:rPr>
              <a:t>MEDICAL </a:t>
            </a:r>
          </a:p>
          <a:p>
            <a:pPr algn="ctr">
              <a:spcBef>
                <a:spcPts val="600"/>
              </a:spcBef>
            </a:pPr>
            <a:r>
              <a:rPr lang="en-US" sz="1400" b="1" dirty="0">
                <a:solidFill>
                  <a:srgbClr val="FFFFFF"/>
                </a:solidFill>
                <a:ea typeface="ＭＳ Ｐゴシック" pitchFamily="34" charset="-128"/>
              </a:rPr>
              <a:t>AND </a:t>
            </a:r>
          </a:p>
          <a:p>
            <a:pPr algn="ctr">
              <a:spcBef>
                <a:spcPts val="600"/>
              </a:spcBef>
            </a:pPr>
            <a:r>
              <a:rPr lang="en-US" sz="1400" b="1" dirty="0">
                <a:solidFill>
                  <a:srgbClr val="FFFFFF"/>
                </a:solidFill>
                <a:ea typeface="ＭＳ Ｐゴシック" pitchFamily="34" charset="-128"/>
              </a:rPr>
              <a:t>SAFETY</a:t>
            </a:r>
          </a:p>
        </p:txBody>
      </p:sp>
      <p:pic>
        <p:nvPicPr>
          <p:cNvPr id="44" name="Picture 36" descr="C:\Users\fsistek\Desktop\greeenerworldproducts.jp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330629" y="2539491"/>
            <a:ext cx="479121" cy="376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36" descr="C:\Users\fsistek\Desktop\greeenerworldproducts.jp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417996" y="2612380"/>
            <a:ext cx="405841" cy="31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2696447" y="6192639"/>
            <a:ext cx="184666" cy="369332"/>
          </a:xfrm>
          <a:prstGeom prst="rect">
            <a:avLst/>
          </a:prstGeom>
          <a:noFill/>
        </p:spPr>
        <p:txBody>
          <a:bodyPr wrap="none" rtlCol="0">
            <a:spAutoFit/>
          </a:bodyPr>
          <a:lstStyle/>
          <a:p>
            <a:endParaRPr lang="en-US" dirty="0"/>
          </a:p>
        </p:txBody>
      </p:sp>
      <p:pic>
        <p:nvPicPr>
          <p:cNvPr id="1026" name="Picture 2"/>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4779077" y="5162153"/>
            <a:ext cx="1645920" cy="1086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6761402" y="4969684"/>
            <a:ext cx="1565735" cy="1278716"/>
          </a:xfrm>
          <a:prstGeom prst="rect">
            <a:avLst/>
          </a:prstGeom>
          <a:noFill/>
          <a:ln>
            <a:noFill/>
          </a:ln>
          <a:scene3d>
            <a:camera prst="perspectiveHeroicExtremeLeftFacing"/>
            <a:lightRig rig="threePt" dir="t"/>
          </a:scene3d>
          <a:sp3d>
            <a:bevel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786341" y="4998720"/>
            <a:ext cx="1544430" cy="1097280"/>
          </a:xfrm>
          <a:prstGeom prst="rect">
            <a:avLst/>
          </a:prstGeom>
          <a:noFill/>
          <a:ln>
            <a:noFill/>
          </a:ln>
          <a:scene3d>
            <a:camera prst="perspectiveContrastingRightFacing"/>
            <a:lightRig rig="threePt" dir="t"/>
          </a:scene3d>
          <a:sp3d>
            <a:bevel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29629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63542" y="4937550"/>
            <a:ext cx="1415143" cy="1322613"/>
          </a:xfrm>
          <a:prstGeom prst="rect">
            <a:avLst/>
          </a:prstGeom>
        </p:spPr>
      </p:pic>
      <p:pic>
        <p:nvPicPr>
          <p:cNvPr id="8" name="Picture 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11686" y="5017263"/>
            <a:ext cx="1497131" cy="998087"/>
          </a:xfrm>
          <a:prstGeom prst="rect">
            <a:avLst/>
          </a:prstGeom>
        </p:spPr>
      </p:pic>
      <p:sp>
        <p:nvSpPr>
          <p:cNvPr id="15362" name="Rectangle 5"/>
          <p:cNvSpPr>
            <a:spLocks noGrp="1" noChangeArrowheads="1"/>
          </p:cNvSpPr>
          <p:nvPr>
            <p:ph type="title"/>
          </p:nvPr>
        </p:nvSpPr>
        <p:spPr/>
        <p:txBody>
          <a:bodyPr>
            <a:noAutofit/>
          </a:bodyPr>
          <a:lstStyle/>
          <a:p>
            <a:r>
              <a:rPr lang="en-US" dirty="0" smtClean="0">
                <a:latin typeface="Cambria" panose="02040503050406030204" pitchFamily="18" charset="0"/>
              </a:rPr>
              <a:t>NIB Niche and Textiles</a:t>
            </a:r>
          </a:p>
        </p:txBody>
      </p:sp>
      <p:sp>
        <p:nvSpPr>
          <p:cNvPr id="22" name="Slide Number Placeholder 5"/>
          <p:cNvSpPr>
            <a:spLocks noGrp="1"/>
          </p:cNvSpPr>
          <p:nvPr>
            <p:ph type="sldNum" sz="quarter" idx="4"/>
          </p:nvPr>
        </p:nvSpPr>
        <p:spPr>
          <a:prstGeom prst="rect">
            <a:avLst/>
          </a:prstGeom>
        </p:spPr>
        <p:txBody>
          <a:bodyPr anchor="ctr" anchorCtr="0"/>
          <a:lstStyle>
            <a:lvl1pPr algn="ctr">
              <a:defRPr sz="1000">
                <a:solidFill>
                  <a:schemeClr val="bg2"/>
                </a:solidFill>
                <a:latin typeface="Franklin Gothic Book"/>
                <a:cs typeface="Franklin Gothic Book"/>
              </a:defRPr>
            </a:lvl1pPr>
          </a:lstStyle>
          <a:p>
            <a:fld id="{4D6093E0-1F92-4927-8540-63E729576F43}" type="slidenum">
              <a:rPr lang="en-US" smtClean="0"/>
              <a:t>17</a:t>
            </a:fld>
            <a:endParaRPr lang="en-US" dirty="0"/>
          </a:p>
        </p:txBody>
      </p:sp>
      <p:sp>
        <p:nvSpPr>
          <p:cNvPr id="24" name="Text Box 22"/>
          <p:cNvSpPr txBox="1">
            <a:spLocks noChangeArrowheads="1"/>
          </p:cNvSpPr>
          <p:nvPr/>
        </p:nvSpPr>
        <p:spPr bwMode="auto">
          <a:xfrm>
            <a:off x="152399" y="2440022"/>
            <a:ext cx="1888559" cy="189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63500" indent="-63500" eaLnBrk="0" hangingPunct="0">
              <a:defRPr>
                <a:solidFill>
                  <a:schemeClr val="tx1"/>
                </a:solidFill>
                <a:latin typeface="Arial" charset="0"/>
                <a:ea typeface="ヒラギノ角ゴ Pro W3" pitchFamily="-65" charset="-128"/>
              </a:defRPr>
            </a:lvl1pPr>
            <a:lvl2pPr marL="742950" indent="-285750" eaLnBrk="0" hangingPunct="0">
              <a:defRPr>
                <a:solidFill>
                  <a:schemeClr val="tx1"/>
                </a:solidFill>
                <a:latin typeface="Arial" charset="0"/>
                <a:ea typeface="ヒラギノ角ゴ Pro W3" pitchFamily="-65" charset="-128"/>
              </a:defRPr>
            </a:lvl2pPr>
            <a:lvl3pPr marL="1143000" indent="-228600" eaLnBrk="0" hangingPunct="0">
              <a:defRPr>
                <a:solidFill>
                  <a:schemeClr val="tx1"/>
                </a:solidFill>
                <a:latin typeface="Arial" charset="0"/>
                <a:ea typeface="ヒラギノ角ゴ Pro W3" pitchFamily="-65" charset="-128"/>
              </a:defRPr>
            </a:lvl3pPr>
            <a:lvl4pPr marL="1600200" indent="-228600" eaLnBrk="0" hangingPunct="0">
              <a:defRPr>
                <a:solidFill>
                  <a:schemeClr val="tx1"/>
                </a:solidFill>
                <a:latin typeface="Arial" charset="0"/>
                <a:ea typeface="ヒラギノ角ゴ Pro W3" pitchFamily="-65" charset="-128"/>
              </a:defRPr>
            </a:lvl4pPr>
            <a:lvl5pPr marL="2057400" indent="-228600" eaLnBrk="0" hangingPunct="0">
              <a:defRPr>
                <a:solidFill>
                  <a:schemeClr val="tx1"/>
                </a:solidFill>
                <a:latin typeface="Arial" charset="0"/>
                <a:ea typeface="ヒラギノ角ゴ Pro W3" pitchFamily="-65" charset="-128"/>
              </a:defRPr>
            </a:lvl5pPr>
            <a:lvl6pPr marL="2514600" indent="-228600" eaLnBrk="0" fontAlgn="base" hangingPunct="0">
              <a:spcBef>
                <a:spcPct val="0"/>
              </a:spcBef>
              <a:spcAft>
                <a:spcPct val="0"/>
              </a:spcAft>
              <a:defRPr>
                <a:solidFill>
                  <a:schemeClr val="tx1"/>
                </a:solidFill>
                <a:latin typeface="Arial" charset="0"/>
                <a:ea typeface="ヒラギノ角ゴ Pro W3" pitchFamily="-65" charset="-128"/>
              </a:defRPr>
            </a:lvl6pPr>
            <a:lvl7pPr marL="2971800" indent="-228600" eaLnBrk="0" fontAlgn="base" hangingPunct="0">
              <a:spcBef>
                <a:spcPct val="0"/>
              </a:spcBef>
              <a:spcAft>
                <a:spcPct val="0"/>
              </a:spcAft>
              <a:defRPr>
                <a:solidFill>
                  <a:schemeClr val="tx1"/>
                </a:solidFill>
                <a:latin typeface="Arial" charset="0"/>
                <a:ea typeface="ヒラギノ角ゴ Pro W3" pitchFamily="-65" charset="-128"/>
              </a:defRPr>
            </a:lvl7pPr>
            <a:lvl8pPr marL="3429000" indent="-228600" eaLnBrk="0" fontAlgn="base" hangingPunct="0">
              <a:spcBef>
                <a:spcPct val="0"/>
              </a:spcBef>
              <a:spcAft>
                <a:spcPct val="0"/>
              </a:spcAft>
              <a:defRPr>
                <a:solidFill>
                  <a:schemeClr val="tx1"/>
                </a:solidFill>
                <a:latin typeface="Arial" charset="0"/>
                <a:ea typeface="ヒラギノ角ゴ Pro W3" pitchFamily="-65" charset="-128"/>
              </a:defRPr>
            </a:lvl8pPr>
            <a:lvl9pPr marL="3886200" indent="-228600" eaLnBrk="0" fontAlgn="base" hangingPunct="0">
              <a:spcBef>
                <a:spcPct val="0"/>
              </a:spcBef>
              <a:spcAft>
                <a:spcPct val="0"/>
              </a:spcAft>
              <a:defRPr>
                <a:solidFill>
                  <a:schemeClr val="tx1"/>
                </a:solidFill>
                <a:latin typeface="Arial" charset="0"/>
                <a:ea typeface="ヒラギノ角ゴ Pro W3" pitchFamily="-65" charset="-128"/>
              </a:defRPr>
            </a:lvl9pPr>
          </a:lstStyle>
          <a:p>
            <a:pPr marL="115888" indent="-115888" defTabSz="914400" eaLnBrk="1" hangingPunct="1">
              <a:spcBef>
                <a:spcPct val="25000"/>
              </a:spcBef>
              <a:buFontTx/>
              <a:buChar char="•"/>
            </a:pPr>
            <a:r>
              <a:rPr lang="en-US" sz="1300" b="1" dirty="0">
                <a:latin typeface="Cambria" panose="02040503050406030204" pitchFamily="18" charset="0"/>
                <a:cs typeface="Arial" panose="020B0604020202020204" pitchFamily="34" charset="0"/>
              </a:rPr>
              <a:t>Moisture Wicking T-shirt</a:t>
            </a:r>
          </a:p>
          <a:p>
            <a:pPr marL="115888" indent="-115888" defTabSz="914400" eaLnBrk="1" hangingPunct="1">
              <a:spcBef>
                <a:spcPct val="25000"/>
              </a:spcBef>
              <a:buFontTx/>
              <a:buChar char="•"/>
            </a:pPr>
            <a:r>
              <a:rPr lang="en-US" sz="1300" b="1" dirty="0" smtClean="0">
                <a:latin typeface="Cambria" panose="02040503050406030204" pitchFamily="18" charset="0"/>
                <a:cs typeface="Arial" panose="020B0604020202020204" pitchFamily="34" charset="0"/>
              </a:rPr>
              <a:t>Air </a:t>
            </a:r>
            <a:r>
              <a:rPr lang="en-US" sz="1300" b="1" dirty="0">
                <a:latin typeface="Cambria" panose="02040503050406030204" pitchFamily="18" charset="0"/>
                <a:cs typeface="Arial" panose="020B0604020202020204" pitchFamily="34" charset="0"/>
              </a:rPr>
              <a:t>Force Battle Dress Uniform</a:t>
            </a:r>
          </a:p>
          <a:p>
            <a:pPr marL="115888" indent="-115888" defTabSz="914400" eaLnBrk="1" hangingPunct="1">
              <a:spcBef>
                <a:spcPct val="25000"/>
              </a:spcBef>
              <a:buFontTx/>
              <a:buChar char="•"/>
            </a:pPr>
            <a:r>
              <a:rPr lang="en-US" sz="1300" b="1" dirty="0">
                <a:latin typeface="Cambria" panose="02040503050406030204" pitchFamily="18" charset="0"/>
                <a:cs typeface="Arial" panose="020B0604020202020204" pitchFamily="34" charset="0"/>
              </a:rPr>
              <a:t>Navy Work Uniform – Types II &amp; III</a:t>
            </a:r>
          </a:p>
          <a:p>
            <a:pPr marL="115888" indent="-115888" defTabSz="914400" eaLnBrk="1" hangingPunct="1">
              <a:spcBef>
                <a:spcPct val="25000"/>
              </a:spcBef>
              <a:buFontTx/>
              <a:buChar char="•"/>
            </a:pPr>
            <a:r>
              <a:rPr lang="en-US" sz="1300" b="1" dirty="0" smtClean="0">
                <a:latin typeface="Cambria" panose="02040503050406030204" pitchFamily="18" charset="0"/>
                <a:cs typeface="Arial" panose="020B0604020202020204" pitchFamily="34" charset="0"/>
              </a:rPr>
              <a:t>Army Combat Shirt</a:t>
            </a:r>
            <a:endParaRPr lang="en-US" sz="1300" b="1" dirty="0">
              <a:latin typeface="Cambria" panose="02040503050406030204" pitchFamily="18" charset="0"/>
              <a:cs typeface="Arial" panose="020B0604020202020204" pitchFamily="34" charset="0"/>
            </a:endParaRPr>
          </a:p>
          <a:p>
            <a:pPr marL="115888" indent="-115888" defTabSz="914400" eaLnBrk="1" hangingPunct="1">
              <a:spcBef>
                <a:spcPct val="25000"/>
              </a:spcBef>
              <a:buFont typeface="Arial" charset="0"/>
              <a:buChar char="•"/>
            </a:pPr>
            <a:r>
              <a:rPr lang="en-US" sz="1300" b="1" dirty="0">
                <a:latin typeface="Cambria" panose="02040503050406030204" pitchFamily="18" charset="0"/>
                <a:cs typeface="Arial" panose="020B0604020202020204" pitchFamily="34" charset="0"/>
              </a:rPr>
              <a:t>Fleece </a:t>
            </a:r>
            <a:r>
              <a:rPr lang="en-US" sz="1300" b="1" dirty="0" smtClean="0">
                <a:latin typeface="Cambria" panose="02040503050406030204" pitchFamily="18" charset="0"/>
                <a:cs typeface="Arial" panose="020B0604020202020204" pitchFamily="34" charset="0"/>
              </a:rPr>
              <a:t>Liner</a:t>
            </a:r>
            <a:endParaRPr lang="en-US" sz="1300" b="1" dirty="0">
              <a:latin typeface="Cambria" panose="02040503050406030204" pitchFamily="18" charset="0"/>
              <a:cs typeface="Arial" panose="020B0604020202020204" pitchFamily="34" charset="0"/>
            </a:endParaRPr>
          </a:p>
        </p:txBody>
      </p:sp>
      <p:sp>
        <p:nvSpPr>
          <p:cNvPr id="25" name="Text Box 23"/>
          <p:cNvSpPr txBox="1">
            <a:spLocks noChangeArrowheads="1"/>
          </p:cNvSpPr>
          <p:nvPr/>
        </p:nvSpPr>
        <p:spPr bwMode="auto">
          <a:xfrm>
            <a:off x="6781800" y="2440022"/>
            <a:ext cx="2081901" cy="2372957"/>
          </a:xfrm>
          <a:prstGeom prst="rect">
            <a:avLst/>
          </a:prstGeom>
          <a:noFill/>
          <a:ln w="9525">
            <a:noFill/>
            <a:miter lim="800000"/>
            <a:headEnd/>
            <a:tailEnd/>
          </a:ln>
        </p:spPr>
        <p:txBody>
          <a:bodyPr wrap="square">
            <a:spAutoFit/>
          </a:bodyPr>
          <a:lstStyle/>
          <a:p>
            <a:pPr marL="115888" indent="-115888">
              <a:lnSpc>
                <a:spcPct val="90000"/>
              </a:lnSpc>
              <a:spcBef>
                <a:spcPct val="25000"/>
              </a:spcBef>
              <a:buFontTx/>
              <a:buChar char="•"/>
              <a:defRPr/>
            </a:pPr>
            <a:r>
              <a:rPr lang="en-US" sz="1300" b="1" dirty="0">
                <a:latin typeface="Cambria" panose="02040503050406030204" pitchFamily="18" charset="0"/>
                <a:ea typeface="ヒラギノ角ゴ Pro W3" pitchFamily="-65" charset="-128"/>
                <a:cs typeface="Arial" panose="020B0604020202020204" pitchFamily="34" charset="0"/>
              </a:rPr>
              <a:t> Modular Light-weight Load Carrying Equipment (MOLLE)</a:t>
            </a:r>
          </a:p>
          <a:p>
            <a:pPr marL="115888" indent="-115888">
              <a:lnSpc>
                <a:spcPct val="90000"/>
              </a:lnSpc>
              <a:spcBef>
                <a:spcPct val="25000"/>
              </a:spcBef>
              <a:buFontTx/>
              <a:buChar char="•"/>
              <a:defRPr/>
            </a:pPr>
            <a:r>
              <a:rPr lang="en-US" sz="1300" b="1" dirty="0">
                <a:latin typeface="Cambria" panose="02040503050406030204" pitchFamily="18" charset="0"/>
                <a:ea typeface="ヒラギノ角ゴ Pro W3" pitchFamily="-65" charset="-128"/>
                <a:cs typeface="Arial" panose="020B0604020202020204" pitchFamily="34" charset="0"/>
              </a:rPr>
              <a:t> Advanced Combat Helmet (ACH) Covers, Pads, Retention System</a:t>
            </a:r>
          </a:p>
          <a:p>
            <a:pPr marL="115888" indent="-115888">
              <a:lnSpc>
                <a:spcPct val="90000"/>
              </a:lnSpc>
              <a:spcBef>
                <a:spcPct val="25000"/>
              </a:spcBef>
              <a:buFontTx/>
              <a:buChar char="•"/>
              <a:defRPr/>
            </a:pPr>
            <a:r>
              <a:rPr lang="en-US" sz="1300" b="1" dirty="0">
                <a:latin typeface="Cambria" panose="02040503050406030204" pitchFamily="18" charset="0"/>
                <a:ea typeface="ヒラギノ角ゴ Pro W3" pitchFamily="-65" charset="-128"/>
                <a:cs typeface="Arial" panose="020B0604020202020204" pitchFamily="34" charset="0"/>
              </a:rPr>
              <a:t>Ballistic Nape Pad</a:t>
            </a:r>
          </a:p>
          <a:p>
            <a:pPr marL="115888" indent="-115888">
              <a:lnSpc>
                <a:spcPct val="90000"/>
              </a:lnSpc>
              <a:spcBef>
                <a:spcPct val="25000"/>
              </a:spcBef>
              <a:buFontTx/>
              <a:buChar char="•"/>
              <a:defRPr/>
            </a:pPr>
            <a:r>
              <a:rPr lang="en-US" sz="1300" b="1" dirty="0" smtClean="0">
                <a:latin typeface="Cambria" panose="02040503050406030204" pitchFamily="18" charset="0"/>
                <a:ea typeface="ヒラギノ角ゴ Pro W3" pitchFamily="-65" charset="-128"/>
                <a:cs typeface="Arial" panose="020B0604020202020204" pitchFamily="34" charset="0"/>
              </a:rPr>
              <a:t>E-Tool </a:t>
            </a:r>
            <a:r>
              <a:rPr lang="en-US" sz="1300" b="1" dirty="0">
                <a:latin typeface="Cambria" panose="02040503050406030204" pitchFamily="18" charset="0"/>
                <a:ea typeface="ヒラギノ角ゴ Pro W3" pitchFamily="-65" charset="-128"/>
                <a:cs typeface="Arial" panose="020B0604020202020204" pitchFamily="34" charset="0"/>
              </a:rPr>
              <a:t>Cover</a:t>
            </a:r>
          </a:p>
          <a:p>
            <a:pPr marL="115888" indent="-115888">
              <a:lnSpc>
                <a:spcPct val="90000"/>
              </a:lnSpc>
              <a:spcBef>
                <a:spcPct val="25000"/>
              </a:spcBef>
              <a:buFontTx/>
              <a:buChar char="•"/>
              <a:defRPr/>
            </a:pPr>
            <a:r>
              <a:rPr lang="en-US" sz="1300" b="1" dirty="0">
                <a:latin typeface="Cambria" panose="02040503050406030204" pitchFamily="18" charset="0"/>
                <a:ea typeface="ヒラギノ角ゴ Pro W3" pitchFamily="-65" charset="-128"/>
                <a:cs typeface="Arial" panose="020B0604020202020204" pitchFamily="34" charset="0"/>
              </a:rPr>
              <a:t>Hydration system</a:t>
            </a:r>
          </a:p>
          <a:p>
            <a:pPr marL="115888" indent="-115888">
              <a:lnSpc>
                <a:spcPct val="90000"/>
              </a:lnSpc>
              <a:spcBef>
                <a:spcPct val="25000"/>
              </a:spcBef>
              <a:buFontTx/>
              <a:buChar char="•"/>
              <a:defRPr/>
            </a:pPr>
            <a:r>
              <a:rPr lang="en-US" sz="1300" b="1" dirty="0">
                <a:latin typeface="Cambria" panose="02040503050406030204" pitchFamily="18" charset="0"/>
                <a:ea typeface="ヒラギノ角ゴ Pro W3" pitchFamily="-65" charset="-128"/>
                <a:cs typeface="Arial" panose="020B0604020202020204" pitchFamily="34" charset="0"/>
              </a:rPr>
              <a:t>Gloves </a:t>
            </a:r>
          </a:p>
          <a:p>
            <a:pPr marL="115888" indent="-115888">
              <a:lnSpc>
                <a:spcPct val="90000"/>
              </a:lnSpc>
              <a:spcBef>
                <a:spcPct val="25000"/>
              </a:spcBef>
              <a:buFontTx/>
              <a:buChar char="•"/>
              <a:defRPr/>
            </a:pPr>
            <a:r>
              <a:rPr lang="en-US" sz="1300" b="1" dirty="0">
                <a:latin typeface="Cambria" panose="02040503050406030204" pitchFamily="18" charset="0"/>
                <a:ea typeface="ヒラギノ角ゴ Pro W3" pitchFamily="-65" charset="-128"/>
                <a:cs typeface="Arial" panose="020B0604020202020204" pitchFamily="34" charset="0"/>
              </a:rPr>
              <a:t>Aerial Delivery Systems</a:t>
            </a:r>
          </a:p>
        </p:txBody>
      </p:sp>
      <p:sp>
        <p:nvSpPr>
          <p:cNvPr id="26" name="Rectangle 14"/>
          <p:cNvSpPr>
            <a:spLocks noChangeArrowheads="1"/>
          </p:cNvSpPr>
          <p:nvPr/>
        </p:nvSpPr>
        <p:spPr bwMode="auto">
          <a:xfrm>
            <a:off x="233723" y="1262427"/>
            <a:ext cx="1956816" cy="1145319"/>
          </a:xfrm>
          <a:prstGeom prst="rect">
            <a:avLst/>
          </a:prstGeom>
          <a:solidFill>
            <a:schemeClr val="accent1"/>
          </a:solidFill>
          <a:ln w="9525">
            <a:noFill/>
            <a:miter lim="800000"/>
            <a:headEnd/>
            <a:tailEnd/>
          </a:ln>
          <a:effectLst>
            <a:outerShdw blurRad="44450" dist="27940" dir="5400000" sx="50000" sy="5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en-US" dirty="0">
              <a:latin typeface="Arial" pitchFamily="34" charset="0"/>
            </a:endParaRPr>
          </a:p>
        </p:txBody>
      </p:sp>
      <p:sp>
        <p:nvSpPr>
          <p:cNvPr id="27" name="Text Box 19"/>
          <p:cNvSpPr txBox="1">
            <a:spLocks noChangeArrowheads="1"/>
          </p:cNvSpPr>
          <p:nvPr/>
        </p:nvSpPr>
        <p:spPr bwMode="auto">
          <a:xfrm>
            <a:off x="512371" y="1504950"/>
            <a:ext cx="143072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ヒラギノ角ゴ Pro W3" pitchFamily="-65" charset="-128"/>
              </a:defRPr>
            </a:lvl1pPr>
            <a:lvl2pPr marL="742950" indent="-285750" eaLnBrk="0" hangingPunct="0">
              <a:defRPr>
                <a:solidFill>
                  <a:schemeClr val="tx1"/>
                </a:solidFill>
                <a:latin typeface="Arial" charset="0"/>
                <a:ea typeface="ヒラギノ角ゴ Pro W3" pitchFamily="-65" charset="-128"/>
              </a:defRPr>
            </a:lvl2pPr>
            <a:lvl3pPr marL="1143000" indent="-228600" eaLnBrk="0" hangingPunct="0">
              <a:defRPr>
                <a:solidFill>
                  <a:schemeClr val="tx1"/>
                </a:solidFill>
                <a:latin typeface="Arial" charset="0"/>
                <a:ea typeface="ヒラギノ角ゴ Pro W3" pitchFamily="-65" charset="-128"/>
              </a:defRPr>
            </a:lvl3pPr>
            <a:lvl4pPr marL="1600200" indent="-228600" eaLnBrk="0" hangingPunct="0">
              <a:defRPr>
                <a:solidFill>
                  <a:schemeClr val="tx1"/>
                </a:solidFill>
                <a:latin typeface="Arial" charset="0"/>
                <a:ea typeface="ヒラギノ角ゴ Pro W3" pitchFamily="-65" charset="-128"/>
              </a:defRPr>
            </a:lvl4pPr>
            <a:lvl5pPr marL="2057400" indent="-228600" eaLnBrk="0" hangingPunct="0">
              <a:defRPr>
                <a:solidFill>
                  <a:schemeClr val="tx1"/>
                </a:solidFill>
                <a:latin typeface="Arial" charset="0"/>
                <a:ea typeface="ヒラギノ角ゴ Pro W3" pitchFamily="-65" charset="-128"/>
              </a:defRPr>
            </a:lvl5pPr>
            <a:lvl6pPr marL="2514600" indent="-228600" defTabSz="457200" eaLnBrk="0" fontAlgn="base" hangingPunct="0">
              <a:spcBef>
                <a:spcPct val="0"/>
              </a:spcBef>
              <a:spcAft>
                <a:spcPct val="0"/>
              </a:spcAft>
              <a:defRPr>
                <a:solidFill>
                  <a:schemeClr val="tx1"/>
                </a:solidFill>
                <a:latin typeface="Arial" charset="0"/>
                <a:ea typeface="ヒラギノ角ゴ Pro W3" pitchFamily="-65" charset="-128"/>
              </a:defRPr>
            </a:lvl6pPr>
            <a:lvl7pPr marL="2971800" indent="-228600" defTabSz="457200" eaLnBrk="0" fontAlgn="base" hangingPunct="0">
              <a:spcBef>
                <a:spcPct val="0"/>
              </a:spcBef>
              <a:spcAft>
                <a:spcPct val="0"/>
              </a:spcAft>
              <a:defRPr>
                <a:solidFill>
                  <a:schemeClr val="tx1"/>
                </a:solidFill>
                <a:latin typeface="Arial" charset="0"/>
                <a:ea typeface="ヒラギノ角ゴ Pro W3" pitchFamily="-65" charset="-128"/>
              </a:defRPr>
            </a:lvl7pPr>
            <a:lvl8pPr marL="3429000" indent="-228600" defTabSz="457200" eaLnBrk="0" fontAlgn="base" hangingPunct="0">
              <a:spcBef>
                <a:spcPct val="0"/>
              </a:spcBef>
              <a:spcAft>
                <a:spcPct val="0"/>
              </a:spcAft>
              <a:defRPr>
                <a:solidFill>
                  <a:schemeClr val="tx1"/>
                </a:solidFill>
                <a:latin typeface="Arial" charset="0"/>
                <a:ea typeface="ヒラギノ角ゴ Pro W3" pitchFamily="-65" charset="-128"/>
              </a:defRPr>
            </a:lvl8pPr>
            <a:lvl9pPr marL="3886200" indent="-228600" defTabSz="457200" eaLnBrk="0" fontAlgn="base" hangingPunct="0">
              <a:spcBef>
                <a:spcPct val="0"/>
              </a:spcBef>
              <a:spcAft>
                <a:spcPct val="0"/>
              </a:spcAft>
              <a:defRPr>
                <a:solidFill>
                  <a:schemeClr val="tx1"/>
                </a:solidFill>
                <a:latin typeface="Arial" charset="0"/>
                <a:ea typeface="ヒラギノ角ゴ Pro W3" pitchFamily="-65" charset="-128"/>
              </a:defRPr>
            </a:lvl9pPr>
          </a:lstStyle>
          <a:p>
            <a:pPr algn="ctr">
              <a:spcBef>
                <a:spcPct val="50000"/>
              </a:spcBef>
            </a:pPr>
            <a:r>
              <a:rPr lang="en-US" sz="1400" b="1" dirty="0" smtClean="0">
                <a:solidFill>
                  <a:srgbClr val="FFFFFF"/>
                </a:solidFill>
                <a:ea typeface="ＭＳ Ｐゴシック" pitchFamily="34" charset="-128"/>
              </a:rPr>
              <a:t>OTHER MILITARY </a:t>
            </a:r>
            <a:r>
              <a:rPr lang="en-US" sz="1400" b="1" dirty="0">
                <a:solidFill>
                  <a:srgbClr val="FFFFFF"/>
                </a:solidFill>
                <a:ea typeface="ＭＳ Ｐゴシック" pitchFamily="34" charset="-128"/>
              </a:rPr>
              <a:t>CLOTHING</a:t>
            </a:r>
          </a:p>
        </p:txBody>
      </p:sp>
      <p:sp>
        <p:nvSpPr>
          <p:cNvPr id="28" name="Text Box 23"/>
          <p:cNvSpPr txBox="1">
            <a:spLocks noChangeArrowheads="1"/>
          </p:cNvSpPr>
          <p:nvPr/>
        </p:nvSpPr>
        <p:spPr bwMode="auto">
          <a:xfrm>
            <a:off x="2525710" y="3118409"/>
            <a:ext cx="1995490" cy="686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63500" indent="-63500" eaLnBrk="0" hangingPunct="0">
              <a:defRPr>
                <a:solidFill>
                  <a:schemeClr val="tx1"/>
                </a:solidFill>
                <a:latin typeface="Arial" charset="0"/>
                <a:ea typeface="ヒラギノ角ゴ Pro W3" pitchFamily="-65" charset="-128"/>
              </a:defRPr>
            </a:lvl1pPr>
            <a:lvl2pPr marL="742950" indent="-285750" eaLnBrk="0" hangingPunct="0">
              <a:defRPr>
                <a:solidFill>
                  <a:schemeClr val="tx1"/>
                </a:solidFill>
                <a:latin typeface="Arial" charset="0"/>
                <a:ea typeface="ヒラギノ角ゴ Pro W3" pitchFamily="-65" charset="-128"/>
              </a:defRPr>
            </a:lvl2pPr>
            <a:lvl3pPr marL="1143000" indent="-228600" eaLnBrk="0" hangingPunct="0">
              <a:defRPr>
                <a:solidFill>
                  <a:schemeClr val="tx1"/>
                </a:solidFill>
                <a:latin typeface="Arial" charset="0"/>
                <a:ea typeface="ヒラギノ角ゴ Pro W3" pitchFamily="-65" charset="-128"/>
              </a:defRPr>
            </a:lvl3pPr>
            <a:lvl4pPr marL="1600200" indent="-228600" eaLnBrk="0" hangingPunct="0">
              <a:defRPr>
                <a:solidFill>
                  <a:schemeClr val="tx1"/>
                </a:solidFill>
                <a:latin typeface="Arial" charset="0"/>
                <a:ea typeface="ヒラギノ角ゴ Pro W3" pitchFamily="-65" charset="-128"/>
              </a:defRPr>
            </a:lvl4pPr>
            <a:lvl5pPr marL="2057400" indent="-228600" eaLnBrk="0" hangingPunct="0">
              <a:defRPr>
                <a:solidFill>
                  <a:schemeClr val="tx1"/>
                </a:solidFill>
                <a:latin typeface="Arial" charset="0"/>
                <a:ea typeface="ヒラギノ角ゴ Pro W3" pitchFamily="-65" charset="-128"/>
              </a:defRPr>
            </a:lvl5pPr>
            <a:lvl6pPr marL="2514600" indent="-228600" eaLnBrk="0" fontAlgn="base" hangingPunct="0">
              <a:spcBef>
                <a:spcPct val="0"/>
              </a:spcBef>
              <a:spcAft>
                <a:spcPct val="0"/>
              </a:spcAft>
              <a:defRPr>
                <a:solidFill>
                  <a:schemeClr val="tx1"/>
                </a:solidFill>
                <a:latin typeface="Arial" charset="0"/>
                <a:ea typeface="ヒラギノ角ゴ Pro W3" pitchFamily="-65" charset="-128"/>
              </a:defRPr>
            </a:lvl6pPr>
            <a:lvl7pPr marL="2971800" indent="-228600" eaLnBrk="0" fontAlgn="base" hangingPunct="0">
              <a:spcBef>
                <a:spcPct val="0"/>
              </a:spcBef>
              <a:spcAft>
                <a:spcPct val="0"/>
              </a:spcAft>
              <a:defRPr>
                <a:solidFill>
                  <a:schemeClr val="tx1"/>
                </a:solidFill>
                <a:latin typeface="Arial" charset="0"/>
                <a:ea typeface="ヒラギノ角ゴ Pro W3" pitchFamily="-65" charset="-128"/>
              </a:defRPr>
            </a:lvl7pPr>
            <a:lvl8pPr marL="3429000" indent="-228600" eaLnBrk="0" fontAlgn="base" hangingPunct="0">
              <a:spcBef>
                <a:spcPct val="0"/>
              </a:spcBef>
              <a:spcAft>
                <a:spcPct val="0"/>
              </a:spcAft>
              <a:defRPr>
                <a:solidFill>
                  <a:schemeClr val="tx1"/>
                </a:solidFill>
                <a:latin typeface="Arial" charset="0"/>
                <a:ea typeface="ヒラギノ角ゴ Pro W3" pitchFamily="-65" charset="-128"/>
              </a:defRPr>
            </a:lvl8pPr>
            <a:lvl9pPr marL="3886200" indent="-228600" eaLnBrk="0" fontAlgn="base" hangingPunct="0">
              <a:spcBef>
                <a:spcPct val="0"/>
              </a:spcBef>
              <a:spcAft>
                <a:spcPct val="0"/>
              </a:spcAft>
              <a:defRPr>
                <a:solidFill>
                  <a:schemeClr val="tx1"/>
                </a:solidFill>
                <a:latin typeface="Arial" charset="0"/>
                <a:ea typeface="ヒラギノ角ゴ Pro W3" pitchFamily="-65" charset="-128"/>
              </a:defRPr>
            </a:lvl9pPr>
          </a:lstStyle>
          <a:p>
            <a:pPr defTabSz="914400" eaLnBrk="1" hangingPunct="1">
              <a:lnSpc>
                <a:spcPct val="90000"/>
              </a:lnSpc>
              <a:spcBef>
                <a:spcPct val="25000"/>
              </a:spcBef>
              <a:buFontTx/>
              <a:buChar char="•"/>
            </a:pPr>
            <a:endParaRPr lang="en-US" sz="1200" dirty="0"/>
          </a:p>
          <a:p>
            <a:pPr defTabSz="914400" eaLnBrk="1" hangingPunct="1">
              <a:lnSpc>
                <a:spcPct val="90000"/>
              </a:lnSpc>
              <a:spcBef>
                <a:spcPct val="25000"/>
              </a:spcBef>
              <a:buFontTx/>
              <a:buChar char="•"/>
            </a:pPr>
            <a:endParaRPr lang="en-US" sz="1200" dirty="0"/>
          </a:p>
          <a:p>
            <a:pPr defTabSz="914400" eaLnBrk="1" hangingPunct="1">
              <a:lnSpc>
                <a:spcPct val="90000"/>
              </a:lnSpc>
              <a:spcBef>
                <a:spcPct val="25000"/>
              </a:spcBef>
            </a:pPr>
            <a:endParaRPr lang="en-US" sz="1200" dirty="0"/>
          </a:p>
        </p:txBody>
      </p:sp>
      <p:sp>
        <p:nvSpPr>
          <p:cNvPr id="29" name="Text Box 23"/>
          <p:cNvSpPr txBox="1">
            <a:spLocks noChangeArrowheads="1"/>
          </p:cNvSpPr>
          <p:nvPr/>
        </p:nvSpPr>
        <p:spPr bwMode="auto">
          <a:xfrm>
            <a:off x="4538422" y="2440022"/>
            <a:ext cx="2014778" cy="114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63500" indent="-63500" eaLnBrk="0" hangingPunct="0">
              <a:defRPr>
                <a:solidFill>
                  <a:schemeClr val="tx1"/>
                </a:solidFill>
                <a:latin typeface="Arial" charset="0"/>
                <a:ea typeface="ヒラギノ角ゴ Pro W3" pitchFamily="-65" charset="-128"/>
              </a:defRPr>
            </a:lvl1pPr>
            <a:lvl2pPr marL="742950" indent="-285750" eaLnBrk="0" hangingPunct="0">
              <a:defRPr>
                <a:solidFill>
                  <a:schemeClr val="tx1"/>
                </a:solidFill>
                <a:latin typeface="Arial" charset="0"/>
                <a:ea typeface="ヒラギノ角ゴ Pro W3" pitchFamily="-65" charset="-128"/>
              </a:defRPr>
            </a:lvl2pPr>
            <a:lvl3pPr marL="1143000" indent="-228600" eaLnBrk="0" hangingPunct="0">
              <a:defRPr>
                <a:solidFill>
                  <a:schemeClr val="tx1"/>
                </a:solidFill>
                <a:latin typeface="Arial" charset="0"/>
                <a:ea typeface="ヒラギノ角ゴ Pro W3" pitchFamily="-65" charset="-128"/>
              </a:defRPr>
            </a:lvl3pPr>
            <a:lvl4pPr marL="1600200" indent="-228600" eaLnBrk="0" hangingPunct="0">
              <a:defRPr>
                <a:solidFill>
                  <a:schemeClr val="tx1"/>
                </a:solidFill>
                <a:latin typeface="Arial" charset="0"/>
                <a:ea typeface="ヒラギノ角ゴ Pro W3" pitchFamily="-65" charset="-128"/>
              </a:defRPr>
            </a:lvl4pPr>
            <a:lvl5pPr marL="2057400" indent="-228600" eaLnBrk="0" hangingPunct="0">
              <a:defRPr>
                <a:solidFill>
                  <a:schemeClr val="tx1"/>
                </a:solidFill>
                <a:latin typeface="Arial" charset="0"/>
                <a:ea typeface="ヒラギノ角ゴ Pro W3" pitchFamily="-65" charset="-128"/>
              </a:defRPr>
            </a:lvl5pPr>
            <a:lvl6pPr marL="2514600" indent="-228600" eaLnBrk="0" fontAlgn="base" hangingPunct="0">
              <a:spcBef>
                <a:spcPct val="0"/>
              </a:spcBef>
              <a:spcAft>
                <a:spcPct val="0"/>
              </a:spcAft>
              <a:defRPr>
                <a:solidFill>
                  <a:schemeClr val="tx1"/>
                </a:solidFill>
                <a:latin typeface="Arial" charset="0"/>
                <a:ea typeface="ヒラギノ角ゴ Pro W3" pitchFamily="-65" charset="-128"/>
              </a:defRPr>
            </a:lvl6pPr>
            <a:lvl7pPr marL="2971800" indent="-228600" eaLnBrk="0" fontAlgn="base" hangingPunct="0">
              <a:spcBef>
                <a:spcPct val="0"/>
              </a:spcBef>
              <a:spcAft>
                <a:spcPct val="0"/>
              </a:spcAft>
              <a:defRPr>
                <a:solidFill>
                  <a:schemeClr val="tx1"/>
                </a:solidFill>
                <a:latin typeface="Arial" charset="0"/>
                <a:ea typeface="ヒラギノ角ゴ Pro W3" pitchFamily="-65" charset="-128"/>
              </a:defRPr>
            </a:lvl7pPr>
            <a:lvl8pPr marL="3429000" indent="-228600" eaLnBrk="0" fontAlgn="base" hangingPunct="0">
              <a:spcBef>
                <a:spcPct val="0"/>
              </a:spcBef>
              <a:spcAft>
                <a:spcPct val="0"/>
              </a:spcAft>
              <a:defRPr>
                <a:solidFill>
                  <a:schemeClr val="tx1"/>
                </a:solidFill>
                <a:latin typeface="Arial" charset="0"/>
                <a:ea typeface="ヒラギノ角ゴ Pro W3" pitchFamily="-65" charset="-128"/>
              </a:defRPr>
            </a:lvl8pPr>
            <a:lvl9pPr marL="3886200" indent="-228600" eaLnBrk="0" fontAlgn="base" hangingPunct="0">
              <a:spcBef>
                <a:spcPct val="0"/>
              </a:spcBef>
              <a:spcAft>
                <a:spcPct val="0"/>
              </a:spcAft>
              <a:defRPr>
                <a:solidFill>
                  <a:schemeClr val="tx1"/>
                </a:solidFill>
                <a:latin typeface="Arial" charset="0"/>
                <a:ea typeface="ヒラギノ角ゴ Pro W3" pitchFamily="-65" charset="-128"/>
              </a:defRPr>
            </a:lvl9pPr>
          </a:lstStyle>
          <a:p>
            <a:pPr marL="115888" indent="-115888" eaLnBrk="1" hangingPunct="1">
              <a:spcBef>
                <a:spcPct val="25000"/>
              </a:spcBef>
              <a:buFontTx/>
              <a:buChar char="•"/>
            </a:pPr>
            <a:r>
              <a:rPr lang="en-US" sz="1300" b="1" dirty="0">
                <a:latin typeface="Cambria" panose="02040503050406030204" pitchFamily="18" charset="0"/>
                <a:cs typeface="Arial" panose="020B0604020202020204" pitchFamily="34" charset="0"/>
              </a:rPr>
              <a:t>Extreme Cold Weather Clothing System (ECWCS) Items  - Layer 2 and 4</a:t>
            </a:r>
          </a:p>
          <a:p>
            <a:pPr marL="115888" indent="-115888" eaLnBrk="1" hangingPunct="1">
              <a:spcBef>
                <a:spcPct val="25000"/>
              </a:spcBef>
              <a:buFontTx/>
              <a:buChar char="•"/>
            </a:pPr>
            <a:r>
              <a:rPr lang="en-US" sz="1300" b="1" dirty="0">
                <a:latin typeface="Cambria" panose="02040503050406030204" pitchFamily="18" charset="0"/>
                <a:cs typeface="Arial" panose="020B0604020202020204" pitchFamily="34" charset="0"/>
              </a:rPr>
              <a:t>Flight Deck Jersey</a:t>
            </a:r>
          </a:p>
        </p:txBody>
      </p:sp>
      <p:sp>
        <p:nvSpPr>
          <p:cNvPr id="32" name="Rectangle 14"/>
          <p:cNvSpPr>
            <a:spLocks noChangeArrowheads="1"/>
          </p:cNvSpPr>
          <p:nvPr/>
        </p:nvSpPr>
        <p:spPr bwMode="auto">
          <a:xfrm>
            <a:off x="2424684" y="1244903"/>
            <a:ext cx="1956816" cy="1145319"/>
          </a:xfrm>
          <a:prstGeom prst="rect">
            <a:avLst/>
          </a:prstGeom>
          <a:solidFill>
            <a:schemeClr val="accent1"/>
          </a:solidFill>
          <a:ln w="9525">
            <a:noFill/>
            <a:miter lim="800000"/>
            <a:headEnd/>
            <a:tailEnd/>
          </a:ln>
          <a:effectLst>
            <a:outerShdw blurRad="44450" dist="27940" dir="5400000" sx="50000" sy="5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en-US" dirty="0">
              <a:latin typeface="Arial" pitchFamily="34" charset="0"/>
            </a:endParaRPr>
          </a:p>
        </p:txBody>
      </p:sp>
      <p:sp>
        <p:nvSpPr>
          <p:cNvPr id="33" name="Rectangle 14"/>
          <p:cNvSpPr>
            <a:spLocks noChangeArrowheads="1"/>
          </p:cNvSpPr>
          <p:nvPr/>
        </p:nvSpPr>
        <p:spPr bwMode="auto">
          <a:xfrm>
            <a:off x="6830560" y="1247568"/>
            <a:ext cx="1956816" cy="1145319"/>
          </a:xfrm>
          <a:prstGeom prst="rect">
            <a:avLst/>
          </a:prstGeom>
          <a:solidFill>
            <a:schemeClr val="accent1"/>
          </a:solidFill>
          <a:ln w="9525">
            <a:noFill/>
            <a:miter lim="800000"/>
            <a:headEnd/>
            <a:tailEnd/>
          </a:ln>
          <a:effectLst>
            <a:outerShdw blurRad="44450" dist="27940" dir="5400000" sx="50000" sy="5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en-US" dirty="0">
              <a:latin typeface="Arial" pitchFamily="34" charset="0"/>
            </a:endParaRPr>
          </a:p>
        </p:txBody>
      </p:sp>
      <p:sp>
        <p:nvSpPr>
          <p:cNvPr id="34" name="Rectangle 14"/>
          <p:cNvSpPr>
            <a:spLocks noChangeArrowheads="1"/>
          </p:cNvSpPr>
          <p:nvPr/>
        </p:nvSpPr>
        <p:spPr bwMode="auto">
          <a:xfrm>
            <a:off x="4596384" y="1244903"/>
            <a:ext cx="1956816" cy="1145319"/>
          </a:xfrm>
          <a:prstGeom prst="rect">
            <a:avLst/>
          </a:prstGeom>
          <a:solidFill>
            <a:schemeClr val="accent1"/>
          </a:solidFill>
          <a:ln w="9525">
            <a:noFill/>
            <a:miter lim="800000"/>
            <a:headEnd/>
            <a:tailEnd/>
          </a:ln>
          <a:effectLst>
            <a:outerShdw blurRad="44450" dist="27940" dir="5400000" sx="50000" sy="5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en-US" dirty="0">
              <a:latin typeface="Arial" pitchFamily="34" charset="0"/>
            </a:endParaRPr>
          </a:p>
        </p:txBody>
      </p:sp>
      <p:sp>
        <p:nvSpPr>
          <p:cNvPr id="35" name="Text Box 19"/>
          <p:cNvSpPr txBox="1">
            <a:spLocks noChangeArrowheads="1"/>
          </p:cNvSpPr>
          <p:nvPr/>
        </p:nvSpPr>
        <p:spPr bwMode="auto">
          <a:xfrm>
            <a:off x="2703121" y="1591490"/>
            <a:ext cx="14307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ヒラギノ角ゴ Pro W3" pitchFamily="-65" charset="-128"/>
              </a:defRPr>
            </a:lvl1pPr>
            <a:lvl2pPr marL="742950" indent="-285750" eaLnBrk="0" hangingPunct="0">
              <a:defRPr>
                <a:solidFill>
                  <a:schemeClr val="tx1"/>
                </a:solidFill>
                <a:latin typeface="Arial" charset="0"/>
                <a:ea typeface="ヒラギノ角ゴ Pro W3" pitchFamily="-65" charset="-128"/>
              </a:defRPr>
            </a:lvl2pPr>
            <a:lvl3pPr marL="1143000" indent="-228600" eaLnBrk="0" hangingPunct="0">
              <a:defRPr>
                <a:solidFill>
                  <a:schemeClr val="tx1"/>
                </a:solidFill>
                <a:latin typeface="Arial" charset="0"/>
                <a:ea typeface="ヒラギノ角ゴ Pro W3" pitchFamily="-65" charset="-128"/>
              </a:defRPr>
            </a:lvl3pPr>
            <a:lvl4pPr marL="1600200" indent="-228600" eaLnBrk="0" hangingPunct="0">
              <a:defRPr>
                <a:solidFill>
                  <a:schemeClr val="tx1"/>
                </a:solidFill>
                <a:latin typeface="Arial" charset="0"/>
                <a:ea typeface="ヒラギノ角ゴ Pro W3" pitchFamily="-65" charset="-128"/>
              </a:defRPr>
            </a:lvl4pPr>
            <a:lvl5pPr marL="2057400" indent="-228600" eaLnBrk="0" hangingPunct="0">
              <a:defRPr>
                <a:solidFill>
                  <a:schemeClr val="tx1"/>
                </a:solidFill>
                <a:latin typeface="Arial" charset="0"/>
                <a:ea typeface="ヒラギノ角ゴ Pro W3" pitchFamily="-65" charset="-128"/>
              </a:defRPr>
            </a:lvl5pPr>
            <a:lvl6pPr marL="2514600" indent="-228600" defTabSz="457200" eaLnBrk="0" fontAlgn="base" hangingPunct="0">
              <a:spcBef>
                <a:spcPct val="0"/>
              </a:spcBef>
              <a:spcAft>
                <a:spcPct val="0"/>
              </a:spcAft>
              <a:defRPr>
                <a:solidFill>
                  <a:schemeClr val="tx1"/>
                </a:solidFill>
                <a:latin typeface="Arial" charset="0"/>
                <a:ea typeface="ヒラギノ角ゴ Pro W3" pitchFamily="-65" charset="-128"/>
              </a:defRPr>
            </a:lvl6pPr>
            <a:lvl7pPr marL="2971800" indent="-228600" defTabSz="457200" eaLnBrk="0" fontAlgn="base" hangingPunct="0">
              <a:spcBef>
                <a:spcPct val="0"/>
              </a:spcBef>
              <a:spcAft>
                <a:spcPct val="0"/>
              </a:spcAft>
              <a:defRPr>
                <a:solidFill>
                  <a:schemeClr val="tx1"/>
                </a:solidFill>
                <a:latin typeface="Arial" charset="0"/>
                <a:ea typeface="ヒラギノ角ゴ Pro W3" pitchFamily="-65" charset="-128"/>
              </a:defRPr>
            </a:lvl7pPr>
            <a:lvl8pPr marL="3429000" indent="-228600" defTabSz="457200" eaLnBrk="0" fontAlgn="base" hangingPunct="0">
              <a:spcBef>
                <a:spcPct val="0"/>
              </a:spcBef>
              <a:spcAft>
                <a:spcPct val="0"/>
              </a:spcAft>
              <a:defRPr>
                <a:solidFill>
                  <a:schemeClr val="tx1"/>
                </a:solidFill>
                <a:latin typeface="Arial" charset="0"/>
                <a:ea typeface="ヒラギノ角ゴ Pro W3" pitchFamily="-65" charset="-128"/>
              </a:defRPr>
            </a:lvl8pPr>
            <a:lvl9pPr marL="3886200" indent="-228600" defTabSz="457200" eaLnBrk="0" fontAlgn="base" hangingPunct="0">
              <a:spcBef>
                <a:spcPct val="0"/>
              </a:spcBef>
              <a:spcAft>
                <a:spcPct val="0"/>
              </a:spcAft>
              <a:defRPr>
                <a:solidFill>
                  <a:schemeClr val="tx1"/>
                </a:solidFill>
                <a:latin typeface="Arial" charset="0"/>
                <a:ea typeface="ヒラギノ角ゴ Pro W3" pitchFamily="-65" charset="-128"/>
              </a:defRPr>
            </a:lvl9pPr>
          </a:lstStyle>
          <a:p>
            <a:pPr algn="ctr">
              <a:spcBef>
                <a:spcPct val="50000"/>
              </a:spcBef>
            </a:pPr>
            <a:r>
              <a:rPr lang="en-US" sz="1400" b="1" dirty="0">
                <a:solidFill>
                  <a:srgbClr val="FFFFFF"/>
                </a:solidFill>
                <a:ea typeface="ＭＳ Ｐゴシック" pitchFamily="34" charset="-128"/>
              </a:rPr>
              <a:t>PHYSICAL FITNESS </a:t>
            </a:r>
          </a:p>
        </p:txBody>
      </p:sp>
      <p:sp>
        <p:nvSpPr>
          <p:cNvPr id="36" name="Text Box 19"/>
          <p:cNvSpPr txBox="1">
            <a:spLocks noChangeArrowheads="1"/>
          </p:cNvSpPr>
          <p:nvPr/>
        </p:nvSpPr>
        <p:spPr bwMode="auto">
          <a:xfrm>
            <a:off x="4704450" y="1601015"/>
            <a:ext cx="18072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ヒラギノ角ゴ Pro W3" pitchFamily="-65" charset="-128"/>
              </a:defRPr>
            </a:lvl1pPr>
            <a:lvl2pPr marL="742950" indent="-285750" eaLnBrk="0" hangingPunct="0">
              <a:defRPr>
                <a:solidFill>
                  <a:schemeClr val="tx1"/>
                </a:solidFill>
                <a:latin typeface="Arial" charset="0"/>
                <a:ea typeface="ヒラギノ角ゴ Pro W3" pitchFamily="-65" charset="-128"/>
              </a:defRPr>
            </a:lvl2pPr>
            <a:lvl3pPr marL="1143000" indent="-228600" eaLnBrk="0" hangingPunct="0">
              <a:defRPr>
                <a:solidFill>
                  <a:schemeClr val="tx1"/>
                </a:solidFill>
                <a:latin typeface="Arial" charset="0"/>
                <a:ea typeface="ヒラギノ角ゴ Pro W3" pitchFamily="-65" charset="-128"/>
              </a:defRPr>
            </a:lvl3pPr>
            <a:lvl4pPr marL="1600200" indent="-228600" eaLnBrk="0" hangingPunct="0">
              <a:defRPr>
                <a:solidFill>
                  <a:schemeClr val="tx1"/>
                </a:solidFill>
                <a:latin typeface="Arial" charset="0"/>
                <a:ea typeface="ヒラギノ角ゴ Pro W3" pitchFamily="-65" charset="-128"/>
              </a:defRPr>
            </a:lvl4pPr>
            <a:lvl5pPr marL="2057400" indent="-228600" eaLnBrk="0" hangingPunct="0">
              <a:defRPr>
                <a:solidFill>
                  <a:schemeClr val="tx1"/>
                </a:solidFill>
                <a:latin typeface="Arial" charset="0"/>
                <a:ea typeface="ヒラギノ角ゴ Pro W3" pitchFamily="-65" charset="-128"/>
              </a:defRPr>
            </a:lvl5pPr>
            <a:lvl6pPr marL="2514600" indent="-228600" defTabSz="457200" eaLnBrk="0" fontAlgn="base" hangingPunct="0">
              <a:spcBef>
                <a:spcPct val="0"/>
              </a:spcBef>
              <a:spcAft>
                <a:spcPct val="0"/>
              </a:spcAft>
              <a:defRPr>
                <a:solidFill>
                  <a:schemeClr val="tx1"/>
                </a:solidFill>
                <a:latin typeface="Arial" charset="0"/>
                <a:ea typeface="ヒラギノ角ゴ Pro W3" pitchFamily="-65" charset="-128"/>
              </a:defRPr>
            </a:lvl6pPr>
            <a:lvl7pPr marL="2971800" indent="-228600" defTabSz="457200" eaLnBrk="0" fontAlgn="base" hangingPunct="0">
              <a:spcBef>
                <a:spcPct val="0"/>
              </a:spcBef>
              <a:spcAft>
                <a:spcPct val="0"/>
              </a:spcAft>
              <a:defRPr>
                <a:solidFill>
                  <a:schemeClr val="tx1"/>
                </a:solidFill>
                <a:latin typeface="Arial" charset="0"/>
                <a:ea typeface="ヒラギノ角ゴ Pro W3" pitchFamily="-65" charset="-128"/>
              </a:defRPr>
            </a:lvl7pPr>
            <a:lvl8pPr marL="3429000" indent="-228600" defTabSz="457200" eaLnBrk="0" fontAlgn="base" hangingPunct="0">
              <a:spcBef>
                <a:spcPct val="0"/>
              </a:spcBef>
              <a:spcAft>
                <a:spcPct val="0"/>
              </a:spcAft>
              <a:defRPr>
                <a:solidFill>
                  <a:schemeClr val="tx1"/>
                </a:solidFill>
                <a:latin typeface="Arial" charset="0"/>
                <a:ea typeface="ヒラギノ角ゴ Pro W3" pitchFamily="-65" charset="-128"/>
              </a:defRPr>
            </a:lvl8pPr>
            <a:lvl9pPr marL="3886200" indent="-228600" defTabSz="457200" eaLnBrk="0" fontAlgn="base" hangingPunct="0">
              <a:spcBef>
                <a:spcPct val="0"/>
              </a:spcBef>
              <a:spcAft>
                <a:spcPct val="0"/>
              </a:spcAft>
              <a:defRPr>
                <a:solidFill>
                  <a:schemeClr val="tx1"/>
                </a:solidFill>
                <a:latin typeface="Arial" charset="0"/>
                <a:ea typeface="ヒラギノ角ゴ Pro W3" pitchFamily="-65" charset="-128"/>
              </a:defRPr>
            </a:lvl9pPr>
          </a:lstStyle>
          <a:p>
            <a:pPr algn="ctr">
              <a:spcBef>
                <a:spcPct val="50000"/>
              </a:spcBef>
            </a:pPr>
            <a:r>
              <a:rPr lang="en-US" sz="1400" b="1" dirty="0">
                <a:solidFill>
                  <a:srgbClr val="FFFFFF"/>
                </a:solidFill>
                <a:ea typeface="ＭＳ Ｐゴシック" pitchFamily="34" charset="-128"/>
              </a:rPr>
              <a:t>ORGANIZATIONAL  CLOTHING</a:t>
            </a:r>
          </a:p>
        </p:txBody>
      </p:sp>
      <p:sp>
        <p:nvSpPr>
          <p:cNvPr id="37" name="Text Box 19"/>
          <p:cNvSpPr txBox="1">
            <a:spLocks noChangeArrowheads="1"/>
          </p:cNvSpPr>
          <p:nvPr/>
        </p:nvSpPr>
        <p:spPr bwMode="auto">
          <a:xfrm>
            <a:off x="6905862" y="1591490"/>
            <a:ext cx="18825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ヒラギノ角ゴ Pro W3" pitchFamily="-65" charset="-128"/>
              </a:defRPr>
            </a:lvl1pPr>
            <a:lvl2pPr marL="742950" indent="-285750" eaLnBrk="0" hangingPunct="0">
              <a:defRPr>
                <a:solidFill>
                  <a:schemeClr val="tx1"/>
                </a:solidFill>
                <a:latin typeface="Arial" charset="0"/>
                <a:ea typeface="ヒラギノ角ゴ Pro W3" pitchFamily="-65" charset="-128"/>
              </a:defRPr>
            </a:lvl2pPr>
            <a:lvl3pPr marL="1143000" indent="-228600" eaLnBrk="0" hangingPunct="0">
              <a:defRPr>
                <a:solidFill>
                  <a:schemeClr val="tx1"/>
                </a:solidFill>
                <a:latin typeface="Arial" charset="0"/>
                <a:ea typeface="ヒラギノ角ゴ Pro W3" pitchFamily="-65" charset="-128"/>
              </a:defRPr>
            </a:lvl3pPr>
            <a:lvl4pPr marL="1600200" indent="-228600" eaLnBrk="0" hangingPunct="0">
              <a:defRPr>
                <a:solidFill>
                  <a:schemeClr val="tx1"/>
                </a:solidFill>
                <a:latin typeface="Arial" charset="0"/>
                <a:ea typeface="ヒラギノ角ゴ Pro W3" pitchFamily="-65" charset="-128"/>
              </a:defRPr>
            </a:lvl4pPr>
            <a:lvl5pPr marL="2057400" indent="-228600" eaLnBrk="0" hangingPunct="0">
              <a:defRPr>
                <a:solidFill>
                  <a:schemeClr val="tx1"/>
                </a:solidFill>
                <a:latin typeface="Arial" charset="0"/>
                <a:ea typeface="ヒラギノ角ゴ Pro W3" pitchFamily="-65" charset="-128"/>
              </a:defRPr>
            </a:lvl5pPr>
            <a:lvl6pPr marL="2514600" indent="-228600" defTabSz="457200" eaLnBrk="0" fontAlgn="base" hangingPunct="0">
              <a:spcBef>
                <a:spcPct val="0"/>
              </a:spcBef>
              <a:spcAft>
                <a:spcPct val="0"/>
              </a:spcAft>
              <a:defRPr>
                <a:solidFill>
                  <a:schemeClr val="tx1"/>
                </a:solidFill>
                <a:latin typeface="Arial" charset="0"/>
                <a:ea typeface="ヒラギノ角ゴ Pro W3" pitchFamily="-65" charset="-128"/>
              </a:defRPr>
            </a:lvl6pPr>
            <a:lvl7pPr marL="2971800" indent="-228600" defTabSz="457200" eaLnBrk="0" fontAlgn="base" hangingPunct="0">
              <a:spcBef>
                <a:spcPct val="0"/>
              </a:spcBef>
              <a:spcAft>
                <a:spcPct val="0"/>
              </a:spcAft>
              <a:defRPr>
                <a:solidFill>
                  <a:schemeClr val="tx1"/>
                </a:solidFill>
                <a:latin typeface="Arial" charset="0"/>
                <a:ea typeface="ヒラギノ角ゴ Pro W3" pitchFamily="-65" charset="-128"/>
              </a:defRPr>
            </a:lvl7pPr>
            <a:lvl8pPr marL="3429000" indent="-228600" defTabSz="457200" eaLnBrk="0" fontAlgn="base" hangingPunct="0">
              <a:spcBef>
                <a:spcPct val="0"/>
              </a:spcBef>
              <a:spcAft>
                <a:spcPct val="0"/>
              </a:spcAft>
              <a:defRPr>
                <a:solidFill>
                  <a:schemeClr val="tx1"/>
                </a:solidFill>
                <a:latin typeface="Arial" charset="0"/>
                <a:ea typeface="ヒラギノ角ゴ Pro W3" pitchFamily="-65" charset="-128"/>
              </a:defRPr>
            </a:lvl8pPr>
            <a:lvl9pPr marL="3886200" indent="-228600" defTabSz="457200" eaLnBrk="0" fontAlgn="base" hangingPunct="0">
              <a:spcBef>
                <a:spcPct val="0"/>
              </a:spcBef>
              <a:spcAft>
                <a:spcPct val="0"/>
              </a:spcAft>
              <a:defRPr>
                <a:solidFill>
                  <a:schemeClr val="tx1"/>
                </a:solidFill>
                <a:latin typeface="Arial" charset="0"/>
                <a:ea typeface="ヒラギノ角ゴ Pro W3" pitchFamily="-65" charset="-128"/>
              </a:defRPr>
            </a:lvl9pPr>
          </a:lstStyle>
          <a:p>
            <a:pPr algn="ctr">
              <a:spcBef>
                <a:spcPct val="50000"/>
              </a:spcBef>
            </a:pPr>
            <a:r>
              <a:rPr lang="en-US" sz="1400" b="1" dirty="0">
                <a:solidFill>
                  <a:srgbClr val="FFFFFF"/>
                </a:solidFill>
                <a:ea typeface="ＭＳ Ｐゴシック" pitchFamily="34" charset="-128"/>
              </a:rPr>
              <a:t>ORGANIZATIONAL EQUIPMENT</a:t>
            </a:r>
          </a:p>
        </p:txBody>
      </p:sp>
      <p:sp>
        <p:nvSpPr>
          <p:cNvPr id="39" name="Rectangle 25"/>
          <p:cNvSpPr>
            <a:spLocks noChangeArrowheads="1"/>
          </p:cNvSpPr>
          <p:nvPr/>
        </p:nvSpPr>
        <p:spPr bwMode="auto">
          <a:xfrm>
            <a:off x="2442922" y="2440022"/>
            <a:ext cx="1938578" cy="1192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115888" indent="-115888">
              <a:spcBef>
                <a:spcPct val="25000"/>
              </a:spcBef>
              <a:buFontTx/>
              <a:buChar char="•"/>
            </a:pPr>
            <a:r>
              <a:rPr lang="en-US" sz="1300" b="1" dirty="0" smtClean="0">
                <a:latin typeface="Cambria" panose="02040503050406030204" pitchFamily="18" charset="0"/>
                <a:ea typeface="ヒラギノ角ゴ Pro W3" pitchFamily="-65" charset="-128"/>
                <a:cs typeface="Arial" panose="020B0604020202020204" pitchFamily="34" charset="0"/>
              </a:rPr>
              <a:t>Improved </a:t>
            </a:r>
            <a:r>
              <a:rPr lang="en-US" sz="1300" b="1" dirty="0">
                <a:latin typeface="Cambria" panose="02040503050406030204" pitchFamily="18" charset="0"/>
                <a:ea typeface="ヒラギノ角ゴ Pro W3" pitchFamily="-65" charset="-128"/>
                <a:cs typeface="Arial" panose="020B0604020202020204" pitchFamily="34" charset="0"/>
              </a:rPr>
              <a:t>Phy Fit Uniform (IPFU)</a:t>
            </a:r>
          </a:p>
          <a:p>
            <a:pPr marL="115888" indent="-115888">
              <a:spcBef>
                <a:spcPct val="25000"/>
              </a:spcBef>
              <a:buFontTx/>
              <a:buChar char="•"/>
            </a:pPr>
            <a:r>
              <a:rPr lang="en-US" sz="1300" b="1" dirty="0">
                <a:latin typeface="Cambria" panose="02040503050406030204" pitchFamily="18" charset="0"/>
                <a:ea typeface="ヒラギノ角ゴ Pro W3" pitchFamily="-65" charset="-128"/>
                <a:cs typeface="Arial" panose="020B0604020202020204" pitchFamily="34" charset="0"/>
              </a:rPr>
              <a:t>USAF PTU</a:t>
            </a:r>
          </a:p>
          <a:p>
            <a:pPr marL="115888" indent="-115888">
              <a:spcBef>
                <a:spcPct val="25000"/>
              </a:spcBef>
              <a:buFontTx/>
              <a:buChar char="•"/>
            </a:pPr>
            <a:r>
              <a:rPr lang="en-US" sz="1300" b="1" dirty="0">
                <a:latin typeface="Cambria" panose="02040503050406030204" pitchFamily="18" charset="0"/>
                <a:ea typeface="ヒラギノ角ゴ Pro W3" pitchFamily="-65" charset="-128"/>
                <a:cs typeface="Arial" panose="020B0604020202020204" pitchFamily="34" charset="0"/>
              </a:rPr>
              <a:t>USCG  Running Suit/Trunks-T-Shirt</a:t>
            </a:r>
          </a:p>
        </p:txBody>
      </p:sp>
      <p:pic>
        <p:nvPicPr>
          <p:cNvPr id="5" name="Picture 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732452" y="4413397"/>
            <a:ext cx="1578428" cy="1481979"/>
          </a:xfrm>
          <a:prstGeom prst="rect">
            <a:avLst/>
          </a:prstGeom>
        </p:spPr>
      </p:pic>
      <p:pic>
        <p:nvPicPr>
          <p:cNvPr id="6" name="Picture 5"/>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77988" y="4483101"/>
            <a:ext cx="2068286" cy="1342572"/>
          </a:xfrm>
          <a:prstGeom prst="rect">
            <a:avLst/>
          </a:prstGeom>
        </p:spPr>
      </p:pic>
      <p:pic>
        <p:nvPicPr>
          <p:cNvPr id="7" name="Picture 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561075" y="4364901"/>
            <a:ext cx="1714819" cy="1460772"/>
          </a:xfrm>
          <a:prstGeom prst="rect">
            <a:avLst/>
          </a:prstGeom>
        </p:spPr>
      </p:pic>
    </p:spTree>
    <p:extLst>
      <p:ext uri="{BB962C8B-B14F-4D97-AF65-F5344CB8AC3E}">
        <p14:creationId xmlns:p14="http://schemas.microsoft.com/office/powerpoint/2010/main" val="8933835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550" y="266700"/>
            <a:ext cx="8223250" cy="730197"/>
          </a:xfrm>
        </p:spPr>
        <p:txBody>
          <a:bodyPr>
            <a:noAutofit/>
          </a:bodyPr>
          <a:lstStyle/>
          <a:p>
            <a:r>
              <a:rPr lang="en-US" dirty="0" smtClean="0"/>
              <a:t>NIB Services</a:t>
            </a:r>
            <a:br>
              <a:rPr lang="en-US" dirty="0" smtClean="0"/>
            </a:br>
            <a:endParaRPr lang="en-US" dirty="0"/>
          </a:p>
        </p:txBody>
      </p:sp>
      <p:sp>
        <p:nvSpPr>
          <p:cNvPr id="24" name="Slide Number Placeholder 5"/>
          <p:cNvSpPr>
            <a:spLocks noGrp="1"/>
          </p:cNvSpPr>
          <p:nvPr>
            <p:ph type="sldNum" sz="quarter" idx="4"/>
          </p:nvPr>
        </p:nvSpPr>
        <p:spPr>
          <a:prstGeom prst="rect">
            <a:avLst/>
          </a:prstGeom>
        </p:spPr>
        <p:txBody>
          <a:bodyPr anchor="ctr" anchorCtr="0"/>
          <a:lstStyle>
            <a:lvl1pPr algn="ctr">
              <a:defRPr sz="1000">
                <a:solidFill>
                  <a:schemeClr val="bg2"/>
                </a:solidFill>
                <a:latin typeface="Franklin Gothic Book"/>
                <a:cs typeface="Franklin Gothic Book"/>
              </a:defRPr>
            </a:lvl1pPr>
          </a:lstStyle>
          <a:p>
            <a:fld id="{4D6093E0-1F92-4927-8540-63E729576F43}" type="slidenum">
              <a:rPr lang="en-US" smtClean="0"/>
              <a:t>18</a:t>
            </a:fld>
            <a:endParaRPr lang="en-US" dirty="0"/>
          </a:p>
        </p:txBody>
      </p:sp>
      <p:sp>
        <p:nvSpPr>
          <p:cNvPr id="5" name="TextBox 23"/>
          <p:cNvSpPr txBox="1">
            <a:spLocks noChangeArrowheads="1"/>
          </p:cNvSpPr>
          <p:nvPr/>
        </p:nvSpPr>
        <p:spPr bwMode="auto">
          <a:xfrm>
            <a:off x="1500447" y="5873750"/>
            <a:ext cx="6248400" cy="523875"/>
          </a:xfrm>
          <a:prstGeom prst="rect">
            <a:avLst/>
          </a:prstGeom>
          <a:noFill/>
          <a:ln w="9525">
            <a:noFill/>
            <a:miter lim="800000"/>
            <a:headEnd/>
            <a:tailEnd/>
          </a:ln>
        </p:spPr>
        <p:txBody>
          <a:bodyPr>
            <a:spAutoFit/>
          </a:bodyPr>
          <a:lstStyle/>
          <a:p>
            <a:pPr algn="ctr"/>
            <a:r>
              <a:rPr lang="en-US" sz="2800" b="1" i="1" dirty="0">
                <a:latin typeface="Cambria" panose="02040503050406030204" pitchFamily="18" charset="0"/>
                <a:cs typeface="Arial" panose="020B0604020202020204" pitchFamily="34" charset="0"/>
              </a:rPr>
              <a:t>Utilizes Strategic Sourcing Solution</a:t>
            </a:r>
          </a:p>
        </p:txBody>
      </p:sp>
      <p:sp>
        <p:nvSpPr>
          <p:cNvPr id="6" name="Rectangle 14"/>
          <p:cNvSpPr>
            <a:spLocks noChangeArrowheads="1"/>
          </p:cNvSpPr>
          <p:nvPr/>
        </p:nvSpPr>
        <p:spPr bwMode="auto">
          <a:xfrm>
            <a:off x="329738" y="1060160"/>
            <a:ext cx="1901952" cy="1066800"/>
          </a:xfrm>
          <a:prstGeom prst="rect">
            <a:avLst/>
          </a:prstGeom>
          <a:solidFill>
            <a:schemeClr val="accent1"/>
          </a:solidFill>
          <a:ln w="9525">
            <a:noFill/>
            <a:miter lim="800000"/>
            <a:headEnd/>
            <a:tailEnd/>
          </a:ln>
          <a:effectLst>
            <a:outerShdw blurRad="44450" dist="27940" dir="5400000" sx="50000" sy="5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dirty="0">
              <a:latin typeface="Arial" pitchFamily="34" charset="0"/>
            </a:endParaRPr>
          </a:p>
        </p:txBody>
      </p:sp>
      <p:sp>
        <p:nvSpPr>
          <p:cNvPr id="7" name="Rectangle 15"/>
          <p:cNvSpPr>
            <a:spLocks noChangeArrowheads="1"/>
          </p:cNvSpPr>
          <p:nvPr/>
        </p:nvSpPr>
        <p:spPr bwMode="auto">
          <a:xfrm>
            <a:off x="2517648" y="1060160"/>
            <a:ext cx="1901952" cy="1066800"/>
          </a:xfrm>
          <a:prstGeom prst="rect">
            <a:avLst/>
          </a:prstGeom>
          <a:solidFill>
            <a:schemeClr val="accent1"/>
          </a:solidFill>
          <a:ln w="9525">
            <a:noFill/>
            <a:miter lim="800000"/>
            <a:headEnd/>
            <a:tailEnd/>
          </a:ln>
          <a:effectLst>
            <a:outerShdw blurRad="44450" dist="27940" dir="5400000" sx="50000" sy="5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dirty="0">
              <a:latin typeface="Arial" pitchFamily="34" charset="0"/>
            </a:endParaRPr>
          </a:p>
        </p:txBody>
      </p:sp>
      <p:sp>
        <p:nvSpPr>
          <p:cNvPr id="8" name="Rectangle 17"/>
          <p:cNvSpPr>
            <a:spLocks noChangeArrowheads="1"/>
          </p:cNvSpPr>
          <p:nvPr/>
        </p:nvSpPr>
        <p:spPr bwMode="auto">
          <a:xfrm>
            <a:off x="4727448" y="1060160"/>
            <a:ext cx="1901952" cy="1066800"/>
          </a:xfrm>
          <a:prstGeom prst="rect">
            <a:avLst/>
          </a:prstGeom>
          <a:solidFill>
            <a:schemeClr val="accent1"/>
          </a:solidFill>
          <a:ln w="9525">
            <a:noFill/>
            <a:miter lim="800000"/>
            <a:headEnd/>
            <a:tailEnd/>
          </a:ln>
          <a:effectLst>
            <a:outerShdw blurRad="44450" dist="27940" dir="5400000" sx="50000" sy="5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dirty="0">
              <a:latin typeface="Arial" pitchFamily="34" charset="0"/>
            </a:endParaRPr>
          </a:p>
        </p:txBody>
      </p:sp>
      <p:sp>
        <p:nvSpPr>
          <p:cNvPr id="9" name="Rectangle 18"/>
          <p:cNvSpPr>
            <a:spLocks noChangeArrowheads="1"/>
          </p:cNvSpPr>
          <p:nvPr/>
        </p:nvSpPr>
        <p:spPr bwMode="auto">
          <a:xfrm>
            <a:off x="6921348" y="1060160"/>
            <a:ext cx="1901952" cy="1066800"/>
          </a:xfrm>
          <a:prstGeom prst="rect">
            <a:avLst/>
          </a:prstGeom>
          <a:solidFill>
            <a:schemeClr val="accent1"/>
          </a:solidFill>
          <a:ln w="9525">
            <a:noFill/>
            <a:miter lim="800000"/>
            <a:headEnd/>
            <a:tailEnd/>
          </a:ln>
          <a:effectLst>
            <a:outerShdw blurRad="44450" dist="27940" dir="5400000" sx="50000" sy="5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dirty="0">
              <a:latin typeface="Arial" pitchFamily="34" charset="0"/>
            </a:endParaRPr>
          </a:p>
        </p:txBody>
      </p:sp>
      <p:sp>
        <p:nvSpPr>
          <p:cNvPr id="10" name="Text Box 19"/>
          <p:cNvSpPr txBox="1">
            <a:spLocks noChangeArrowheads="1"/>
          </p:cNvSpPr>
          <p:nvPr/>
        </p:nvSpPr>
        <p:spPr bwMode="auto">
          <a:xfrm>
            <a:off x="457200" y="1293594"/>
            <a:ext cx="1447800" cy="646331"/>
          </a:xfrm>
          <a:prstGeom prst="rect">
            <a:avLst/>
          </a:prstGeom>
          <a:noFill/>
          <a:ln w="9525">
            <a:noFill/>
            <a:miter lim="800000"/>
            <a:headEnd/>
            <a:tailEnd/>
          </a:ln>
        </p:spPr>
        <p:txBody>
          <a:bodyPr>
            <a:spAutoFit/>
          </a:bodyPr>
          <a:lstStyle/>
          <a:p>
            <a:pPr algn="ctr" eaLnBrk="0" hangingPunct="0">
              <a:spcBef>
                <a:spcPct val="50000"/>
              </a:spcBef>
            </a:pPr>
            <a:r>
              <a:rPr lang="en-US" sz="1200" b="1" dirty="0" smtClean="0">
                <a:solidFill>
                  <a:srgbClr val="FFFFFF"/>
                </a:solidFill>
                <a:latin typeface="Arial" panose="020B0604020202020204" pitchFamily="34" charset="0"/>
                <a:ea typeface="ＭＳ Ｐゴシック" pitchFamily="34" charset="-128"/>
                <a:cs typeface="Arial" panose="020B0604020202020204" pitchFamily="34" charset="0"/>
              </a:rPr>
              <a:t>CONTACT CENTER SERVICES</a:t>
            </a:r>
            <a:endParaRPr lang="en-US" sz="1200" b="1" dirty="0">
              <a:solidFill>
                <a:srgbClr val="FFFFFF"/>
              </a:solidFill>
              <a:latin typeface="Arial" panose="020B0604020202020204" pitchFamily="34" charset="0"/>
              <a:ea typeface="ＭＳ Ｐゴシック" pitchFamily="34" charset="-128"/>
              <a:cs typeface="Arial" panose="020B0604020202020204" pitchFamily="34" charset="0"/>
            </a:endParaRPr>
          </a:p>
        </p:txBody>
      </p:sp>
      <p:sp>
        <p:nvSpPr>
          <p:cNvPr id="11" name="Line 25"/>
          <p:cNvSpPr>
            <a:spLocks noChangeShapeType="1"/>
          </p:cNvSpPr>
          <p:nvPr/>
        </p:nvSpPr>
        <p:spPr bwMode="auto">
          <a:xfrm flipV="1">
            <a:off x="2231690" y="1517360"/>
            <a:ext cx="307848" cy="0"/>
          </a:xfrm>
          <a:prstGeom prst="line">
            <a:avLst/>
          </a:prstGeom>
          <a:noFill/>
          <a:ln w="76200">
            <a:solidFill>
              <a:schemeClr val="tx1"/>
            </a:solidFill>
            <a:round/>
            <a:headEnd/>
            <a:tailEnd type="triangle" w="med" len="med"/>
          </a:ln>
        </p:spPr>
        <p:txBody>
          <a:bodyPr/>
          <a:lstStyle/>
          <a:p>
            <a:endParaRPr lang="en-US" dirty="0"/>
          </a:p>
        </p:txBody>
      </p:sp>
      <p:sp>
        <p:nvSpPr>
          <p:cNvPr id="14" name="Text Box 20"/>
          <p:cNvSpPr txBox="1">
            <a:spLocks noChangeArrowheads="1"/>
          </p:cNvSpPr>
          <p:nvPr/>
        </p:nvSpPr>
        <p:spPr bwMode="auto">
          <a:xfrm>
            <a:off x="2825270" y="1364960"/>
            <a:ext cx="1371600" cy="457200"/>
          </a:xfrm>
          <a:prstGeom prst="rect">
            <a:avLst/>
          </a:prstGeom>
          <a:noFill/>
          <a:ln w="9525">
            <a:noFill/>
            <a:miter lim="800000"/>
            <a:headEnd/>
            <a:tailEnd/>
          </a:ln>
        </p:spPr>
        <p:txBody>
          <a:bodyPr>
            <a:spAutoFit/>
          </a:bodyPr>
          <a:lstStyle/>
          <a:p>
            <a:pPr algn="ctr" eaLnBrk="0" hangingPunct="0">
              <a:spcBef>
                <a:spcPct val="50000"/>
              </a:spcBef>
            </a:pPr>
            <a:r>
              <a:rPr lang="en-US" sz="1200" b="1" dirty="0">
                <a:solidFill>
                  <a:srgbClr val="FFFFFF"/>
                </a:solidFill>
                <a:latin typeface="Arial" panose="020B0604020202020204" pitchFamily="34" charset="0"/>
                <a:ea typeface="ＭＳ Ｐゴシック" pitchFamily="34" charset="-128"/>
                <a:cs typeface="Arial" panose="020B0604020202020204" pitchFamily="34" charset="0"/>
              </a:rPr>
              <a:t>SUPPLY CHAIN SERVICES</a:t>
            </a:r>
          </a:p>
        </p:txBody>
      </p:sp>
      <p:sp>
        <p:nvSpPr>
          <p:cNvPr id="15" name="Text Box 22"/>
          <p:cNvSpPr txBox="1">
            <a:spLocks noChangeArrowheads="1"/>
          </p:cNvSpPr>
          <p:nvPr/>
        </p:nvSpPr>
        <p:spPr bwMode="auto">
          <a:xfrm>
            <a:off x="4901738" y="1328448"/>
            <a:ext cx="1524000" cy="646112"/>
          </a:xfrm>
          <a:prstGeom prst="rect">
            <a:avLst/>
          </a:prstGeom>
          <a:noFill/>
          <a:ln w="9525">
            <a:noFill/>
            <a:miter lim="800000"/>
            <a:headEnd/>
            <a:tailEnd/>
          </a:ln>
        </p:spPr>
        <p:txBody>
          <a:bodyPr>
            <a:spAutoFit/>
          </a:bodyPr>
          <a:lstStyle/>
          <a:p>
            <a:pPr algn="ctr" eaLnBrk="0" hangingPunct="0">
              <a:spcBef>
                <a:spcPct val="50000"/>
              </a:spcBef>
            </a:pPr>
            <a:r>
              <a:rPr lang="en-US" sz="1200" b="1" dirty="0" smtClean="0">
                <a:solidFill>
                  <a:srgbClr val="FFFFFF"/>
                </a:solidFill>
                <a:latin typeface="Arial" panose="020B0604020202020204" pitchFamily="34" charset="0"/>
                <a:ea typeface="ＭＳ Ｐゴシック" pitchFamily="34" charset="-128"/>
                <a:cs typeface="Arial" panose="020B0604020202020204" pitchFamily="34" charset="0"/>
              </a:rPr>
              <a:t>ADMINISTRATIVE/ TECHNOLOGY </a:t>
            </a:r>
            <a:r>
              <a:rPr lang="en-US" sz="1200" b="1" dirty="0">
                <a:solidFill>
                  <a:srgbClr val="FFFFFF"/>
                </a:solidFill>
                <a:latin typeface="Arial" panose="020B0604020202020204" pitchFamily="34" charset="0"/>
                <a:ea typeface="ＭＳ Ｐゴシック" pitchFamily="34" charset="-128"/>
                <a:cs typeface="Arial" panose="020B0604020202020204" pitchFamily="34" charset="0"/>
              </a:rPr>
              <a:t>SERVICES</a:t>
            </a:r>
          </a:p>
        </p:txBody>
      </p:sp>
      <p:sp>
        <p:nvSpPr>
          <p:cNvPr id="16" name="Text Box 23"/>
          <p:cNvSpPr txBox="1">
            <a:spLocks noChangeArrowheads="1"/>
          </p:cNvSpPr>
          <p:nvPr/>
        </p:nvSpPr>
        <p:spPr bwMode="auto">
          <a:xfrm>
            <a:off x="7187738" y="1252248"/>
            <a:ext cx="1295400" cy="646112"/>
          </a:xfrm>
          <a:prstGeom prst="rect">
            <a:avLst/>
          </a:prstGeom>
          <a:noFill/>
          <a:ln w="9525">
            <a:noFill/>
            <a:miter lim="800000"/>
            <a:headEnd/>
            <a:tailEnd/>
          </a:ln>
        </p:spPr>
        <p:txBody>
          <a:bodyPr>
            <a:spAutoFit/>
          </a:bodyPr>
          <a:lstStyle/>
          <a:p>
            <a:pPr algn="ctr" eaLnBrk="0" hangingPunct="0">
              <a:spcBef>
                <a:spcPct val="50000"/>
              </a:spcBef>
            </a:pPr>
            <a:r>
              <a:rPr lang="en-US" sz="1200" b="1" dirty="0">
                <a:solidFill>
                  <a:srgbClr val="FFFFFF"/>
                </a:solidFill>
                <a:latin typeface="Arial" panose="020B0604020202020204" pitchFamily="34" charset="0"/>
                <a:ea typeface="ＭＳ Ｐゴシック" pitchFamily="34" charset="-128"/>
                <a:cs typeface="Arial" panose="020B0604020202020204" pitchFamily="34" charset="0"/>
              </a:rPr>
              <a:t>CONTRACT MANAGEMENT</a:t>
            </a:r>
            <a:r>
              <a:rPr lang="en-US" sz="1200" b="1" dirty="0">
                <a:latin typeface="Arial" panose="020B0604020202020204" pitchFamily="34" charset="0"/>
                <a:ea typeface="ＭＳ Ｐゴシック" pitchFamily="34" charset="-128"/>
                <a:cs typeface="Arial" panose="020B0604020202020204" pitchFamily="34" charset="0"/>
              </a:rPr>
              <a:t> </a:t>
            </a:r>
            <a:r>
              <a:rPr lang="en-US" sz="1200" b="1" dirty="0">
                <a:solidFill>
                  <a:srgbClr val="FFFFFF"/>
                </a:solidFill>
                <a:latin typeface="Arial" panose="020B0604020202020204" pitchFamily="34" charset="0"/>
                <a:ea typeface="ＭＳ Ｐゴシック" pitchFamily="34" charset="-128"/>
                <a:cs typeface="Arial" panose="020B0604020202020204" pitchFamily="34" charset="0"/>
              </a:rPr>
              <a:t>SUPPORT</a:t>
            </a:r>
          </a:p>
        </p:txBody>
      </p:sp>
      <p:sp>
        <p:nvSpPr>
          <p:cNvPr id="17" name="Text Box 22"/>
          <p:cNvSpPr txBox="1">
            <a:spLocks noChangeArrowheads="1"/>
          </p:cNvSpPr>
          <p:nvPr/>
        </p:nvSpPr>
        <p:spPr bwMode="auto">
          <a:xfrm>
            <a:off x="228600" y="2244725"/>
            <a:ext cx="1777538" cy="1042593"/>
          </a:xfrm>
          <a:prstGeom prst="rect">
            <a:avLst/>
          </a:prstGeom>
          <a:noFill/>
          <a:ln w="9525">
            <a:noFill/>
            <a:miter lim="800000"/>
            <a:headEnd/>
            <a:tailEnd/>
          </a:ln>
        </p:spPr>
        <p:txBody>
          <a:bodyPr wrap="square">
            <a:spAutoFit/>
          </a:bodyPr>
          <a:lstStyle/>
          <a:p>
            <a:pPr marL="171450" indent="-171450">
              <a:spcBef>
                <a:spcPct val="25000"/>
              </a:spcBef>
              <a:buFont typeface="Arial" panose="020B0604020202020204" pitchFamily="34" charset="0"/>
              <a:buChar char="•"/>
            </a:pPr>
            <a:r>
              <a:rPr lang="en-US" sz="1300" b="1" dirty="0" smtClean="0">
                <a:latin typeface="Cambria" panose="02040503050406030204" pitchFamily="18" charset="0"/>
                <a:ea typeface="ヒラギノ角ゴ Pro W3" pitchFamily="-65" charset="-128"/>
                <a:cs typeface="Arial" panose="020B0604020202020204" pitchFamily="34" charset="0"/>
              </a:rPr>
              <a:t>Switchboard</a:t>
            </a:r>
            <a:endParaRPr lang="en-US" sz="1300" b="1" dirty="0">
              <a:latin typeface="Cambria" panose="02040503050406030204" pitchFamily="18" charset="0"/>
              <a:ea typeface="ヒラギノ角ゴ Pro W3" pitchFamily="-65" charset="-128"/>
              <a:cs typeface="Arial" panose="020B0604020202020204" pitchFamily="34" charset="0"/>
            </a:endParaRPr>
          </a:p>
          <a:p>
            <a:pPr marL="171450" indent="-171450">
              <a:spcBef>
                <a:spcPct val="25000"/>
              </a:spcBef>
              <a:buFont typeface="Arial" panose="020B0604020202020204" pitchFamily="34" charset="0"/>
              <a:buChar char="•"/>
            </a:pPr>
            <a:r>
              <a:rPr lang="en-US" sz="1300" b="1" dirty="0" smtClean="0">
                <a:latin typeface="Cambria" panose="02040503050406030204" pitchFamily="18" charset="0"/>
                <a:ea typeface="ヒラギノ角ゴ Pro W3" pitchFamily="-65" charset="-128"/>
                <a:cs typeface="Arial" panose="020B0604020202020204" pitchFamily="34" charset="0"/>
              </a:rPr>
              <a:t>Order </a:t>
            </a:r>
            <a:r>
              <a:rPr lang="en-US" sz="1300" b="1" dirty="0">
                <a:latin typeface="Cambria" panose="02040503050406030204" pitchFamily="18" charset="0"/>
                <a:ea typeface="ヒラギノ角ゴ Pro W3" pitchFamily="-65" charset="-128"/>
                <a:cs typeface="Arial" panose="020B0604020202020204" pitchFamily="34" charset="0"/>
              </a:rPr>
              <a:t>Processing</a:t>
            </a:r>
          </a:p>
          <a:p>
            <a:pPr marL="171450" indent="-171450">
              <a:spcBef>
                <a:spcPct val="25000"/>
              </a:spcBef>
              <a:buFont typeface="Arial" panose="020B0604020202020204" pitchFamily="34" charset="0"/>
              <a:buChar char="•"/>
            </a:pPr>
            <a:r>
              <a:rPr lang="en-US" sz="1300" b="1" dirty="0" smtClean="0">
                <a:latin typeface="Cambria" panose="02040503050406030204" pitchFamily="18" charset="0"/>
                <a:ea typeface="ヒラギノ角ゴ Pro W3" pitchFamily="-65" charset="-128"/>
                <a:cs typeface="Arial" panose="020B0604020202020204" pitchFamily="34" charset="0"/>
              </a:rPr>
              <a:t>Call </a:t>
            </a:r>
            <a:r>
              <a:rPr lang="en-US" sz="1300" b="1" dirty="0">
                <a:latin typeface="Cambria" panose="02040503050406030204" pitchFamily="18" charset="0"/>
                <a:ea typeface="ヒラギノ角ゴ Pro W3" pitchFamily="-65" charset="-128"/>
                <a:cs typeface="Arial" panose="020B0604020202020204" pitchFamily="34" charset="0"/>
              </a:rPr>
              <a:t>Centers</a:t>
            </a:r>
          </a:p>
          <a:p>
            <a:pPr marL="171450" indent="-171450">
              <a:spcBef>
                <a:spcPct val="25000"/>
              </a:spcBef>
              <a:buFont typeface="Arial" panose="020B0604020202020204" pitchFamily="34" charset="0"/>
              <a:buChar char="•"/>
            </a:pPr>
            <a:r>
              <a:rPr lang="en-US" sz="1300" b="1" dirty="0" smtClean="0">
                <a:latin typeface="Cambria" panose="02040503050406030204" pitchFamily="18" charset="0"/>
                <a:ea typeface="ヒラギノ角ゴ Pro W3" pitchFamily="-65" charset="-128"/>
                <a:cs typeface="Arial" panose="020B0604020202020204" pitchFamily="34" charset="0"/>
              </a:rPr>
              <a:t>Help </a:t>
            </a:r>
            <a:r>
              <a:rPr lang="en-US" sz="1300" b="1" dirty="0">
                <a:latin typeface="Cambria" panose="02040503050406030204" pitchFamily="18" charset="0"/>
                <a:ea typeface="ヒラギノ角ゴ Pro W3" pitchFamily="-65" charset="-128"/>
                <a:cs typeface="Arial" panose="020B0604020202020204" pitchFamily="34" charset="0"/>
              </a:rPr>
              <a:t>Desk Support</a:t>
            </a:r>
          </a:p>
        </p:txBody>
      </p:sp>
      <p:sp>
        <p:nvSpPr>
          <p:cNvPr id="18" name="Text Box 23"/>
          <p:cNvSpPr txBox="1">
            <a:spLocks noChangeArrowheads="1"/>
          </p:cNvSpPr>
          <p:nvPr/>
        </p:nvSpPr>
        <p:spPr bwMode="auto">
          <a:xfrm>
            <a:off x="2272838" y="2253960"/>
            <a:ext cx="2247900" cy="1242648"/>
          </a:xfrm>
          <a:prstGeom prst="rect">
            <a:avLst/>
          </a:prstGeom>
          <a:noFill/>
          <a:ln w="9525">
            <a:noFill/>
            <a:miter lim="800000"/>
            <a:headEnd/>
            <a:tailEnd/>
          </a:ln>
        </p:spPr>
        <p:txBody>
          <a:bodyPr wrap="square">
            <a:spAutoFit/>
          </a:bodyPr>
          <a:lstStyle/>
          <a:p>
            <a:pPr marL="171450" indent="-171450">
              <a:spcBef>
                <a:spcPct val="25000"/>
              </a:spcBef>
              <a:buFont typeface="Arial" panose="020B0604020202020204" pitchFamily="34" charset="0"/>
              <a:buChar char="•"/>
            </a:pPr>
            <a:r>
              <a:rPr lang="en-US" sz="1300" b="1" dirty="0" smtClean="0">
                <a:latin typeface="Cambria" panose="02040503050406030204" pitchFamily="18" charset="0"/>
                <a:ea typeface="ヒラギノ角ゴ Pro W3" pitchFamily="-65" charset="-128"/>
                <a:cs typeface="Arial" panose="020B0604020202020204" pitchFamily="34" charset="0"/>
              </a:rPr>
              <a:t>Warehousing </a:t>
            </a:r>
            <a:r>
              <a:rPr lang="en-US" sz="1300" b="1" dirty="0">
                <a:latin typeface="Cambria" panose="02040503050406030204" pitchFamily="18" charset="0"/>
                <a:ea typeface="ヒラギノ角ゴ Pro W3" pitchFamily="-65" charset="-128"/>
                <a:cs typeface="Arial" panose="020B0604020202020204" pitchFamily="34" charset="0"/>
              </a:rPr>
              <a:t>and Distribution</a:t>
            </a:r>
          </a:p>
          <a:p>
            <a:pPr marL="171450" indent="-171450">
              <a:spcBef>
                <a:spcPct val="25000"/>
              </a:spcBef>
              <a:buFont typeface="Arial" panose="020B0604020202020204" pitchFamily="34" charset="0"/>
              <a:buChar char="•"/>
            </a:pPr>
            <a:r>
              <a:rPr lang="en-US" sz="1300" b="1" dirty="0" smtClean="0">
                <a:latin typeface="Cambria" panose="02040503050406030204" pitchFamily="18" charset="0"/>
                <a:ea typeface="ヒラギノ角ゴ Pro W3" pitchFamily="-65" charset="-128"/>
                <a:cs typeface="Arial" panose="020B0604020202020204" pitchFamily="34" charset="0"/>
              </a:rPr>
              <a:t>Kitting </a:t>
            </a:r>
            <a:r>
              <a:rPr lang="en-US" sz="1300" b="1" dirty="0">
                <a:latin typeface="Cambria" panose="02040503050406030204" pitchFamily="18" charset="0"/>
                <a:ea typeface="ヒラギノ角ゴ Pro W3" pitchFamily="-65" charset="-128"/>
                <a:cs typeface="Arial" panose="020B0604020202020204" pitchFamily="34" charset="0"/>
              </a:rPr>
              <a:t>and Assembly</a:t>
            </a:r>
          </a:p>
          <a:p>
            <a:pPr marL="171450" indent="-171450">
              <a:spcBef>
                <a:spcPct val="25000"/>
              </a:spcBef>
              <a:buFont typeface="Arial" panose="020B0604020202020204" pitchFamily="34" charset="0"/>
              <a:buChar char="•"/>
            </a:pPr>
            <a:r>
              <a:rPr lang="en-US" sz="1300" b="1" dirty="0" smtClean="0">
                <a:latin typeface="Cambria" panose="02040503050406030204" pitchFamily="18" charset="0"/>
                <a:ea typeface="ヒラギノ角ゴ Pro W3" pitchFamily="-65" charset="-128"/>
                <a:cs typeface="Arial" panose="020B0604020202020204" pitchFamily="34" charset="0"/>
              </a:rPr>
              <a:t>Package </a:t>
            </a:r>
            <a:r>
              <a:rPr lang="en-US" sz="1300" b="1" dirty="0">
                <a:latin typeface="Cambria" panose="02040503050406030204" pitchFamily="18" charset="0"/>
                <a:ea typeface="ヒラギノ角ゴ Pro W3" pitchFamily="-65" charset="-128"/>
                <a:cs typeface="Arial" panose="020B0604020202020204" pitchFamily="34" charset="0"/>
              </a:rPr>
              <a:t>Reclamation</a:t>
            </a:r>
          </a:p>
          <a:p>
            <a:pPr marL="171450" indent="-171450">
              <a:spcBef>
                <a:spcPct val="25000"/>
              </a:spcBef>
              <a:buFont typeface="Arial" panose="020B0604020202020204" pitchFamily="34" charset="0"/>
              <a:buChar char="•"/>
            </a:pPr>
            <a:r>
              <a:rPr lang="en-US" sz="1300" b="1" dirty="0" smtClean="0">
                <a:latin typeface="Cambria" panose="02040503050406030204" pitchFamily="18" charset="0"/>
                <a:ea typeface="ヒラギノ角ゴ Pro W3" pitchFamily="-65" charset="-128"/>
                <a:cs typeface="Arial" panose="020B0604020202020204" pitchFamily="34" charset="0"/>
              </a:rPr>
              <a:t>Parts </a:t>
            </a:r>
            <a:r>
              <a:rPr lang="en-US" sz="1300" b="1" dirty="0">
                <a:latin typeface="Cambria" panose="02040503050406030204" pitchFamily="18" charset="0"/>
                <a:ea typeface="ヒラギノ角ゴ Pro W3" pitchFamily="-65" charset="-128"/>
                <a:cs typeface="Arial" panose="020B0604020202020204" pitchFamily="34" charset="0"/>
              </a:rPr>
              <a:t>Machining</a:t>
            </a:r>
          </a:p>
        </p:txBody>
      </p:sp>
      <p:sp>
        <p:nvSpPr>
          <p:cNvPr id="19" name="Text Box 21"/>
          <p:cNvSpPr txBox="1">
            <a:spLocks noChangeArrowheads="1"/>
          </p:cNvSpPr>
          <p:nvPr/>
        </p:nvSpPr>
        <p:spPr bwMode="auto">
          <a:xfrm>
            <a:off x="4482638" y="2187285"/>
            <a:ext cx="2527762" cy="2422971"/>
          </a:xfrm>
          <a:prstGeom prst="rect">
            <a:avLst/>
          </a:prstGeom>
          <a:noFill/>
          <a:ln w="9525">
            <a:noFill/>
            <a:miter lim="800000"/>
            <a:headEnd/>
            <a:tailEnd/>
          </a:ln>
        </p:spPr>
        <p:txBody>
          <a:bodyPr wrap="square">
            <a:spAutoFit/>
          </a:bodyPr>
          <a:lstStyle/>
          <a:p>
            <a:pPr marL="171450" indent="-171450">
              <a:lnSpc>
                <a:spcPct val="90000"/>
              </a:lnSpc>
              <a:spcBef>
                <a:spcPct val="25000"/>
              </a:spcBef>
              <a:buFont typeface="Arial" panose="020B0604020202020204" pitchFamily="34" charset="0"/>
              <a:buChar char="•"/>
              <a:defRPr/>
            </a:pPr>
            <a:r>
              <a:rPr lang="en-US" sz="1300" b="1" dirty="0" smtClean="0">
                <a:latin typeface="Cambria" panose="02040503050406030204" pitchFamily="18" charset="0"/>
                <a:ea typeface="ヒラギノ角ゴ Pro W3" pitchFamily="-65" charset="-128"/>
                <a:cs typeface="Arial" panose="020B0604020202020204" pitchFamily="34" charset="0"/>
              </a:rPr>
              <a:t>General </a:t>
            </a:r>
            <a:r>
              <a:rPr lang="en-US" sz="1300" b="1" dirty="0">
                <a:latin typeface="Cambria" panose="02040503050406030204" pitchFamily="18" charset="0"/>
                <a:ea typeface="ヒラギノ角ゴ Pro W3" pitchFamily="-65" charset="-128"/>
                <a:cs typeface="Arial" panose="020B0604020202020204" pitchFamily="34" charset="0"/>
              </a:rPr>
              <a:t>Clerical Services</a:t>
            </a:r>
          </a:p>
          <a:p>
            <a:pPr marL="171450" indent="-171450">
              <a:lnSpc>
                <a:spcPct val="90000"/>
              </a:lnSpc>
              <a:spcBef>
                <a:spcPct val="25000"/>
              </a:spcBef>
              <a:buFont typeface="Arial" panose="020B0604020202020204" pitchFamily="34" charset="0"/>
              <a:buChar char="•"/>
              <a:defRPr/>
            </a:pPr>
            <a:r>
              <a:rPr lang="en-US" sz="1300" b="1" dirty="0" smtClean="0">
                <a:latin typeface="Cambria" panose="02040503050406030204" pitchFamily="18" charset="0"/>
                <a:ea typeface="ヒラギノ角ゴ Pro W3" pitchFamily="-65" charset="-128"/>
                <a:cs typeface="Arial" panose="020B0604020202020204" pitchFamily="34" charset="0"/>
              </a:rPr>
              <a:t>Mail </a:t>
            </a:r>
            <a:r>
              <a:rPr lang="en-US" sz="1300" b="1" dirty="0">
                <a:latin typeface="Cambria" panose="02040503050406030204" pitchFamily="18" charset="0"/>
                <a:ea typeface="ヒラギノ角ゴ Pro W3" pitchFamily="-65" charset="-128"/>
                <a:cs typeface="Arial" panose="020B0604020202020204" pitchFamily="34" charset="0"/>
              </a:rPr>
              <a:t>Management Support Services</a:t>
            </a:r>
          </a:p>
          <a:p>
            <a:pPr marL="171450" indent="-171450">
              <a:lnSpc>
                <a:spcPct val="90000"/>
              </a:lnSpc>
              <a:spcBef>
                <a:spcPct val="25000"/>
              </a:spcBef>
              <a:buFont typeface="Arial" panose="020B0604020202020204" pitchFamily="34" charset="0"/>
              <a:buChar char="•"/>
              <a:defRPr/>
            </a:pPr>
            <a:r>
              <a:rPr lang="en-US" sz="1300" b="1" dirty="0" smtClean="0">
                <a:latin typeface="Cambria" panose="02040503050406030204" pitchFamily="18" charset="0"/>
                <a:ea typeface="ヒラギノ角ゴ Pro W3" pitchFamily="-65" charset="-128"/>
                <a:cs typeface="Arial" panose="020B0604020202020204" pitchFamily="34" charset="0"/>
              </a:rPr>
              <a:t>Transcription </a:t>
            </a:r>
            <a:r>
              <a:rPr lang="en-US" sz="1300" b="1" dirty="0">
                <a:latin typeface="Cambria" panose="02040503050406030204" pitchFamily="18" charset="0"/>
                <a:ea typeface="ヒラギノ角ゴ Pro W3" pitchFamily="-65" charset="-128"/>
                <a:cs typeface="Arial" panose="020B0604020202020204" pitchFamily="34" charset="0"/>
              </a:rPr>
              <a:t>Services</a:t>
            </a:r>
          </a:p>
          <a:p>
            <a:pPr marL="171450" indent="-171450">
              <a:lnSpc>
                <a:spcPct val="90000"/>
              </a:lnSpc>
              <a:spcBef>
                <a:spcPct val="25000"/>
              </a:spcBef>
              <a:buFont typeface="Arial" panose="020B0604020202020204" pitchFamily="34" charset="0"/>
              <a:buChar char="•"/>
              <a:defRPr/>
            </a:pPr>
            <a:r>
              <a:rPr lang="en-US" sz="1300" b="1" dirty="0" smtClean="0">
                <a:latin typeface="Cambria" panose="02040503050406030204" pitchFamily="18" charset="0"/>
                <a:ea typeface="ヒラギノ角ゴ Pro W3" pitchFamily="-65" charset="-128"/>
                <a:cs typeface="Arial" panose="020B0604020202020204" pitchFamily="34" charset="0"/>
              </a:rPr>
              <a:t>Document </a:t>
            </a:r>
            <a:r>
              <a:rPr lang="en-US" sz="1300" b="1" dirty="0">
                <a:latin typeface="Cambria" panose="02040503050406030204" pitchFamily="18" charset="0"/>
                <a:ea typeface="ヒラギノ角ゴ Pro W3" pitchFamily="-65" charset="-128"/>
                <a:cs typeface="Arial" panose="020B0604020202020204" pitchFamily="34" charset="0"/>
              </a:rPr>
              <a:t>Conversion/Digital Imaging</a:t>
            </a:r>
          </a:p>
          <a:p>
            <a:pPr marL="171450" indent="-171450">
              <a:lnSpc>
                <a:spcPct val="90000"/>
              </a:lnSpc>
              <a:spcBef>
                <a:spcPct val="25000"/>
              </a:spcBef>
              <a:buFont typeface="Arial" panose="020B0604020202020204" pitchFamily="34" charset="0"/>
              <a:buChar char="•"/>
              <a:defRPr/>
            </a:pPr>
            <a:r>
              <a:rPr lang="en-US" sz="1300" b="1" dirty="0" smtClean="0">
                <a:latin typeface="Cambria" panose="02040503050406030204" pitchFamily="18" charset="0"/>
                <a:ea typeface="ヒラギノ角ゴ Pro W3" pitchFamily="-65" charset="-128"/>
                <a:cs typeface="Arial" panose="020B0604020202020204" pitchFamily="34" charset="0"/>
              </a:rPr>
              <a:t>Document </a:t>
            </a:r>
            <a:r>
              <a:rPr lang="en-US" sz="1300" b="1" dirty="0">
                <a:latin typeface="Cambria" panose="02040503050406030204" pitchFamily="18" charset="0"/>
                <a:ea typeface="ヒラギノ角ゴ Pro W3" pitchFamily="-65" charset="-128"/>
                <a:cs typeface="Arial" panose="020B0604020202020204" pitchFamily="34" charset="0"/>
              </a:rPr>
              <a:t>Destruction</a:t>
            </a:r>
          </a:p>
          <a:p>
            <a:pPr marL="171450" indent="-171450">
              <a:lnSpc>
                <a:spcPct val="90000"/>
              </a:lnSpc>
              <a:spcBef>
                <a:spcPct val="25000"/>
              </a:spcBef>
              <a:buFont typeface="Arial" panose="020B0604020202020204" pitchFamily="34" charset="0"/>
              <a:buChar char="•"/>
              <a:defRPr/>
            </a:pPr>
            <a:r>
              <a:rPr lang="en-US" sz="1300" b="1" dirty="0" smtClean="0">
                <a:latin typeface="Cambria" panose="02040503050406030204" pitchFamily="18" charset="0"/>
                <a:ea typeface="ヒラギノ角ゴ Pro W3" pitchFamily="-65" charset="-128"/>
                <a:cs typeface="Arial" panose="020B0604020202020204" pitchFamily="34" charset="0"/>
              </a:rPr>
              <a:t>Data </a:t>
            </a:r>
            <a:r>
              <a:rPr lang="en-US" sz="1300" b="1" dirty="0">
                <a:latin typeface="Cambria" panose="02040503050406030204" pitchFamily="18" charset="0"/>
                <a:ea typeface="ヒラギノ角ゴ Pro W3" pitchFamily="-65" charset="-128"/>
                <a:cs typeface="Arial" panose="020B0604020202020204" pitchFamily="34" charset="0"/>
              </a:rPr>
              <a:t>Entry</a:t>
            </a:r>
          </a:p>
          <a:p>
            <a:pPr marL="171450" indent="-171450">
              <a:lnSpc>
                <a:spcPct val="90000"/>
              </a:lnSpc>
              <a:spcBef>
                <a:spcPct val="25000"/>
              </a:spcBef>
              <a:buFont typeface="Arial" panose="020B0604020202020204" pitchFamily="34" charset="0"/>
              <a:buChar char="•"/>
              <a:defRPr/>
            </a:pPr>
            <a:r>
              <a:rPr lang="en-US" sz="1300" b="1" dirty="0" smtClean="0">
                <a:latin typeface="Cambria" panose="02040503050406030204" pitchFamily="18" charset="0"/>
                <a:ea typeface="ヒラギノ角ゴ Pro W3" pitchFamily="-65" charset="-128"/>
                <a:cs typeface="Arial" panose="020B0604020202020204" pitchFamily="34" charset="0"/>
              </a:rPr>
              <a:t>Copy </a:t>
            </a:r>
            <a:r>
              <a:rPr lang="en-US" sz="1300" b="1" dirty="0">
                <a:latin typeface="Cambria" panose="02040503050406030204" pitchFamily="18" charset="0"/>
                <a:ea typeface="ヒラギノ角ゴ Pro W3" pitchFamily="-65" charset="-128"/>
                <a:cs typeface="Arial" panose="020B0604020202020204" pitchFamily="34" charset="0"/>
              </a:rPr>
              <a:t>Center Operations</a:t>
            </a:r>
          </a:p>
          <a:p>
            <a:pPr marL="171450" indent="-171450">
              <a:lnSpc>
                <a:spcPct val="90000"/>
              </a:lnSpc>
              <a:spcBef>
                <a:spcPct val="25000"/>
              </a:spcBef>
              <a:buFont typeface="Arial" panose="020B0604020202020204" pitchFamily="34" charset="0"/>
              <a:buChar char="•"/>
              <a:defRPr/>
            </a:pPr>
            <a:r>
              <a:rPr lang="en-US" sz="1300" b="1" dirty="0" smtClean="0">
                <a:latin typeface="Cambria" panose="02040503050406030204" pitchFamily="18" charset="0"/>
                <a:ea typeface="ヒラギノ角ゴ Pro W3" pitchFamily="-65" charset="-128"/>
                <a:cs typeface="Arial" panose="020B0604020202020204" pitchFamily="34" charset="0"/>
              </a:rPr>
              <a:t>Section </a:t>
            </a:r>
            <a:r>
              <a:rPr lang="en-US" sz="1300" b="1" dirty="0">
                <a:latin typeface="Cambria" panose="02040503050406030204" pitchFamily="18" charset="0"/>
                <a:ea typeface="ヒラギノ角ゴ Pro W3" pitchFamily="-65" charset="-128"/>
                <a:cs typeface="Arial" panose="020B0604020202020204" pitchFamily="34" charset="0"/>
              </a:rPr>
              <a:t>508 Assurance Service</a:t>
            </a:r>
          </a:p>
        </p:txBody>
      </p:sp>
      <p:sp>
        <p:nvSpPr>
          <p:cNvPr id="20" name="Rectangle 18"/>
          <p:cNvSpPr>
            <a:spLocks noChangeArrowheads="1"/>
          </p:cNvSpPr>
          <p:nvPr/>
        </p:nvSpPr>
        <p:spPr bwMode="auto">
          <a:xfrm>
            <a:off x="6921038" y="2207923"/>
            <a:ext cx="2108662" cy="1952842"/>
          </a:xfrm>
          <a:prstGeom prst="rect">
            <a:avLst/>
          </a:prstGeom>
          <a:noFill/>
          <a:ln w="9525">
            <a:noFill/>
            <a:miter lim="800000"/>
            <a:headEnd/>
            <a:tailEnd/>
          </a:ln>
        </p:spPr>
        <p:txBody>
          <a:bodyPr wrap="square">
            <a:spAutoFit/>
          </a:bodyPr>
          <a:lstStyle/>
          <a:p>
            <a:pPr marL="171450" lvl="1" indent="-171450">
              <a:lnSpc>
                <a:spcPct val="95000"/>
              </a:lnSpc>
              <a:spcBef>
                <a:spcPct val="25000"/>
              </a:spcBef>
              <a:buFont typeface="Arial" panose="020B0604020202020204" pitchFamily="34" charset="0"/>
              <a:buChar char="•"/>
            </a:pPr>
            <a:r>
              <a:rPr lang="en-US" sz="1300" b="1" dirty="0" smtClean="0">
                <a:latin typeface="Cambria" panose="02040503050406030204" pitchFamily="18" charset="0"/>
                <a:ea typeface="ヒラギノ角ゴ Pro W3" pitchFamily="-65" charset="-128"/>
                <a:cs typeface="Arial" panose="020B0604020202020204" pitchFamily="34" charset="0"/>
              </a:rPr>
              <a:t>Prepare </a:t>
            </a:r>
            <a:r>
              <a:rPr lang="en-US" sz="1300" b="1" dirty="0">
                <a:latin typeface="Cambria" panose="02040503050406030204" pitchFamily="18" charset="0"/>
                <a:ea typeface="ヒラギノ角ゴ Pro W3" pitchFamily="-65" charset="-128"/>
                <a:cs typeface="Arial" panose="020B0604020202020204" pitchFamily="34" charset="0"/>
              </a:rPr>
              <a:t>“ready to close” contract file</a:t>
            </a:r>
          </a:p>
          <a:p>
            <a:pPr marL="171450" lvl="1" indent="-171450">
              <a:lnSpc>
                <a:spcPct val="95000"/>
              </a:lnSpc>
              <a:spcBef>
                <a:spcPct val="25000"/>
              </a:spcBef>
              <a:buFont typeface="Arial" panose="020B0604020202020204" pitchFamily="34" charset="0"/>
              <a:buChar char="•"/>
            </a:pPr>
            <a:r>
              <a:rPr lang="en-US" sz="1300" b="1" dirty="0" smtClean="0">
                <a:latin typeface="Cambria" panose="02040503050406030204" pitchFamily="18" charset="0"/>
                <a:ea typeface="ヒラギノ角ゴ Pro W3" pitchFamily="-65" charset="-128"/>
                <a:cs typeface="Arial" panose="020B0604020202020204" pitchFamily="34" charset="0"/>
              </a:rPr>
              <a:t>Administrative </a:t>
            </a:r>
            <a:r>
              <a:rPr lang="en-US" sz="1300" b="1" dirty="0">
                <a:latin typeface="Cambria" panose="02040503050406030204" pitchFamily="18" charset="0"/>
                <a:ea typeface="ヒラギノ角ゴ Pro W3" pitchFamily="-65" charset="-128"/>
                <a:cs typeface="Arial" panose="020B0604020202020204" pitchFamily="34" charset="0"/>
              </a:rPr>
              <a:t>services in support of contract closeout</a:t>
            </a:r>
          </a:p>
          <a:p>
            <a:pPr marL="171450" lvl="1" indent="-171450">
              <a:lnSpc>
                <a:spcPct val="95000"/>
              </a:lnSpc>
              <a:spcBef>
                <a:spcPct val="25000"/>
              </a:spcBef>
              <a:buFont typeface="Arial" panose="020B0604020202020204" pitchFamily="34" charset="0"/>
              <a:buChar char="•"/>
            </a:pPr>
            <a:r>
              <a:rPr lang="en-US" sz="1300" b="1" dirty="0" smtClean="0">
                <a:latin typeface="Cambria" panose="02040503050406030204" pitchFamily="18" charset="0"/>
                <a:ea typeface="ヒラギノ角ゴ Pro W3" pitchFamily="-65" charset="-128"/>
                <a:cs typeface="Arial" panose="020B0604020202020204" pitchFamily="34" charset="0"/>
              </a:rPr>
              <a:t>Prepare </a:t>
            </a:r>
            <a:r>
              <a:rPr lang="en-US" sz="1300" b="1" dirty="0">
                <a:latin typeface="Cambria" panose="02040503050406030204" pitchFamily="18" charset="0"/>
                <a:ea typeface="ヒラギノ角ゴ Pro W3" pitchFamily="-65" charset="-128"/>
                <a:cs typeface="Arial" panose="020B0604020202020204" pitchFamily="34" charset="0"/>
              </a:rPr>
              <a:t>de-obligation modifications</a:t>
            </a:r>
          </a:p>
          <a:p>
            <a:pPr marL="171450" lvl="1" indent="-171450">
              <a:lnSpc>
                <a:spcPct val="95000"/>
              </a:lnSpc>
              <a:spcBef>
                <a:spcPct val="25000"/>
              </a:spcBef>
              <a:buFont typeface="Arial" panose="020B0604020202020204" pitchFamily="34" charset="0"/>
              <a:buChar char="•"/>
            </a:pPr>
            <a:r>
              <a:rPr lang="en-US" sz="1300" b="1" dirty="0" smtClean="0">
                <a:latin typeface="Cambria" panose="02040503050406030204" pitchFamily="18" charset="0"/>
                <a:ea typeface="ヒラギノ角ゴ Pro W3" pitchFamily="-65" charset="-128"/>
                <a:cs typeface="Arial" panose="020B0604020202020204" pitchFamily="34" charset="0"/>
              </a:rPr>
              <a:t>Non-inherently </a:t>
            </a:r>
            <a:r>
              <a:rPr lang="en-US" sz="1300" b="1" dirty="0">
                <a:latin typeface="Cambria" panose="02040503050406030204" pitchFamily="18" charset="0"/>
                <a:ea typeface="ヒラギノ角ゴ Pro W3" pitchFamily="-65" charset="-128"/>
                <a:cs typeface="Arial" panose="020B0604020202020204" pitchFamily="34" charset="0"/>
              </a:rPr>
              <a:t>governmental function</a:t>
            </a:r>
          </a:p>
        </p:txBody>
      </p:sp>
      <p:pic>
        <p:nvPicPr>
          <p:cNvPr id="25" name="Picture 24" descr="martin081030NISH_3138small"/>
          <p:cNvPicPr/>
          <p:nvPr/>
        </p:nvPicPr>
        <p:blipFill>
          <a:blip r:embed="rId2" cstate="screen">
            <a:extLst>
              <a:ext uri="{28A0092B-C50C-407E-A947-70E740481C1C}">
                <a14:useLocalDpi xmlns:a14="http://schemas.microsoft.com/office/drawing/2010/main"/>
              </a:ext>
            </a:extLst>
          </a:blip>
          <a:srcRect/>
          <a:stretch>
            <a:fillRect/>
          </a:stretch>
        </p:blipFill>
        <p:spPr bwMode="auto">
          <a:xfrm>
            <a:off x="329738" y="3605239"/>
            <a:ext cx="1514475" cy="1937683"/>
          </a:xfrm>
          <a:prstGeom prst="rect">
            <a:avLst/>
          </a:prstGeom>
          <a:noFill/>
          <a:ln w="76200">
            <a:noFill/>
            <a:miter lim="800000"/>
            <a:headEnd/>
            <a:tailEnd/>
          </a:ln>
          <a:effectLst>
            <a:outerShdw blurRad="50800" dist="38100" dir="8100000" algn="tr" rotWithShape="0">
              <a:prstClr val="black">
                <a:alpha val="40000"/>
              </a:prstClr>
            </a:outerShdw>
          </a:effectLst>
          <a:scene3d>
            <a:camera prst="isometricOffAxis1Right"/>
            <a:lightRig rig="threePt" dir="t"/>
          </a:scene3d>
          <a:sp3d>
            <a:bevelT/>
          </a:sp3d>
        </p:spPr>
      </p:pic>
      <p:pic>
        <p:nvPicPr>
          <p:cNvPr id="26" name="Picture 25" descr="IMG_0150(2).jpg"/>
          <p:cNvPicPr/>
          <p:nvPr/>
        </p:nvPicPr>
        <p:blipFill>
          <a:blip r:embed="rId3" cstate="screen">
            <a:extLst>
              <a:ext uri="{28A0092B-C50C-407E-A947-70E740481C1C}">
                <a14:useLocalDpi xmlns:a14="http://schemas.microsoft.com/office/drawing/2010/main"/>
              </a:ext>
            </a:extLst>
          </a:blip>
          <a:srcRect/>
          <a:stretch>
            <a:fillRect/>
          </a:stretch>
        </p:blipFill>
        <p:spPr bwMode="auto">
          <a:xfrm>
            <a:off x="2517313" y="3778250"/>
            <a:ext cx="1698625" cy="1666875"/>
          </a:xfrm>
          <a:prstGeom prst="rect">
            <a:avLst/>
          </a:prstGeom>
          <a:noFill/>
          <a:ln w="76200">
            <a:noFill/>
          </a:ln>
          <a:effectLst>
            <a:outerShdw blurRad="50800" dist="38100" dir="13500000" algn="br" rotWithShape="0">
              <a:prstClr val="black">
                <a:alpha val="40000"/>
              </a:prstClr>
            </a:outerShdw>
          </a:effectLst>
          <a:scene3d>
            <a:camera prst="orthographicFront"/>
            <a:lightRig rig="threePt" dir="t"/>
          </a:scene3d>
          <a:sp3d>
            <a:bevelT/>
          </a:sp3d>
          <a:extLst>
            <a:ext uri="{909E8E84-426E-40DD-AFC4-6F175D3DCCD1}">
              <a14:hiddenFill xmlns:a14="http://schemas.microsoft.com/office/drawing/2010/main">
                <a:solidFill>
                  <a:srgbClr val="FFFFFF"/>
                </a:solidFill>
              </a14:hiddenFill>
            </a:ext>
          </a:extLst>
        </p:spPr>
      </p:pic>
      <p:pic>
        <p:nvPicPr>
          <p:cNvPr id="27" name="Picture 26"/>
          <p:cNvPicPr/>
          <p:nvPr/>
        </p:nvPicPr>
        <p:blipFill rotWithShape="1">
          <a:blip r:embed="rId4" cstate="screen">
            <a:extLst>
              <a:ext uri="{28A0092B-C50C-407E-A947-70E740481C1C}">
                <a14:useLocalDpi xmlns:a14="http://schemas.microsoft.com/office/drawing/2010/main"/>
              </a:ext>
            </a:extLst>
          </a:blip>
          <a:srcRect/>
          <a:stretch/>
        </p:blipFill>
        <p:spPr>
          <a:xfrm>
            <a:off x="4901738" y="4611645"/>
            <a:ext cx="1609724" cy="1290680"/>
          </a:xfrm>
          <a:prstGeom prst="rect">
            <a:avLst/>
          </a:prstGeom>
          <a:ln w="76200">
            <a:noFill/>
          </a:ln>
          <a:effectLst>
            <a:outerShdw blurRad="50800" dist="38100" dir="18900000" algn="bl" rotWithShape="0">
              <a:prstClr val="black">
                <a:alpha val="40000"/>
              </a:prstClr>
            </a:outerShdw>
          </a:effectLst>
          <a:scene3d>
            <a:camera prst="orthographicFront"/>
            <a:lightRig rig="threePt" dir="t"/>
          </a:scene3d>
          <a:sp3d>
            <a:bevelT/>
          </a:sp3d>
        </p:spPr>
      </p:pic>
      <p:pic>
        <p:nvPicPr>
          <p:cNvPr id="28" name="Picture 27"/>
          <p:cNvPicPr/>
          <p:nvPr/>
        </p:nvPicPr>
        <p:blipFill rotWithShape="1">
          <a:blip r:embed="rId5" cstate="screen">
            <a:extLst>
              <a:ext uri="{28A0092B-C50C-407E-A947-70E740481C1C}">
                <a14:useLocalDpi xmlns:a14="http://schemas.microsoft.com/office/drawing/2010/main"/>
              </a:ext>
            </a:extLst>
          </a:blip>
          <a:srcRect/>
          <a:stretch/>
        </p:blipFill>
        <p:spPr>
          <a:xfrm>
            <a:off x="7010400" y="4334549"/>
            <a:ext cx="1676400" cy="1415376"/>
          </a:xfrm>
          <a:prstGeom prst="rect">
            <a:avLst/>
          </a:prstGeom>
          <a:ln w="76200">
            <a:noFill/>
          </a:ln>
          <a:effectLst>
            <a:outerShdw blurRad="50800" dist="38100" algn="l" rotWithShape="0">
              <a:prstClr val="black">
                <a:alpha val="40000"/>
              </a:prstClr>
            </a:outerShdw>
          </a:effectLst>
          <a:scene3d>
            <a:camera prst="isometricOffAxis2Left"/>
            <a:lightRig rig="threePt" dir="t"/>
          </a:scene3d>
          <a:sp3d>
            <a:bevelT/>
          </a:sp3d>
        </p:spPr>
      </p:pic>
      <p:sp>
        <p:nvSpPr>
          <p:cNvPr id="29" name="Line 25"/>
          <p:cNvSpPr>
            <a:spLocks noChangeShapeType="1"/>
          </p:cNvSpPr>
          <p:nvPr/>
        </p:nvSpPr>
        <p:spPr bwMode="auto">
          <a:xfrm flipV="1">
            <a:off x="4419600" y="1520825"/>
            <a:ext cx="307848" cy="0"/>
          </a:xfrm>
          <a:prstGeom prst="line">
            <a:avLst/>
          </a:prstGeom>
          <a:noFill/>
          <a:ln w="76200">
            <a:solidFill>
              <a:schemeClr val="tx1"/>
            </a:solidFill>
            <a:round/>
            <a:headEnd/>
            <a:tailEnd type="triangle" w="med" len="med"/>
          </a:ln>
        </p:spPr>
        <p:txBody>
          <a:bodyPr/>
          <a:lstStyle/>
          <a:p>
            <a:endParaRPr lang="en-US" dirty="0"/>
          </a:p>
        </p:txBody>
      </p:sp>
      <p:sp>
        <p:nvSpPr>
          <p:cNvPr id="30" name="Line 25"/>
          <p:cNvSpPr>
            <a:spLocks noChangeShapeType="1"/>
          </p:cNvSpPr>
          <p:nvPr/>
        </p:nvSpPr>
        <p:spPr bwMode="auto">
          <a:xfrm flipV="1">
            <a:off x="6629400" y="1520825"/>
            <a:ext cx="307848" cy="0"/>
          </a:xfrm>
          <a:prstGeom prst="line">
            <a:avLst/>
          </a:prstGeom>
          <a:noFill/>
          <a:ln w="76200">
            <a:solidFill>
              <a:schemeClr val="tx1"/>
            </a:solidFill>
            <a:round/>
            <a:headEnd/>
            <a:tailEnd type="triangle" w="med" len="med"/>
          </a:ln>
        </p:spPr>
        <p:txBody>
          <a:bodyPr/>
          <a:lstStyle/>
          <a:p>
            <a:endParaRPr lang="en-US" dirty="0"/>
          </a:p>
        </p:txBody>
      </p:sp>
    </p:spTree>
    <p:extLst>
      <p:ext uri="{BB962C8B-B14F-4D97-AF65-F5344CB8AC3E}">
        <p14:creationId xmlns:p14="http://schemas.microsoft.com/office/powerpoint/2010/main" val="7150421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smtClean="0"/>
              <a:t>How we do it . . . or getting rid of the myths about blindness</a:t>
            </a:r>
            <a:endParaRPr lang="en-US" dirty="0"/>
          </a:p>
        </p:txBody>
      </p:sp>
      <p:sp>
        <p:nvSpPr>
          <p:cNvPr id="6" name="Slide Number Placeholder 5"/>
          <p:cNvSpPr>
            <a:spLocks noGrp="1"/>
          </p:cNvSpPr>
          <p:nvPr>
            <p:ph type="sldNum" sz="quarter" idx="4"/>
          </p:nvPr>
        </p:nvSpPr>
        <p:spPr>
          <a:prstGeom prst="rect">
            <a:avLst/>
          </a:prstGeom>
        </p:spPr>
        <p:txBody>
          <a:bodyPr anchor="ctr" anchorCtr="0"/>
          <a:lstStyle>
            <a:lvl1pPr algn="ctr">
              <a:defRPr sz="1000">
                <a:solidFill>
                  <a:schemeClr val="bg2"/>
                </a:solidFill>
                <a:latin typeface="Franklin Gothic Book"/>
                <a:cs typeface="Franklin Gothic Book"/>
              </a:defRPr>
            </a:lvl1pPr>
          </a:lstStyle>
          <a:p>
            <a:fld id="{4D6093E0-1F92-4927-8540-63E729576F43}" type="slidenum">
              <a:rPr lang="en-US" smtClean="0"/>
              <a:t>19</a:t>
            </a:fld>
            <a:endParaRPr lang="en-US" dirty="0"/>
          </a:p>
        </p:txBody>
      </p:sp>
      <p:sp>
        <p:nvSpPr>
          <p:cNvPr id="3" name="Content Placeholder 2"/>
          <p:cNvSpPr>
            <a:spLocks noGrp="1"/>
          </p:cNvSpPr>
          <p:nvPr>
            <p:ph sz="quarter" idx="11"/>
          </p:nvPr>
        </p:nvSpPr>
        <p:spPr>
          <a:xfrm>
            <a:off x="463550" y="1979612"/>
            <a:ext cx="8223250" cy="4268788"/>
          </a:xfrm>
        </p:spPr>
        <p:txBody>
          <a:bodyPr>
            <a:noAutofit/>
          </a:bodyPr>
          <a:lstStyle/>
          <a:p>
            <a:pPr>
              <a:spcBef>
                <a:spcPts val="0"/>
              </a:spcBef>
              <a:spcAft>
                <a:spcPts val="600"/>
              </a:spcAft>
            </a:pPr>
            <a:r>
              <a:rPr lang="en-US" sz="3200" dirty="0">
                <a:latin typeface="Cambria" pitchFamily="18" charset="0"/>
              </a:rPr>
              <a:t>“No Fear”  technology levels the playing field</a:t>
            </a:r>
          </a:p>
          <a:p>
            <a:pPr lvl="1">
              <a:spcBef>
                <a:spcPts val="0"/>
              </a:spcBef>
              <a:spcAft>
                <a:spcPts val="600"/>
              </a:spcAft>
            </a:pPr>
            <a:r>
              <a:rPr lang="en-US" sz="2600" dirty="0">
                <a:latin typeface="Cambria" pitchFamily="18" charset="0"/>
              </a:rPr>
              <a:t>NIB provides necessary expertise to remediate customer technology</a:t>
            </a:r>
          </a:p>
          <a:p>
            <a:pPr lvl="1">
              <a:spcBef>
                <a:spcPts val="0"/>
              </a:spcBef>
              <a:spcAft>
                <a:spcPts val="600"/>
              </a:spcAft>
            </a:pPr>
            <a:r>
              <a:rPr lang="en-US" sz="2600" dirty="0">
                <a:latin typeface="Cambria" pitchFamily="18" charset="0"/>
              </a:rPr>
              <a:t>Screen/text readers</a:t>
            </a:r>
          </a:p>
          <a:p>
            <a:pPr lvl="1">
              <a:spcBef>
                <a:spcPts val="0"/>
              </a:spcBef>
              <a:spcAft>
                <a:spcPts val="600"/>
              </a:spcAft>
            </a:pPr>
            <a:r>
              <a:rPr lang="en-US" sz="2600" dirty="0">
                <a:latin typeface="Cambria" pitchFamily="18" charset="0"/>
              </a:rPr>
              <a:t>PC or server based</a:t>
            </a:r>
          </a:p>
          <a:p>
            <a:pPr lvl="1">
              <a:spcBef>
                <a:spcPts val="0"/>
              </a:spcBef>
              <a:spcAft>
                <a:spcPts val="600"/>
              </a:spcAft>
            </a:pPr>
            <a:r>
              <a:rPr lang="en-US" sz="2600" dirty="0">
                <a:latin typeface="Cambria" pitchFamily="18" charset="0"/>
              </a:rPr>
              <a:t>Dual use Headphones</a:t>
            </a:r>
          </a:p>
          <a:p>
            <a:pPr lvl="1">
              <a:spcBef>
                <a:spcPts val="0"/>
              </a:spcBef>
              <a:spcAft>
                <a:spcPts val="600"/>
              </a:spcAft>
            </a:pPr>
            <a:r>
              <a:rPr lang="en-US" sz="2600" dirty="0">
                <a:latin typeface="Cambria" pitchFamily="18" charset="0"/>
              </a:rPr>
              <a:t>Mobility Skills</a:t>
            </a:r>
          </a:p>
          <a:p>
            <a:pPr lvl="1">
              <a:spcBef>
                <a:spcPts val="0"/>
              </a:spcBef>
              <a:spcAft>
                <a:spcPts val="600"/>
              </a:spcAft>
            </a:pPr>
            <a:r>
              <a:rPr lang="en-US" sz="2600" dirty="0">
                <a:latin typeface="Cambria" pitchFamily="18" charset="0"/>
              </a:rPr>
              <a:t>Job Ready Testing</a:t>
            </a:r>
          </a:p>
          <a:p>
            <a:pPr lvl="1">
              <a:spcBef>
                <a:spcPts val="0"/>
              </a:spcBef>
              <a:spcAft>
                <a:spcPts val="600"/>
              </a:spcAft>
            </a:pPr>
            <a:r>
              <a:rPr lang="en-US" sz="2600" dirty="0">
                <a:latin typeface="Cambria" pitchFamily="18" charset="0"/>
              </a:rPr>
              <a:t>Workplace blindness awareness </a:t>
            </a:r>
            <a:r>
              <a:rPr lang="en-US" sz="2600" dirty="0" smtClean="0">
                <a:latin typeface="Cambria" pitchFamily="18" charset="0"/>
              </a:rPr>
              <a:t>training</a:t>
            </a:r>
            <a:endParaRPr lang="en-US" sz="2600" dirty="0">
              <a:latin typeface="Cambria" pitchFamily="18" charset="0"/>
            </a:endParaRPr>
          </a:p>
        </p:txBody>
      </p:sp>
    </p:spTree>
    <p:extLst>
      <p:ext uri="{BB962C8B-B14F-4D97-AF65-F5344CB8AC3E}">
        <p14:creationId xmlns:p14="http://schemas.microsoft.com/office/powerpoint/2010/main" val="1219042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chemeClr val="tx1"/>
                </a:solidFill>
              </a:rPr>
              <a:t>U.S. </a:t>
            </a:r>
            <a:r>
              <a:rPr lang="en-US" dirty="0" err="1">
                <a:solidFill>
                  <a:schemeClr val="tx1"/>
                </a:solidFill>
              </a:rPr>
              <a:t>AbilityOne</a:t>
            </a:r>
            <a:r>
              <a:rPr lang="en-US" dirty="0">
                <a:solidFill>
                  <a:schemeClr val="tx1"/>
                </a:solidFill>
              </a:rPr>
              <a:t> Commission</a:t>
            </a:r>
          </a:p>
        </p:txBody>
      </p:sp>
      <p:sp>
        <p:nvSpPr>
          <p:cNvPr id="5" name="Content Placeholder 4"/>
          <p:cNvSpPr>
            <a:spLocks noGrp="1"/>
          </p:cNvSpPr>
          <p:nvPr>
            <p:ph sz="quarter" idx="10"/>
          </p:nvPr>
        </p:nvSpPr>
        <p:spPr>
          <a:prstGeom prst="rect">
            <a:avLst/>
          </a:prstGeom>
        </p:spPr>
        <p:txBody>
          <a:bodyPr/>
          <a:lstStyle/>
          <a:p>
            <a:pPr marL="0" indent="0">
              <a:spcAft>
                <a:spcPts val="600"/>
              </a:spcAft>
              <a:buNone/>
            </a:pPr>
            <a:r>
              <a:rPr lang="en-US" dirty="0">
                <a:solidFill>
                  <a:schemeClr val="tx2"/>
                </a:solidFill>
              </a:rPr>
              <a:t>Nancy Myrick</a:t>
            </a:r>
          </a:p>
          <a:p>
            <a:pPr marL="0" indent="0" algn="ctr">
              <a:buNone/>
            </a:pPr>
            <a:endParaRPr lang="en-US" b="1" dirty="0">
              <a:latin typeface="Cambria" panose="02040503050406030204" pitchFamily="18" charset="0"/>
              <a:cs typeface="Arial" panose="020B0604020202020204" pitchFamily="34" charset="0"/>
            </a:endParaRPr>
          </a:p>
        </p:txBody>
      </p:sp>
      <p:sp>
        <p:nvSpPr>
          <p:cNvPr id="3" name="Slide Number Placeholder 5"/>
          <p:cNvSpPr>
            <a:spLocks noGrp="1"/>
          </p:cNvSpPr>
          <p:nvPr>
            <p:ph type="sldNum" sz="quarter" idx="4294967295"/>
          </p:nvPr>
        </p:nvSpPr>
        <p:spPr>
          <a:xfrm>
            <a:off x="7010400" y="6356350"/>
            <a:ext cx="2133600" cy="365125"/>
          </a:xfrm>
          <a:prstGeom prst="rect">
            <a:avLst/>
          </a:prstGeom>
        </p:spPr>
        <p:txBody>
          <a:bodyPr anchor="ctr" anchorCtr="0"/>
          <a:lstStyle>
            <a:lvl1pPr algn="ctr">
              <a:defRPr sz="1000">
                <a:solidFill>
                  <a:schemeClr val="bg2"/>
                </a:solidFill>
                <a:latin typeface="Franklin Gothic Book"/>
                <a:cs typeface="Franklin Gothic Book"/>
              </a:defRPr>
            </a:lvl1pPr>
          </a:lstStyle>
          <a:p>
            <a:fld id="{4D6093E0-1F92-4927-8540-63E729576F43}" type="slidenum">
              <a:rPr lang="en-US" smtClean="0"/>
              <a:t>2</a:t>
            </a:fld>
            <a:endParaRPr lang="en-US" dirty="0"/>
          </a:p>
        </p:txBody>
      </p:sp>
    </p:spTree>
    <p:extLst>
      <p:ext uri="{BB962C8B-B14F-4D97-AF65-F5344CB8AC3E}">
        <p14:creationId xmlns:p14="http://schemas.microsoft.com/office/powerpoint/2010/main" val="10476729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Past Performance Examples</a:t>
            </a:r>
            <a:endParaRPr lang="en-US" dirty="0"/>
          </a:p>
        </p:txBody>
      </p:sp>
      <p:sp>
        <p:nvSpPr>
          <p:cNvPr id="3" name="Content Placeholder 2"/>
          <p:cNvSpPr>
            <a:spLocks noGrp="1"/>
          </p:cNvSpPr>
          <p:nvPr>
            <p:ph sz="quarter" idx="11"/>
          </p:nvPr>
        </p:nvSpPr>
        <p:spPr/>
        <p:txBody>
          <a:bodyPr/>
          <a:lstStyle/>
          <a:p>
            <a:pPr marL="347663" indent="-347663">
              <a:spcBef>
                <a:spcPts val="0"/>
              </a:spcBef>
              <a:spcAft>
                <a:spcPts val="600"/>
              </a:spcAft>
            </a:pPr>
            <a:r>
              <a:rPr lang="en-US" sz="3200" dirty="0" smtClean="0">
                <a:latin typeface="Cambria" panose="02040503050406030204" pitchFamily="18" charset="0"/>
              </a:rPr>
              <a:t>Supply Chain Services</a:t>
            </a:r>
          </a:p>
          <a:p>
            <a:pPr marL="347663" indent="-347663">
              <a:spcBef>
                <a:spcPts val="0"/>
              </a:spcBef>
              <a:spcAft>
                <a:spcPts val="600"/>
              </a:spcAft>
            </a:pPr>
            <a:r>
              <a:rPr lang="en-US" sz="3200" dirty="0" smtClean="0">
                <a:latin typeface="Cambria" panose="02040503050406030204" pitchFamily="18" charset="0"/>
              </a:rPr>
              <a:t>Contact Centers</a:t>
            </a:r>
          </a:p>
          <a:p>
            <a:pPr marL="347663" indent="-347663">
              <a:spcBef>
                <a:spcPts val="0"/>
              </a:spcBef>
              <a:spcAft>
                <a:spcPts val="600"/>
              </a:spcAft>
            </a:pPr>
            <a:r>
              <a:rPr lang="en-US" sz="3200" dirty="0" smtClean="0">
                <a:latin typeface="Cambria" panose="02040503050406030204" pitchFamily="18" charset="0"/>
              </a:rPr>
              <a:t>Contract Close Out</a:t>
            </a:r>
          </a:p>
          <a:p>
            <a:pPr marL="347663" indent="-347663">
              <a:spcBef>
                <a:spcPts val="0"/>
              </a:spcBef>
              <a:spcAft>
                <a:spcPts val="600"/>
              </a:spcAft>
            </a:pPr>
            <a:r>
              <a:rPr lang="en-US" sz="3200" dirty="0" smtClean="0">
                <a:latin typeface="Cambria" panose="02040503050406030204" pitchFamily="18" charset="0"/>
              </a:rPr>
              <a:t>Products</a:t>
            </a:r>
            <a:endParaRPr lang="en-US" sz="3200" dirty="0">
              <a:latin typeface="Cambria" panose="02040503050406030204" pitchFamily="18" charset="0"/>
            </a:endParaRPr>
          </a:p>
        </p:txBody>
      </p:sp>
      <p:sp>
        <p:nvSpPr>
          <p:cNvPr id="4" name="Slide Number Placeholder 5"/>
          <p:cNvSpPr>
            <a:spLocks noGrp="1"/>
          </p:cNvSpPr>
          <p:nvPr>
            <p:ph type="sldNum" sz="quarter" idx="4"/>
          </p:nvPr>
        </p:nvSpPr>
        <p:spPr>
          <a:prstGeom prst="rect">
            <a:avLst/>
          </a:prstGeom>
        </p:spPr>
        <p:txBody>
          <a:bodyPr anchor="ctr" anchorCtr="0"/>
          <a:lstStyle>
            <a:lvl1pPr algn="ctr">
              <a:defRPr sz="1000">
                <a:solidFill>
                  <a:schemeClr val="bg2"/>
                </a:solidFill>
                <a:latin typeface="Franklin Gothic Book"/>
                <a:cs typeface="Franklin Gothic Book"/>
              </a:defRPr>
            </a:lvl1pPr>
          </a:lstStyle>
          <a:p>
            <a:fld id="{4D6093E0-1F92-4927-8540-63E729576F43}" type="slidenum">
              <a:rPr lang="en-US" smtClean="0"/>
              <a:t>20</a:t>
            </a:fld>
            <a:endParaRPr lang="en-US" dirty="0"/>
          </a:p>
        </p:txBody>
      </p:sp>
    </p:spTree>
    <p:extLst>
      <p:ext uri="{BB962C8B-B14F-4D97-AF65-F5344CB8AC3E}">
        <p14:creationId xmlns:p14="http://schemas.microsoft.com/office/powerpoint/2010/main" val="15411681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Engage with NIB</a:t>
            </a:r>
            <a:endParaRPr lang="en-US" dirty="0"/>
          </a:p>
        </p:txBody>
      </p:sp>
      <p:sp>
        <p:nvSpPr>
          <p:cNvPr id="3" name="Content Placeholder 2"/>
          <p:cNvSpPr>
            <a:spLocks noGrp="1"/>
          </p:cNvSpPr>
          <p:nvPr>
            <p:ph sz="quarter" idx="11"/>
          </p:nvPr>
        </p:nvSpPr>
        <p:spPr>
          <a:xfrm>
            <a:off x="463550" y="1282700"/>
            <a:ext cx="8223250" cy="5346700"/>
          </a:xfrm>
        </p:spPr>
        <p:txBody>
          <a:bodyPr>
            <a:noAutofit/>
          </a:bodyPr>
          <a:lstStyle/>
          <a:p>
            <a:pPr marL="347663" indent="-347663">
              <a:spcBef>
                <a:spcPts val="0"/>
              </a:spcBef>
              <a:spcAft>
                <a:spcPts val="600"/>
              </a:spcAft>
            </a:pPr>
            <a:r>
              <a:rPr lang="en-US" sz="2400" dirty="0" smtClean="0">
                <a:latin typeface="Cambria" panose="02040503050406030204" pitchFamily="18" charset="0"/>
              </a:rPr>
              <a:t>Products on the PL have multiple channels:</a:t>
            </a:r>
          </a:p>
          <a:p>
            <a:pPr marL="804863" lvl="1" indent="-347663">
              <a:spcBef>
                <a:spcPts val="0"/>
              </a:spcBef>
              <a:spcAft>
                <a:spcPts val="600"/>
              </a:spcAft>
            </a:pPr>
            <a:r>
              <a:rPr lang="en-US" sz="2200" dirty="0">
                <a:latin typeface="Cambria" panose="02040503050406030204" pitchFamily="18" charset="0"/>
              </a:rPr>
              <a:t>E-commerce:  </a:t>
            </a:r>
            <a:r>
              <a:rPr lang="en-US" sz="2200" dirty="0">
                <a:solidFill>
                  <a:srgbClr val="FF0000"/>
                </a:solidFill>
                <a:latin typeface="Cambria" panose="02040503050406030204" pitchFamily="18" charset="0"/>
              </a:rPr>
              <a:t>AbilityOne.com</a:t>
            </a:r>
            <a:r>
              <a:rPr lang="en-US" sz="2200" dirty="0">
                <a:latin typeface="Cambria" panose="02040503050406030204" pitchFamily="18" charset="0"/>
              </a:rPr>
              <a:t>; utilize Government Purchase Card</a:t>
            </a:r>
          </a:p>
          <a:p>
            <a:pPr marL="804863" lvl="1" indent="-347663">
              <a:spcBef>
                <a:spcPts val="0"/>
              </a:spcBef>
              <a:spcAft>
                <a:spcPts val="600"/>
              </a:spcAft>
            </a:pPr>
            <a:r>
              <a:rPr lang="en-US" sz="2200" dirty="0">
                <a:latin typeface="Cambria" panose="02040503050406030204" pitchFamily="18" charset="0"/>
              </a:rPr>
              <a:t>Base Supply Centers:  Visit NIB.org for locations</a:t>
            </a:r>
          </a:p>
          <a:p>
            <a:pPr marL="804863" lvl="1" indent="-347663">
              <a:spcBef>
                <a:spcPts val="0"/>
              </a:spcBef>
              <a:spcAft>
                <a:spcPts val="600"/>
              </a:spcAft>
            </a:pPr>
            <a:r>
              <a:rPr lang="en-US" sz="2200" dirty="0">
                <a:latin typeface="Cambria" panose="02040503050406030204" pitchFamily="18" charset="0"/>
              </a:rPr>
              <a:t>General Services Administration – Requisition ordering</a:t>
            </a:r>
          </a:p>
          <a:p>
            <a:pPr marL="804863" lvl="1" indent="-347663">
              <a:spcBef>
                <a:spcPts val="0"/>
              </a:spcBef>
              <a:spcAft>
                <a:spcPts val="600"/>
              </a:spcAft>
            </a:pPr>
            <a:r>
              <a:rPr lang="en-US" sz="2200" dirty="0">
                <a:latin typeface="Cambria" panose="02040503050406030204" pitchFamily="18" charset="0"/>
              </a:rPr>
              <a:t>Defense Logistics Agency – Requisition Ordering</a:t>
            </a:r>
          </a:p>
          <a:p>
            <a:pPr marL="804863" lvl="1" indent="-347663">
              <a:spcBef>
                <a:spcPts val="0"/>
              </a:spcBef>
              <a:spcAft>
                <a:spcPts val="600"/>
              </a:spcAft>
            </a:pPr>
            <a:r>
              <a:rPr lang="en-US" sz="2200" dirty="0" err="1">
                <a:latin typeface="Cambria" panose="02040503050406030204" pitchFamily="18" charset="0"/>
              </a:rPr>
              <a:t>AbilityOne</a:t>
            </a:r>
            <a:r>
              <a:rPr lang="en-US" sz="2200" dirty="0">
                <a:latin typeface="Cambria" panose="02040503050406030204" pitchFamily="18" charset="0"/>
              </a:rPr>
              <a:t> Authorized Distributors:  Visit </a:t>
            </a:r>
            <a:r>
              <a:rPr lang="en-US" sz="2200" dirty="0">
                <a:solidFill>
                  <a:srgbClr val="FF0000"/>
                </a:solidFill>
                <a:latin typeface="Cambria" panose="02040503050406030204" pitchFamily="18" charset="0"/>
              </a:rPr>
              <a:t>AbilityOne.gov</a:t>
            </a:r>
            <a:r>
              <a:rPr lang="en-US" sz="2200" dirty="0">
                <a:latin typeface="Cambria" panose="02040503050406030204" pitchFamily="18" charset="0"/>
              </a:rPr>
              <a:t> for a list</a:t>
            </a:r>
          </a:p>
          <a:p>
            <a:pPr marL="804863" lvl="1" indent="-347663">
              <a:spcBef>
                <a:spcPts val="0"/>
              </a:spcBef>
              <a:spcAft>
                <a:spcPts val="600"/>
              </a:spcAft>
            </a:pPr>
            <a:r>
              <a:rPr lang="en-US" sz="2200" dirty="0">
                <a:latin typeface="Cambria" panose="02040503050406030204" pitchFamily="18" charset="0"/>
              </a:rPr>
              <a:t>Online </a:t>
            </a:r>
            <a:r>
              <a:rPr lang="en-US" sz="2200" dirty="0" err="1">
                <a:latin typeface="Cambria" panose="02040503050406030204" pitchFamily="18" charset="0"/>
              </a:rPr>
              <a:t>AbilityOne</a:t>
            </a:r>
            <a:r>
              <a:rPr lang="en-US" sz="2200" dirty="0">
                <a:latin typeface="Cambria" panose="02040503050406030204" pitchFamily="18" charset="0"/>
              </a:rPr>
              <a:t> catalog:  </a:t>
            </a:r>
            <a:r>
              <a:rPr lang="en-US" sz="2200" dirty="0">
                <a:solidFill>
                  <a:srgbClr val="FF0000"/>
                </a:solidFill>
                <a:latin typeface="Cambria" panose="02040503050406030204" pitchFamily="18" charset="0"/>
              </a:rPr>
              <a:t>AbilityOneCatalog.com</a:t>
            </a:r>
            <a:r>
              <a:rPr lang="en-US" sz="2200" dirty="0">
                <a:latin typeface="Cambria" panose="02040503050406030204" pitchFamily="18" charset="0"/>
              </a:rPr>
              <a:t> </a:t>
            </a:r>
            <a:endParaRPr lang="en-US" sz="2200" dirty="0" smtClean="0">
              <a:latin typeface="Cambria" panose="02040503050406030204" pitchFamily="18" charset="0"/>
            </a:endParaRPr>
          </a:p>
          <a:p>
            <a:pPr marL="347663" indent="-347663">
              <a:spcBef>
                <a:spcPts val="0"/>
              </a:spcBef>
              <a:spcAft>
                <a:spcPts val="600"/>
              </a:spcAft>
            </a:pPr>
            <a:r>
              <a:rPr lang="en-US" sz="2400" dirty="0" smtClean="0">
                <a:latin typeface="Cambria" panose="02040503050406030204" pitchFamily="18" charset="0"/>
              </a:rPr>
              <a:t>All Services: VP, Services  703-310-0371 or </a:t>
            </a:r>
            <a:r>
              <a:rPr lang="en-US" sz="2400" dirty="0" smtClean="0">
                <a:latin typeface="Cambria" panose="02040503050406030204" pitchFamily="18" charset="0"/>
                <a:hlinkClick r:id="rId2"/>
              </a:rPr>
              <a:t>services@nib.org</a:t>
            </a:r>
            <a:endParaRPr lang="en-US" sz="2400" dirty="0" smtClean="0">
              <a:latin typeface="Cambria" panose="02040503050406030204" pitchFamily="18" charset="0"/>
            </a:endParaRPr>
          </a:p>
          <a:p>
            <a:pPr marL="804863" lvl="1" indent="-347663">
              <a:spcBef>
                <a:spcPts val="0"/>
              </a:spcBef>
              <a:spcAft>
                <a:spcPts val="600"/>
              </a:spcAft>
            </a:pPr>
            <a:r>
              <a:rPr lang="en-US" sz="2200" dirty="0">
                <a:latin typeface="Cambria" panose="02040503050406030204" pitchFamily="18" charset="0"/>
              </a:rPr>
              <a:t>GSA Schedules and other IDIQs are available for your </a:t>
            </a:r>
            <a:r>
              <a:rPr lang="en-US" sz="2200" dirty="0" smtClean="0">
                <a:latin typeface="Cambria" panose="02040503050406030204" pitchFamily="18" charset="0"/>
              </a:rPr>
              <a:t>use</a:t>
            </a:r>
          </a:p>
          <a:p>
            <a:pPr marL="347663" indent="-347663">
              <a:spcBef>
                <a:spcPts val="0"/>
              </a:spcBef>
              <a:spcAft>
                <a:spcPts val="600"/>
              </a:spcAft>
            </a:pPr>
            <a:r>
              <a:rPr lang="en-US" sz="2400" dirty="0" smtClean="0">
                <a:latin typeface="Cambria" panose="02040503050406030204" pitchFamily="18" charset="0"/>
              </a:rPr>
              <a:t>New Products: VP, Business Development 703-310-0375</a:t>
            </a:r>
          </a:p>
        </p:txBody>
      </p:sp>
      <p:sp>
        <p:nvSpPr>
          <p:cNvPr id="4" name="Slide Number Placeholder 5"/>
          <p:cNvSpPr>
            <a:spLocks noGrp="1"/>
          </p:cNvSpPr>
          <p:nvPr>
            <p:ph type="sldNum" sz="quarter" idx="4"/>
          </p:nvPr>
        </p:nvSpPr>
        <p:spPr>
          <a:prstGeom prst="rect">
            <a:avLst/>
          </a:prstGeom>
        </p:spPr>
        <p:txBody>
          <a:bodyPr anchor="ctr" anchorCtr="0"/>
          <a:lstStyle>
            <a:lvl1pPr algn="ctr">
              <a:defRPr sz="1000">
                <a:solidFill>
                  <a:schemeClr val="bg2"/>
                </a:solidFill>
                <a:latin typeface="Franklin Gothic Book"/>
                <a:cs typeface="Franklin Gothic Book"/>
              </a:defRPr>
            </a:lvl1pPr>
          </a:lstStyle>
          <a:p>
            <a:fld id="{4D6093E0-1F92-4927-8540-63E729576F43}" type="slidenum">
              <a:rPr lang="en-US" smtClean="0"/>
              <a:t>21</a:t>
            </a:fld>
            <a:endParaRPr lang="en-US" dirty="0"/>
          </a:p>
        </p:txBody>
      </p:sp>
    </p:spTree>
    <p:extLst>
      <p:ext uri="{BB962C8B-B14F-4D97-AF65-F5344CB8AC3E}">
        <p14:creationId xmlns:p14="http://schemas.microsoft.com/office/powerpoint/2010/main" val="38831466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solidFill>
                  <a:schemeClr val="tx1"/>
                </a:solidFill>
              </a:rPr>
              <a:t>SourceAmerica</a:t>
            </a:r>
            <a:endParaRPr lang="en-US" dirty="0">
              <a:solidFill>
                <a:schemeClr val="tx1"/>
              </a:solidFill>
            </a:endParaRPr>
          </a:p>
        </p:txBody>
      </p:sp>
      <p:sp>
        <p:nvSpPr>
          <p:cNvPr id="5" name="Content Placeholder 4"/>
          <p:cNvSpPr>
            <a:spLocks noGrp="1"/>
          </p:cNvSpPr>
          <p:nvPr>
            <p:ph sz="quarter" idx="10"/>
          </p:nvPr>
        </p:nvSpPr>
        <p:spPr>
          <a:prstGeom prst="rect">
            <a:avLst/>
          </a:prstGeom>
        </p:spPr>
        <p:txBody>
          <a:bodyPr/>
          <a:lstStyle/>
          <a:p>
            <a:pPr marL="0" indent="0">
              <a:spcAft>
                <a:spcPts val="600"/>
              </a:spcAft>
              <a:buNone/>
            </a:pPr>
            <a:r>
              <a:rPr lang="en-US" dirty="0">
                <a:solidFill>
                  <a:schemeClr val="tx2"/>
                </a:solidFill>
              </a:rPr>
              <a:t>Paul </a:t>
            </a:r>
            <a:r>
              <a:rPr lang="en-US" dirty="0" err="1" smtClean="0">
                <a:solidFill>
                  <a:schemeClr val="tx2"/>
                </a:solidFill>
              </a:rPr>
              <a:t>Koepfinger</a:t>
            </a:r>
            <a:endParaRPr lang="en-US" dirty="0">
              <a:solidFill>
                <a:schemeClr val="tx2"/>
              </a:solidFill>
            </a:endParaRPr>
          </a:p>
        </p:txBody>
      </p:sp>
      <p:sp>
        <p:nvSpPr>
          <p:cNvPr id="3" name="Slide Number Placeholder 5"/>
          <p:cNvSpPr>
            <a:spLocks noGrp="1"/>
          </p:cNvSpPr>
          <p:nvPr>
            <p:ph type="sldNum" sz="quarter" idx="4294967295"/>
          </p:nvPr>
        </p:nvSpPr>
        <p:spPr>
          <a:xfrm>
            <a:off x="7010400" y="6356350"/>
            <a:ext cx="2133600" cy="365125"/>
          </a:xfrm>
          <a:prstGeom prst="rect">
            <a:avLst/>
          </a:prstGeom>
        </p:spPr>
        <p:txBody>
          <a:bodyPr anchor="ctr" anchorCtr="0"/>
          <a:lstStyle>
            <a:lvl1pPr algn="ctr">
              <a:defRPr sz="1000">
                <a:solidFill>
                  <a:schemeClr val="bg2"/>
                </a:solidFill>
                <a:latin typeface="Franklin Gothic Book"/>
                <a:cs typeface="Franklin Gothic Book"/>
              </a:defRPr>
            </a:lvl1pPr>
          </a:lstStyle>
          <a:p>
            <a:fld id="{4D6093E0-1F92-4927-8540-63E729576F43}" type="slidenum">
              <a:rPr lang="en-US" smtClean="0"/>
              <a:t>22</a:t>
            </a:fld>
            <a:endParaRPr lang="en-US" dirty="0"/>
          </a:p>
        </p:txBody>
      </p:sp>
    </p:spTree>
    <p:extLst>
      <p:ext uri="{BB962C8B-B14F-4D97-AF65-F5344CB8AC3E}">
        <p14:creationId xmlns:p14="http://schemas.microsoft.com/office/powerpoint/2010/main" val="2297542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ltLang="en-US" dirty="0" err="1"/>
              <a:t>SourceAmerica</a:t>
            </a:r>
            <a:r>
              <a:rPr lang="en-US" altLang="en-US" dirty="0"/>
              <a:t> – Who are we?</a:t>
            </a:r>
            <a:endParaRPr lang="en-US" dirty="0"/>
          </a:p>
        </p:txBody>
      </p:sp>
      <p:sp>
        <p:nvSpPr>
          <p:cNvPr id="9" name="Content Placeholder 8"/>
          <p:cNvSpPr>
            <a:spLocks noGrp="1"/>
          </p:cNvSpPr>
          <p:nvPr>
            <p:ph sz="quarter" idx="11"/>
          </p:nvPr>
        </p:nvSpPr>
        <p:spPr>
          <a:xfrm>
            <a:off x="463550" y="1282700"/>
            <a:ext cx="5556250" cy="5119688"/>
          </a:xfrm>
        </p:spPr>
        <p:txBody>
          <a:bodyPr>
            <a:noAutofit/>
          </a:bodyPr>
          <a:lstStyle/>
          <a:p>
            <a:pPr marL="465138" indent="-465138" fontAlgn="base">
              <a:spcBef>
                <a:spcPct val="0"/>
              </a:spcBef>
              <a:spcAft>
                <a:spcPts val="600"/>
              </a:spcAft>
              <a:buFontTx/>
              <a:buChar char="•"/>
            </a:pPr>
            <a:r>
              <a:rPr lang="en-US" altLang="en-US" sz="2400" dirty="0" err="1">
                <a:solidFill>
                  <a:srgbClr val="000000"/>
                </a:solidFill>
                <a:latin typeface="Cambria" panose="02040503050406030204" pitchFamily="18" charset="0"/>
                <a:ea typeface="ＭＳ Ｐゴシック" pitchFamily="34" charset="-128"/>
              </a:rPr>
              <a:t>SourceAmerica</a:t>
            </a:r>
            <a:r>
              <a:rPr lang="en-US" altLang="en-US" sz="2400" baseline="30000" dirty="0">
                <a:solidFill>
                  <a:srgbClr val="000000"/>
                </a:solidFill>
                <a:latin typeface="Cambria" panose="02040503050406030204" pitchFamily="18" charset="0"/>
                <a:ea typeface="ＭＳ Ｐゴシック" pitchFamily="34" charset="-128"/>
              </a:rPr>
              <a:t>®</a:t>
            </a:r>
            <a:r>
              <a:rPr lang="en-US" altLang="en-US" sz="2400" dirty="0">
                <a:solidFill>
                  <a:srgbClr val="000000"/>
                </a:solidFill>
                <a:latin typeface="Cambria" panose="02040503050406030204" pitchFamily="18" charset="0"/>
                <a:ea typeface="ＭＳ Ｐゴシック" pitchFamily="34" charset="-128"/>
              </a:rPr>
              <a:t> is a central nonprofit agency (CNA) </a:t>
            </a:r>
          </a:p>
          <a:p>
            <a:pPr marL="465138" indent="-465138" fontAlgn="base">
              <a:spcBef>
                <a:spcPct val="0"/>
              </a:spcBef>
              <a:spcAft>
                <a:spcPts val="600"/>
              </a:spcAft>
              <a:buFontTx/>
              <a:buChar char="•"/>
            </a:pPr>
            <a:r>
              <a:rPr lang="en-US" altLang="en-US" sz="2400" dirty="0">
                <a:solidFill>
                  <a:srgbClr val="000000"/>
                </a:solidFill>
                <a:latin typeface="Cambria" panose="02040503050406030204" pitchFamily="18" charset="0"/>
                <a:ea typeface="ＭＳ Ｐゴシック" pitchFamily="34" charset="-128"/>
              </a:rPr>
              <a:t>Responsible for evaluating and recommending NPAs for </a:t>
            </a:r>
            <a:r>
              <a:rPr lang="en-US" altLang="en-US" sz="2400" dirty="0" err="1">
                <a:solidFill>
                  <a:srgbClr val="000000"/>
                </a:solidFill>
                <a:latin typeface="Cambria" panose="02040503050406030204" pitchFamily="18" charset="0"/>
                <a:ea typeface="ＭＳ Ｐゴシック" pitchFamily="34" charset="-128"/>
              </a:rPr>
              <a:t>AbilityOne</a:t>
            </a:r>
            <a:r>
              <a:rPr lang="en-US" altLang="en-US" sz="2400" dirty="0">
                <a:solidFill>
                  <a:srgbClr val="000000"/>
                </a:solidFill>
                <a:latin typeface="Cambria" panose="02040503050406030204" pitchFamily="18" charset="0"/>
                <a:ea typeface="ＭＳ Ｐゴシック" pitchFamily="34" charset="-128"/>
              </a:rPr>
              <a:t> opportunities to the U.S. </a:t>
            </a:r>
            <a:r>
              <a:rPr lang="en-US" altLang="en-US" sz="2400" dirty="0" err="1">
                <a:solidFill>
                  <a:srgbClr val="000000"/>
                </a:solidFill>
                <a:latin typeface="Cambria" panose="02040503050406030204" pitchFamily="18" charset="0"/>
                <a:ea typeface="ＭＳ Ｐゴシック" pitchFamily="34" charset="-128"/>
              </a:rPr>
              <a:t>AbilityOne</a:t>
            </a:r>
            <a:r>
              <a:rPr lang="en-US" altLang="en-US" sz="2400" dirty="0">
                <a:solidFill>
                  <a:srgbClr val="000000"/>
                </a:solidFill>
                <a:latin typeface="Cambria" panose="02040503050406030204" pitchFamily="18" charset="0"/>
                <a:ea typeface="ＭＳ Ｐゴシック" pitchFamily="34" charset="-128"/>
              </a:rPr>
              <a:t> Commission</a:t>
            </a:r>
          </a:p>
          <a:p>
            <a:pPr marL="465138" indent="-465138" fontAlgn="base">
              <a:spcBef>
                <a:spcPct val="0"/>
              </a:spcBef>
              <a:spcAft>
                <a:spcPts val="600"/>
              </a:spcAft>
              <a:buFontTx/>
              <a:buChar char="•"/>
            </a:pPr>
            <a:r>
              <a:rPr lang="en-US" altLang="en-US" sz="2400" dirty="0">
                <a:solidFill>
                  <a:srgbClr val="000000"/>
                </a:solidFill>
                <a:latin typeface="Cambria" panose="02040503050406030204" pitchFamily="18" charset="0"/>
                <a:ea typeface="ＭＳ Ｐゴシック" pitchFamily="34" charset="-128"/>
              </a:rPr>
              <a:t>Provides acquisition strategy planning with each Federal agency for future opportunities</a:t>
            </a:r>
          </a:p>
          <a:p>
            <a:pPr marL="465138" indent="-465138" fontAlgn="base">
              <a:spcBef>
                <a:spcPct val="0"/>
              </a:spcBef>
              <a:spcAft>
                <a:spcPts val="600"/>
              </a:spcAft>
              <a:buFontTx/>
              <a:buChar char="•"/>
            </a:pPr>
            <a:r>
              <a:rPr lang="en-US" altLang="en-US" sz="2400" dirty="0">
                <a:solidFill>
                  <a:srgbClr val="000000"/>
                </a:solidFill>
                <a:latin typeface="Cambria" panose="02040503050406030204" pitchFamily="18" charset="0"/>
                <a:ea typeface="ＭＳ Ｐゴシック" pitchFamily="34" charset="-128"/>
              </a:rPr>
              <a:t>Provides quality control and subject matter expert support</a:t>
            </a:r>
          </a:p>
          <a:p>
            <a:pPr marL="465138" indent="-465138" fontAlgn="base">
              <a:spcBef>
                <a:spcPct val="0"/>
              </a:spcBef>
              <a:spcAft>
                <a:spcPts val="600"/>
              </a:spcAft>
              <a:buFontTx/>
              <a:buChar char="•"/>
            </a:pPr>
            <a:r>
              <a:rPr lang="en-US" altLang="en-US" sz="2400" dirty="0">
                <a:solidFill>
                  <a:srgbClr val="000000"/>
                </a:solidFill>
                <a:latin typeface="Cambria" panose="02040503050406030204" pitchFamily="18" charset="0"/>
                <a:ea typeface="ＭＳ Ｐゴシック" pitchFamily="34" charset="-128"/>
              </a:rPr>
              <a:t>Facilitates contract negotiation and startup </a:t>
            </a:r>
            <a:r>
              <a:rPr lang="en-US" altLang="en-US" sz="2400" dirty="0" smtClean="0">
                <a:solidFill>
                  <a:srgbClr val="000000"/>
                </a:solidFill>
                <a:latin typeface="Cambria" panose="02040503050406030204" pitchFamily="18" charset="0"/>
                <a:ea typeface="ＭＳ Ｐゴシック" pitchFamily="34" charset="-128"/>
              </a:rPr>
              <a:t>assistance</a:t>
            </a:r>
            <a:endParaRPr lang="en-US" altLang="en-US" sz="2400" dirty="0">
              <a:solidFill>
                <a:srgbClr val="000000"/>
              </a:solidFill>
              <a:latin typeface="Cambria" panose="02040503050406030204" pitchFamily="18" charset="0"/>
              <a:ea typeface="ＭＳ Ｐゴシック" pitchFamily="34" charset="-128"/>
            </a:endParaRPr>
          </a:p>
        </p:txBody>
      </p:sp>
      <p:sp>
        <p:nvSpPr>
          <p:cNvPr id="5" name="Slide Number Placeholder 5"/>
          <p:cNvSpPr>
            <a:spLocks noGrp="1"/>
          </p:cNvSpPr>
          <p:nvPr>
            <p:ph type="sldNum" sz="quarter" idx="4"/>
          </p:nvPr>
        </p:nvSpPr>
        <p:spPr>
          <a:prstGeom prst="rect">
            <a:avLst/>
          </a:prstGeom>
        </p:spPr>
        <p:txBody>
          <a:bodyPr anchor="ctr" anchorCtr="0"/>
          <a:lstStyle>
            <a:lvl1pPr algn="ctr">
              <a:defRPr sz="1000">
                <a:solidFill>
                  <a:schemeClr val="bg2"/>
                </a:solidFill>
                <a:latin typeface="Franklin Gothic Book"/>
                <a:cs typeface="Franklin Gothic Book"/>
              </a:defRPr>
            </a:lvl1pPr>
          </a:lstStyle>
          <a:p>
            <a:fld id="{4D6093E0-1F92-4927-8540-63E729576F43}" type="slidenum">
              <a:rPr lang="en-US" smtClean="0"/>
              <a:t>23</a:t>
            </a:fld>
            <a:endParaRPr lang="en-US" dirty="0"/>
          </a:p>
        </p:txBody>
      </p:sp>
      <p:sp>
        <p:nvSpPr>
          <p:cNvPr id="7" name="Rectangle 6"/>
          <p:cNvSpPr/>
          <p:nvPr/>
        </p:nvSpPr>
        <p:spPr>
          <a:xfrm>
            <a:off x="6194842" y="1858138"/>
            <a:ext cx="2872957" cy="385686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457200" fontAlgn="base">
              <a:spcBef>
                <a:spcPct val="0"/>
              </a:spcBef>
              <a:spcAft>
                <a:spcPct val="0"/>
              </a:spcAft>
            </a:pPr>
            <a:endParaRPr lang="en-US" dirty="0">
              <a:solidFill>
                <a:prstClr val="white"/>
              </a:solidFill>
            </a:endParaRPr>
          </a:p>
        </p:txBody>
      </p:sp>
      <p:sp>
        <p:nvSpPr>
          <p:cNvPr id="2" name="TextBox 1"/>
          <p:cNvSpPr txBox="1"/>
          <p:nvPr/>
        </p:nvSpPr>
        <p:spPr>
          <a:xfrm>
            <a:off x="6424810" y="2624078"/>
            <a:ext cx="2490590" cy="2862322"/>
          </a:xfrm>
          <a:prstGeom prst="rect">
            <a:avLst/>
          </a:prstGeom>
          <a:noFill/>
        </p:spPr>
        <p:txBody>
          <a:bodyPr wrap="square" rtlCol="0">
            <a:spAutoFit/>
          </a:bodyPr>
          <a:lstStyle/>
          <a:p>
            <a:pPr marL="169863" indent="-169863">
              <a:buFont typeface="Arial" panose="020B0604020202020204" pitchFamily="34" charset="0"/>
              <a:buChar char="•"/>
            </a:pPr>
            <a:r>
              <a:rPr lang="en-US" sz="2000" b="1" dirty="0" smtClean="0">
                <a:latin typeface="Cambria" panose="02040503050406030204" pitchFamily="18" charset="0"/>
              </a:rPr>
              <a:t>40,000+ </a:t>
            </a:r>
            <a:r>
              <a:rPr lang="en-US" sz="2000" dirty="0" smtClean="0">
                <a:latin typeface="Cambria" panose="02040503050406030204" pitchFamily="18" charset="0"/>
              </a:rPr>
              <a:t>people with disabilities employed</a:t>
            </a:r>
          </a:p>
          <a:p>
            <a:pPr marL="169863" indent="-169863">
              <a:buFont typeface="Arial" panose="020B0604020202020204" pitchFamily="34" charset="0"/>
              <a:buChar char="•"/>
            </a:pPr>
            <a:r>
              <a:rPr lang="en-US" sz="2000" b="1" dirty="0" smtClean="0">
                <a:latin typeface="Cambria" panose="02040503050406030204" pitchFamily="18" charset="0"/>
              </a:rPr>
              <a:t>$2.2B+ </a:t>
            </a:r>
            <a:r>
              <a:rPr lang="en-US" sz="2000" dirty="0" smtClean="0">
                <a:latin typeface="Cambria" panose="02040503050406030204" pitchFamily="18" charset="0"/>
              </a:rPr>
              <a:t>in annual sales</a:t>
            </a:r>
          </a:p>
          <a:p>
            <a:pPr marL="169863" indent="-169863">
              <a:buFont typeface="Arial" panose="020B0604020202020204" pitchFamily="34" charset="0"/>
              <a:buChar char="•"/>
            </a:pPr>
            <a:r>
              <a:rPr lang="en-US" sz="2000" b="1" dirty="0" smtClean="0">
                <a:latin typeface="Cambria" panose="02040503050406030204" pitchFamily="18" charset="0"/>
              </a:rPr>
              <a:t>500+</a:t>
            </a:r>
            <a:r>
              <a:rPr lang="en-US" sz="2000" dirty="0" smtClean="0">
                <a:latin typeface="Cambria" panose="02040503050406030204" pitchFamily="18" charset="0"/>
              </a:rPr>
              <a:t> associated nonprofit agencies</a:t>
            </a:r>
          </a:p>
          <a:p>
            <a:pPr marL="169863" indent="-169863">
              <a:buFont typeface="Arial" panose="020B0604020202020204" pitchFamily="34" charset="0"/>
              <a:buChar char="•"/>
            </a:pPr>
            <a:r>
              <a:rPr lang="en-US" sz="2000" b="1" dirty="0" smtClean="0">
                <a:latin typeface="Cambria" panose="02040503050406030204" pitchFamily="18" charset="0"/>
              </a:rPr>
              <a:t>40+</a:t>
            </a:r>
            <a:r>
              <a:rPr lang="en-US" sz="2000" dirty="0" smtClean="0">
                <a:latin typeface="Cambria" panose="02040503050406030204" pitchFamily="18" charset="0"/>
              </a:rPr>
              <a:t> years experience</a:t>
            </a:r>
            <a:endParaRPr lang="en-US" sz="2000" dirty="0">
              <a:latin typeface="Cambria" panose="02040503050406030204" pitchFamily="18" charset="0"/>
            </a:endParaRPr>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86694" y="2157710"/>
            <a:ext cx="2723956" cy="299740"/>
          </a:xfrm>
          <a:prstGeom prst="rect">
            <a:avLst/>
          </a:prstGeom>
        </p:spPr>
      </p:pic>
    </p:spTree>
    <p:extLst>
      <p:ext uri="{BB962C8B-B14F-4D97-AF65-F5344CB8AC3E}">
        <p14:creationId xmlns:p14="http://schemas.microsoft.com/office/powerpoint/2010/main" val="27793240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Cambria" panose="02040503050406030204" pitchFamily="18" charset="0"/>
                <a:cs typeface="Arial" panose="020B0604020202020204" pitchFamily="34" charset="0"/>
              </a:rPr>
              <a:t>SourceAmerica Products</a:t>
            </a:r>
            <a:endParaRPr lang="en-US" dirty="0">
              <a:latin typeface="Cambria" panose="02040503050406030204" pitchFamily="18" charset="0"/>
              <a:cs typeface="Arial" panose="020B0604020202020204" pitchFamily="34" charset="0"/>
            </a:endParaRPr>
          </a:p>
        </p:txBody>
      </p:sp>
      <p:sp>
        <p:nvSpPr>
          <p:cNvPr id="4" name="Content Placeholder 3"/>
          <p:cNvSpPr>
            <a:spLocks noGrp="1"/>
          </p:cNvSpPr>
          <p:nvPr>
            <p:ph sz="quarter" idx="11"/>
          </p:nvPr>
        </p:nvSpPr>
        <p:spPr>
          <a:xfrm>
            <a:off x="463549" y="1282700"/>
            <a:ext cx="5358483" cy="2908300"/>
          </a:xfrm>
        </p:spPr>
        <p:txBody>
          <a:bodyPr>
            <a:noAutofit/>
          </a:bodyPr>
          <a:lstStyle/>
          <a:p>
            <a:pPr>
              <a:spcBef>
                <a:spcPts val="0"/>
              </a:spcBef>
              <a:spcAft>
                <a:spcPts val="600"/>
              </a:spcAft>
            </a:pPr>
            <a:r>
              <a:rPr lang="en-US" sz="2800" dirty="0">
                <a:latin typeface="Cambria" pitchFamily="18" charset="0"/>
              </a:rPr>
              <a:t>Clothing and textiles</a:t>
            </a:r>
          </a:p>
          <a:p>
            <a:pPr>
              <a:spcBef>
                <a:spcPts val="0"/>
              </a:spcBef>
              <a:spcAft>
                <a:spcPts val="600"/>
              </a:spcAft>
            </a:pPr>
            <a:r>
              <a:rPr lang="en-US" sz="2800" dirty="0">
                <a:latin typeface="Cambria" pitchFamily="18" charset="0"/>
              </a:rPr>
              <a:t>Food processing and packaging</a:t>
            </a:r>
          </a:p>
          <a:p>
            <a:pPr>
              <a:spcBef>
                <a:spcPts val="0"/>
              </a:spcBef>
              <a:spcAft>
                <a:spcPts val="600"/>
              </a:spcAft>
            </a:pPr>
            <a:r>
              <a:rPr lang="en-US" sz="2800" dirty="0">
                <a:latin typeface="Cambria" pitchFamily="18" charset="0"/>
              </a:rPr>
              <a:t>Supplies and equipment</a:t>
            </a:r>
          </a:p>
          <a:p>
            <a:pPr lvl="1">
              <a:spcBef>
                <a:spcPts val="0"/>
              </a:spcBef>
              <a:spcAft>
                <a:spcPts val="600"/>
              </a:spcAft>
            </a:pPr>
            <a:r>
              <a:rPr lang="en-US" sz="2400" dirty="0">
                <a:latin typeface="Cambria" pitchFamily="18" charset="0"/>
              </a:rPr>
              <a:t>Hardware, office, medical</a:t>
            </a:r>
          </a:p>
          <a:p>
            <a:pPr>
              <a:spcBef>
                <a:spcPts val="0"/>
              </a:spcBef>
              <a:spcAft>
                <a:spcPts val="600"/>
              </a:spcAft>
            </a:pPr>
            <a:r>
              <a:rPr lang="en-US" sz="2800" dirty="0">
                <a:latin typeface="Cambria" pitchFamily="18" charset="0"/>
              </a:rPr>
              <a:t>Manufacturing and Development (M&amp;D</a:t>
            </a:r>
            <a:r>
              <a:rPr lang="en-US" sz="2800" dirty="0" smtClean="0">
                <a:latin typeface="Cambria" pitchFamily="18" charset="0"/>
              </a:rPr>
              <a:t>)</a:t>
            </a:r>
            <a:endParaRPr lang="en-US" sz="2800" dirty="0">
              <a:latin typeface="Cambria" pitchFamily="18" charset="0"/>
            </a:endParaRPr>
          </a:p>
        </p:txBody>
      </p:sp>
      <p:sp>
        <p:nvSpPr>
          <p:cNvPr id="8" name="Slide Number Placeholder 5"/>
          <p:cNvSpPr>
            <a:spLocks noGrp="1"/>
          </p:cNvSpPr>
          <p:nvPr>
            <p:ph type="sldNum" sz="quarter" idx="4"/>
          </p:nvPr>
        </p:nvSpPr>
        <p:spPr>
          <a:prstGeom prst="rect">
            <a:avLst/>
          </a:prstGeom>
        </p:spPr>
        <p:txBody>
          <a:bodyPr anchor="ctr" anchorCtr="0"/>
          <a:lstStyle>
            <a:lvl1pPr algn="ctr">
              <a:defRPr sz="1000">
                <a:solidFill>
                  <a:schemeClr val="bg2"/>
                </a:solidFill>
                <a:latin typeface="Franklin Gothic Book"/>
                <a:cs typeface="Franklin Gothic Book"/>
              </a:defRPr>
            </a:lvl1pPr>
          </a:lstStyle>
          <a:p>
            <a:fld id="{4D6093E0-1F92-4927-8540-63E729576F43}" type="slidenum">
              <a:rPr lang="en-US" smtClean="0"/>
              <a:t>24</a:t>
            </a:fld>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8855" y="4343400"/>
            <a:ext cx="2514600" cy="1676400"/>
          </a:xfrm>
          <a:prstGeom prst="rect">
            <a:avLst/>
          </a:prstGeom>
        </p:spPr>
      </p:pic>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543300" y="4381500"/>
            <a:ext cx="2400300" cy="1600200"/>
          </a:xfrm>
          <a:prstGeom prst="rect">
            <a:avLst/>
          </a:prstGeom>
        </p:spPr>
      </p:pic>
      <p:pic>
        <p:nvPicPr>
          <p:cNvPr id="9" name="Picture 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487604" y="4399568"/>
            <a:ext cx="2306229" cy="1537486"/>
          </a:xfrm>
          <a:prstGeom prst="rect">
            <a:avLst/>
          </a:prstGeom>
        </p:spPr>
      </p:pic>
      <p:pic>
        <p:nvPicPr>
          <p:cNvPr id="10" name="Picture 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822033" y="1828800"/>
            <a:ext cx="2971800" cy="1981200"/>
          </a:xfrm>
          <a:prstGeom prst="rect">
            <a:avLst/>
          </a:prstGeom>
        </p:spPr>
      </p:pic>
    </p:spTree>
    <p:extLst>
      <p:ext uri="{BB962C8B-B14F-4D97-AF65-F5344CB8AC3E}">
        <p14:creationId xmlns:p14="http://schemas.microsoft.com/office/powerpoint/2010/main" val="41561581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48828" y="4615600"/>
            <a:ext cx="2112785" cy="1408523"/>
          </a:xfrm>
          <a:prstGeom prst="rect">
            <a:avLst/>
          </a:prstGeom>
        </p:spPr>
      </p:pic>
      <p:pic>
        <p:nvPicPr>
          <p:cNvPr id="29" name="Picture 2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63501" y="4615600"/>
            <a:ext cx="2074094" cy="1377198"/>
          </a:xfrm>
          <a:prstGeom prst="rect">
            <a:avLst/>
          </a:prstGeom>
        </p:spPr>
      </p:pic>
      <p:pic>
        <p:nvPicPr>
          <p:cNvPr id="30" name="Picture 2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48828" y="1371600"/>
            <a:ext cx="2140474" cy="1426983"/>
          </a:xfrm>
          <a:prstGeom prst="rect">
            <a:avLst/>
          </a:prstGeom>
        </p:spPr>
      </p:pic>
      <p:pic>
        <p:nvPicPr>
          <p:cNvPr id="31" name="Picture 3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563501" y="3038967"/>
            <a:ext cx="2122799" cy="1415199"/>
          </a:xfrm>
          <a:prstGeom prst="rect">
            <a:avLst/>
          </a:prstGeom>
        </p:spPr>
      </p:pic>
      <p:pic>
        <p:nvPicPr>
          <p:cNvPr id="32" name="Picture 3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48828" y="3027184"/>
            <a:ext cx="2140474" cy="1426982"/>
          </a:xfrm>
          <a:prstGeom prst="rect">
            <a:avLst/>
          </a:prstGeom>
        </p:spPr>
      </p:pic>
      <p:pic>
        <p:nvPicPr>
          <p:cNvPr id="33" name="Picture 32"/>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2580195" y="1371600"/>
            <a:ext cx="2106105" cy="1457620"/>
          </a:xfrm>
          <a:prstGeom prst="rect">
            <a:avLst/>
          </a:prstGeom>
        </p:spPr>
      </p:pic>
      <p:sp>
        <p:nvSpPr>
          <p:cNvPr id="12" name="Title 1"/>
          <p:cNvSpPr>
            <a:spLocks noGrp="1"/>
          </p:cNvSpPr>
          <p:nvPr>
            <p:ph type="title"/>
          </p:nvPr>
        </p:nvSpPr>
        <p:spPr/>
        <p:txBody>
          <a:bodyPr>
            <a:normAutofit/>
          </a:bodyPr>
          <a:lstStyle/>
          <a:p>
            <a:r>
              <a:rPr lang="en-US" dirty="0" smtClean="0">
                <a:latin typeface="Cambria" panose="02040503050406030204" pitchFamily="18" charset="0"/>
                <a:cs typeface="Arial" panose="020B0604020202020204" pitchFamily="34" charset="0"/>
              </a:rPr>
              <a:t>SourceAmerica Services</a:t>
            </a:r>
            <a:endParaRPr lang="en-US" dirty="0">
              <a:latin typeface="Cambria" panose="02040503050406030204" pitchFamily="18" charset="0"/>
              <a:cs typeface="Arial" panose="020B0604020202020204" pitchFamily="34" charset="0"/>
            </a:endParaRPr>
          </a:p>
        </p:txBody>
      </p:sp>
      <p:sp>
        <p:nvSpPr>
          <p:cNvPr id="2" name="Content Placeholder 1"/>
          <p:cNvSpPr>
            <a:spLocks noGrp="1"/>
          </p:cNvSpPr>
          <p:nvPr>
            <p:ph sz="quarter" idx="11"/>
          </p:nvPr>
        </p:nvSpPr>
        <p:spPr>
          <a:xfrm>
            <a:off x="4876800" y="1301750"/>
            <a:ext cx="4191000" cy="5194300"/>
          </a:xfrm>
        </p:spPr>
        <p:txBody>
          <a:bodyPr>
            <a:noAutofit/>
          </a:bodyPr>
          <a:lstStyle/>
          <a:p>
            <a:pPr marL="228600" indent="-228600">
              <a:spcBef>
                <a:spcPct val="0"/>
              </a:spcBef>
            </a:pPr>
            <a:r>
              <a:rPr lang="en-US" altLang="en-US" sz="2000" dirty="0">
                <a:latin typeface="Cambria" panose="02040503050406030204" pitchFamily="18" charset="0"/>
                <a:cs typeface="Arial" charset="0"/>
              </a:rPr>
              <a:t>Administrative</a:t>
            </a:r>
          </a:p>
          <a:p>
            <a:pPr marL="228600" indent="-228600">
              <a:spcBef>
                <a:spcPct val="0"/>
              </a:spcBef>
            </a:pPr>
            <a:r>
              <a:rPr lang="en-US" altLang="en-US" sz="2000" dirty="0">
                <a:latin typeface="Cambria" panose="02040503050406030204" pitchFamily="18" charset="0"/>
                <a:cs typeface="Arial" charset="0"/>
              </a:rPr>
              <a:t>Commissary shelf stocking</a:t>
            </a:r>
          </a:p>
          <a:p>
            <a:pPr marL="228600" indent="-228600">
              <a:spcBef>
                <a:spcPct val="0"/>
              </a:spcBef>
            </a:pPr>
            <a:r>
              <a:rPr lang="en-US" altLang="en-US" sz="2000" dirty="0">
                <a:latin typeface="Cambria" panose="02040503050406030204" pitchFamily="18" charset="0"/>
                <a:cs typeface="Arial" charset="0"/>
              </a:rPr>
              <a:t>Contact </a:t>
            </a:r>
            <a:r>
              <a:rPr lang="en-US" altLang="en-US" sz="2000" dirty="0" smtClean="0">
                <a:latin typeface="Cambria" panose="02040503050406030204" pitchFamily="18" charset="0"/>
                <a:cs typeface="Arial" charset="0"/>
              </a:rPr>
              <a:t>Center/IT </a:t>
            </a:r>
            <a:r>
              <a:rPr lang="en-US" altLang="en-US" sz="2000" dirty="0">
                <a:latin typeface="Cambria" panose="02040503050406030204" pitchFamily="18" charset="0"/>
                <a:cs typeface="Arial" charset="0"/>
              </a:rPr>
              <a:t>Support</a:t>
            </a:r>
          </a:p>
          <a:p>
            <a:pPr marL="228600" indent="-228600">
              <a:spcBef>
                <a:spcPct val="0"/>
              </a:spcBef>
            </a:pPr>
            <a:r>
              <a:rPr lang="en-US" altLang="en-US" sz="2000" dirty="0">
                <a:latin typeface="Cambria" panose="02040503050406030204" pitchFamily="18" charset="0"/>
                <a:cs typeface="Arial" charset="0"/>
              </a:rPr>
              <a:t>Custodial</a:t>
            </a:r>
          </a:p>
          <a:p>
            <a:pPr marL="228600" indent="-228600">
              <a:spcBef>
                <a:spcPct val="0"/>
              </a:spcBef>
            </a:pPr>
            <a:r>
              <a:rPr lang="en-US" altLang="en-US" sz="2000" dirty="0">
                <a:latin typeface="Cambria" panose="02040503050406030204" pitchFamily="18" charset="0"/>
                <a:cs typeface="Arial" charset="0"/>
              </a:rPr>
              <a:t>Document and records management</a:t>
            </a:r>
          </a:p>
          <a:p>
            <a:pPr marL="228600" indent="-228600">
              <a:spcBef>
                <a:spcPct val="0"/>
              </a:spcBef>
            </a:pPr>
            <a:r>
              <a:rPr lang="en-US" altLang="en-US" sz="2000" dirty="0">
                <a:latin typeface="Cambria" panose="02040503050406030204" pitchFamily="18" charset="0"/>
                <a:cs typeface="Arial" charset="0"/>
              </a:rPr>
              <a:t>Electronics recycling</a:t>
            </a:r>
          </a:p>
          <a:p>
            <a:pPr marL="228600" indent="-228600">
              <a:spcBef>
                <a:spcPct val="0"/>
              </a:spcBef>
            </a:pPr>
            <a:r>
              <a:rPr lang="en-US" altLang="en-US" sz="2000" dirty="0">
                <a:latin typeface="Cambria" panose="02040503050406030204" pitchFamily="18" charset="0"/>
                <a:cs typeface="Arial" charset="0"/>
              </a:rPr>
              <a:t>Fleet management</a:t>
            </a:r>
          </a:p>
          <a:p>
            <a:pPr marL="228600" indent="-228600">
              <a:spcBef>
                <a:spcPct val="0"/>
              </a:spcBef>
            </a:pPr>
            <a:r>
              <a:rPr lang="en-US" altLang="en-US" sz="2000" dirty="0">
                <a:latin typeface="Cambria" panose="02040503050406030204" pitchFamily="18" charset="0"/>
                <a:cs typeface="Arial" charset="0"/>
              </a:rPr>
              <a:t>Food services</a:t>
            </a:r>
          </a:p>
          <a:p>
            <a:pPr marL="228600" indent="-228600">
              <a:spcBef>
                <a:spcPct val="0"/>
              </a:spcBef>
            </a:pPr>
            <a:r>
              <a:rPr lang="en-US" altLang="en-US" sz="2000" dirty="0">
                <a:latin typeface="Cambria" panose="02040503050406030204" pitchFamily="18" charset="0"/>
                <a:cs typeface="Arial" charset="0"/>
              </a:rPr>
              <a:t>Grounds maintenance</a:t>
            </a:r>
          </a:p>
          <a:p>
            <a:pPr marL="228600" indent="-228600">
              <a:spcBef>
                <a:spcPct val="0"/>
              </a:spcBef>
            </a:pPr>
            <a:r>
              <a:rPr lang="en-US" altLang="en-US" sz="2000" dirty="0">
                <a:latin typeface="Cambria" panose="02040503050406030204" pitchFamily="18" charset="0"/>
                <a:cs typeface="Arial" charset="0"/>
              </a:rPr>
              <a:t>Healthcare environmental</a:t>
            </a:r>
          </a:p>
          <a:p>
            <a:pPr marL="228600" indent="-228600">
              <a:spcBef>
                <a:spcPct val="0"/>
              </a:spcBef>
            </a:pPr>
            <a:r>
              <a:rPr lang="en-US" altLang="en-US" sz="2000" dirty="0" smtClean="0">
                <a:latin typeface="Cambria" panose="02040503050406030204" pitchFamily="18" charset="0"/>
                <a:cs typeface="Arial" charset="0"/>
              </a:rPr>
              <a:t>Kitting</a:t>
            </a:r>
            <a:endParaRPr lang="en-US" altLang="en-US" sz="2000" dirty="0">
              <a:latin typeface="Cambria" panose="02040503050406030204" pitchFamily="18" charset="0"/>
              <a:cs typeface="Arial" charset="0"/>
            </a:endParaRPr>
          </a:p>
          <a:p>
            <a:pPr marL="228600" indent="-228600">
              <a:spcBef>
                <a:spcPct val="0"/>
              </a:spcBef>
            </a:pPr>
            <a:r>
              <a:rPr lang="en-US" altLang="en-US" sz="2000" dirty="0">
                <a:latin typeface="Cambria" panose="02040503050406030204" pitchFamily="18" charset="0"/>
                <a:cs typeface="Arial" charset="0"/>
              </a:rPr>
              <a:t>Laundry</a:t>
            </a:r>
          </a:p>
          <a:p>
            <a:pPr marL="228600" indent="-228600">
              <a:spcBef>
                <a:spcPct val="0"/>
              </a:spcBef>
            </a:pPr>
            <a:r>
              <a:rPr lang="en-US" altLang="en-US" sz="2000" dirty="0">
                <a:latin typeface="Cambria" panose="02040503050406030204" pitchFamily="18" charset="0"/>
                <a:cs typeface="Arial" charset="0"/>
              </a:rPr>
              <a:t>Secure document destruction</a:t>
            </a:r>
          </a:p>
          <a:p>
            <a:pPr marL="228600" indent="-228600">
              <a:spcBef>
                <a:spcPct val="0"/>
              </a:spcBef>
            </a:pPr>
            <a:r>
              <a:rPr lang="en-US" altLang="en-US" sz="2000" dirty="0">
                <a:latin typeface="Cambria" panose="02040503050406030204" pitchFamily="18" charset="0"/>
                <a:cs typeface="Arial" charset="0"/>
              </a:rPr>
              <a:t>Secure mail</a:t>
            </a:r>
          </a:p>
          <a:p>
            <a:pPr marL="228600" indent="-228600">
              <a:spcBef>
                <a:spcPct val="0"/>
              </a:spcBef>
            </a:pPr>
            <a:r>
              <a:rPr lang="en-US" altLang="en-US" sz="2000" dirty="0">
                <a:latin typeface="Cambria" panose="02040503050406030204" pitchFamily="18" charset="0"/>
                <a:cs typeface="Arial" charset="0"/>
              </a:rPr>
              <a:t>Supply chain management</a:t>
            </a:r>
          </a:p>
          <a:p>
            <a:pPr marL="228600" indent="-228600">
              <a:spcBef>
                <a:spcPct val="0"/>
              </a:spcBef>
            </a:pPr>
            <a:r>
              <a:rPr lang="en-US" altLang="en-US" sz="2000" dirty="0">
                <a:latin typeface="Cambria" panose="02040503050406030204" pitchFamily="18" charset="0"/>
                <a:cs typeface="Arial" charset="0"/>
              </a:rPr>
              <a:t>Total facility management</a:t>
            </a:r>
          </a:p>
          <a:p>
            <a:endParaRPr lang="en-US" dirty="0"/>
          </a:p>
        </p:txBody>
      </p:sp>
      <p:sp>
        <p:nvSpPr>
          <p:cNvPr id="10" name="Slide Number Placeholder 5"/>
          <p:cNvSpPr>
            <a:spLocks noGrp="1"/>
          </p:cNvSpPr>
          <p:nvPr>
            <p:ph type="sldNum" sz="quarter" idx="4"/>
          </p:nvPr>
        </p:nvSpPr>
        <p:spPr>
          <a:prstGeom prst="rect">
            <a:avLst/>
          </a:prstGeom>
        </p:spPr>
        <p:txBody>
          <a:bodyPr anchor="ctr" anchorCtr="0"/>
          <a:lstStyle>
            <a:lvl1pPr algn="ctr">
              <a:defRPr sz="1000">
                <a:solidFill>
                  <a:schemeClr val="bg2"/>
                </a:solidFill>
                <a:latin typeface="Franklin Gothic Book"/>
                <a:cs typeface="Franklin Gothic Book"/>
              </a:defRPr>
            </a:lvl1pPr>
          </a:lstStyle>
          <a:p>
            <a:fld id="{4D6093E0-1F92-4927-8540-63E729576F43}" type="slidenum">
              <a:rPr lang="en-US" smtClean="0"/>
              <a:t>25</a:t>
            </a:fld>
            <a:endParaRPr lang="en-US" dirty="0"/>
          </a:p>
        </p:txBody>
      </p:sp>
    </p:spTree>
    <p:extLst>
      <p:ext uri="{BB962C8B-B14F-4D97-AF65-F5344CB8AC3E}">
        <p14:creationId xmlns:p14="http://schemas.microsoft.com/office/powerpoint/2010/main" val="17480702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prstGeom prst="rect">
            <a:avLst/>
          </a:prstGeom>
        </p:spPr>
        <p:txBody>
          <a:bodyPr anchor="ctr" anchorCtr="0"/>
          <a:lstStyle>
            <a:lvl1pPr algn="ctr">
              <a:defRPr sz="1000">
                <a:solidFill>
                  <a:schemeClr val="bg2"/>
                </a:solidFill>
                <a:latin typeface="Franklin Gothic Book"/>
                <a:cs typeface="Franklin Gothic Book"/>
              </a:defRPr>
            </a:lvl1pPr>
          </a:lstStyle>
          <a:p>
            <a:fld id="{4D6093E0-1F92-4927-8540-63E729576F43}" type="slidenum">
              <a:rPr lang="en-US" smtClean="0"/>
              <a:t>26</a:t>
            </a:fld>
            <a:endParaRPr lang="en-US" dirty="0"/>
          </a:p>
        </p:txBody>
      </p:sp>
      <p:sp>
        <p:nvSpPr>
          <p:cNvPr id="2" name="Title 1"/>
          <p:cNvSpPr>
            <a:spLocks noGrp="1"/>
          </p:cNvSpPr>
          <p:nvPr>
            <p:ph type="title"/>
          </p:nvPr>
        </p:nvSpPr>
        <p:spPr/>
        <p:txBody>
          <a:bodyPr/>
          <a:lstStyle/>
          <a:p>
            <a:r>
              <a:rPr lang="en-US" dirty="0" smtClean="0"/>
              <a:t>SourceAmerica Services – FY14</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85715128"/>
              </p:ext>
            </p:extLst>
          </p:nvPr>
        </p:nvGraphicFramePr>
        <p:xfrm>
          <a:off x="762000" y="1184940"/>
          <a:ext cx="7620000" cy="4967500"/>
        </p:xfrm>
        <a:graphic>
          <a:graphicData uri="http://schemas.openxmlformats.org/drawingml/2006/table">
            <a:tbl>
              <a:tblPr firstRow="1" bandRow="1">
                <a:tableStyleId>{21E4AEA4-8DFA-4A89-87EB-49C32662AFE0}</a:tableStyleId>
              </a:tblPr>
              <a:tblGrid>
                <a:gridCol w="2362200"/>
                <a:gridCol w="2819400"/>
                <a:gridCol w="2438400"/>
              </a:tblGrid>
              <a:tr h="339060">
                <a:tc>
                  <a:txBody>
                    <a:bodyPr/>
                    <a:lstStyle/>
                    <a:p>
                      <a:pPr marL="0" algn="ctr" defTabSz="457200" rtl="0" eaLnBrk="1" fontAlgn="b" latinLnBrk="0" hangingPunct="1"/>
                      <a:r>
                        <a:rPr lang="en-US" sz="1400" kern="1200" dirty="0">
                          <a:solidFill>
                            <a:schemeClr val="tx1"/>
                          </a:solidFill>
                          <a:latin typeface="Cambria" pitchFamily="18" charset="0"/>
                        </a:rPr>
                        <a:t>Line Of Business</a:t>
                      </a:r>
                      <a:endParaRPr lang="en-US" sz="1400" b="1" kern="1200" dirty="0">
                        <a:solidFill>
                          <a:schemeClr val="tx1"/>
                        </a:solidFill>
                        <a:latin typeface="Cambria" pitchFamily="18" charset="0"/>
                        <a:ea typeface="+mn-ea"/>
                        <a:cs typeface="+mn-cs"/>
                      </a:endParaRPr>
                    </a:p>
                  </a:txBody>
                  <a:tcPr marL="7620" marR="7620" marT="7620" marB="0" anchor="ctr"/>
                </a:tc>
                <a:tc>
                  <a:txBody>
                    <a:bodyPr/>
                    <a:lstStyle/>
                    <a:p>
                      <a:pPr marL="0" algn="ctr" defTabSz="457200" rtl="0" eaLnBrk="1" fontAlgn="b" latinLnBrk="0" hangingPunct="1"/>
                      <a:r>
                        <a:rPr lang="en-US" sz="1400" kern="1200" dirty="0">
                          <a:solidFill>
                            <a:schemeClr val="tx1"/>
                          </a:solidFill>
                          <a:latin typeface="Cambria" pitchFamily="18" charset="0"/>
                        </a:rPr>
                        <a:t>Number of Contracts</a:t>
                      </a:r>
                      <a:endParaRPr lang="en-US" sz="1400" b="1" kern="1200" dirty="0">
                        <a:solidFill>
                          <a:schemeClr val="tx1"/>
                        </a:solidFill>
                        <a:latin typeface="Cambria" pitchFamily="18" charset="0"/>
                        <a:ea typeface="+mn-ea"/>
                        <a:cs typeface="+mn-cs"/>
                      </a:endParaRPr>
                    </a:p>
                  </a:txBody>
                  <a:tcPr marL="7620" marR="7620" marT="7620" marB="0" anchor="ctr"/>
                </a:tc>
                <a:tc>
                  <a:txBody>
                    <a:bodyPr/>
                    <a:lstStyle/>
                    <a:p>
                      <a:pPr marL="0" algn="ctr" defTabSz="457200" rtl="0" eaLnBrk="1" fontAlgn="b" latinLnBrk="0" hangingPunct="1"/>
                      <a:r>
                        <a:rPr lang="en-US" sz="1400" kern="1200" dirty="0">
                          <a:solidFill>
                            <a:schemeClr val="tx1"/>
                          </a:solidFill>
                          <a:latin typeface="Cambria" pitchFamily="18" charset="0"/>
                        </a:rPr>
                        <a:t>FY14 Annual Value</a:t>
                      </a:r>
                      <a:endParaRPr lang="en-US" sz="1400" b="1" kern="1200" dirty="0">
                        <a:solidFill>
                          <a:schemeClr val="tx1"/>
                        </a:solidFill>
                        <a:latin typeface="Cambria" pitchFamily="18" charset="0"/>
                        <a:ea typeface="+mn-ea"/>
                        <a:cs typeface="+mn-cs"/>
                      </a:endParaRPr>
                    </a:p>
                  </a:txBody>
                  <a:tcPr marL="7620" marR="7620" marT="7620" marB="0" anchor="ctr"/>
                </a:tc>
              </a:tr>
              <a:tr h="231422">
                <a:tc>
                  <a:txBody>
                    <a:bodyPr/>
                    <a:lstStyle/>
                    <a:p>
                      <a:pPr algn="ctr" fontAlgn="b"/>
                      <a:r>
                        <a:rPr lang="en-US" sz="1400" u="none" strike="noStrike" dirty="0">
                          <a:effectLst/>
                          <a:latin typeface="Cambria" pitchFamily="18" charset="0"/>
                        </a:rPr>
                        <a:t>Custodial Services</a:t>
                      </a:r>
                      <a:endParaRPr lang="en-US" sz="1400" b="0" i="0" u="none" strike="noStrike" dirty="0">
                        <a:solidFill>
                          <a:srgbClr val="000000"/>
                        </a:solidFill>
                        <a:effectLst/>
                        <a:latin typeface="Cambria" panose="02040503050406030204" pitchFamily="18" charset="0"/>
                      </a:endParaRPr>
                    </a:p>
                  </a:txBody>
                  <a:tcPr marL="7620" marR="7620" marT="7620" marB="0" anchor="b">
                    <a:solidFill>
                      <a:srgbClr val="E7E7E7"/>
                    </a:solidFill>
                  </a:tcPr>
                </a:tc>
                <a:tc>
                  <a:txBody>
                    <a:bodyPr/>
                    <a:lstStyle/>
                    <a:p>
                      <a:pPr algn="ctr" fontAlgn="b"/>
                      <a:r>
                        <a:rPr lang="en-US" sz="1400" u="none" strike="noStrike" dirty="0">
                          <a:effectLst/>
                          <a:latin typeface="Cambria" pitchFamily="18" charset="0"/>
                        </a:rPr>
                        <a:t>942</a:t>
                      </a:r>
                      <a:endParaRPr lang="en-US" sz="1400" b="0" i="0" u="none" strike="noStrike" dirty="0">
                        <a:solidFill>
                          <a:srgbClr val="000000"/>
                        </a:solidFill>
                        <a:effectLst/>
                        <a:latin typeface="Cambria" panose="02040503050406030204" pitchFamily="18" charset="0"/>
                      </a:endParaRPr>
                    </a:p>
                  </a:txBody>
                  <a:tcPr marL="7620" marR="7620" marT="7620" marB="0" anchor="b">
                    <a:solidFill>
                      <a:srgbClr val="E7E7E7"/>
                    </a:solidFill>
                  </a:tcPr>
                </a:tc>
                <a:tc>
                  <a:txBody>
                    <a:bodyPr/>
                    <a:lstStyle/>
                    <a:p>
                      <a:pPr algn="ctr" fontAlgn="b"/>
                      <a:r>
                        <a:rPr lang="en-US" sz="1400" u="none" strike="noStrike" dirty="0">
                          <a:effectLst/>
                          <a:latin typeface="Cambria" pitchFamily="18" charset="0"/>
                        </a:rPr>
                        <a:t>$666,834,547 </a:t>
                      </a:r>
                      <a:endParaRPr lang="en-US" sz="1400" b="0" i="0" u="none" strike="noStrike" dirty="0">
                        <a:solidFill>
                          <a:srgbClr val="000000"/>
                        </a:solidFill>
                        <a:effectLst/>
                        <a:latin typeface="Cambria" panose="02040503050406030204" pitchFamily="18" charset="0"/>
                      </a:endParaRPr>
                    </a:p>
                  </a:txBody>
                  <a:tcPr marL="7620" marR="7620" marT="7620" marB="0" anchor="b">
                    <a:solidFill>
                      <a:srgbClr val="E7E7E7"/>
                    </a:solidFill>
                  </a:tcPr>
                </a:tc>
              </a:tr>
              <a:tr h="231422">
                <a:tc>
                  <a:txBody>
                    <a:bodyPr/>
                    <a:lstStyle/>
                    <a:p>
                      <a:pPr algn="ctr" fontAlgn="b"/>
                      <a:r>
                        <a:rPr lang="en-US" sz="1400" u="none" strike="noStrike" dirty="0">
                          <a:effectLst/>
                          <a:latin typeface="Cambria" pitchFamily="18" charset="0"/>
                        </a:rPr>
                        <a:t>Total Facility Mgmt</a:t>
                      </a:r>
                      <a:endParaRPr lang="en-US" sz="1400" b="0" i="0" u="none" strike="noStrike" dirty="0">
                        <a:solidFill>
                          <a:srgbClr val="000000"/>
                        </a:solidFill>
                        <a:effectLst/>
                        <a:latin typeface="Cambria" panose="02040503050406030204" pitchFamily="18" charset="0"/>
                      </a:endParaRPr>
                    </a:p>
                  </a:txBody>
                  <a:tcPr marL="7620" marR="7620" marT="7620" marB="0" anchor="b">
                    <a:solidFill>
                      <a:schemeClr val="bg1"/>
                    </a:solidFill>
                  </a:tcPr>
                </a:tc>
                <a:tc>
                  <a:txBody>
                    <a:bodyPr/>
                    <a:lstStyle/>
                    <a:p>
                      <a:pPr algn="ctr" fontAlgn="b"/>
                      <a:r>
                        <a:rPr lang="en-US" sz="1400" u="none" strike="noStrike" dirty="0">
                          <a:effectLst/>
                          <a:latin typeface="Cambria" pitchFamily="18" charset="0"/>
                        </a:rPr>
                        <a:t>61</a:t>
                      </a:r>
                      <a:endParaRPr lang="en-US" sz="1400" b="0" i="0" u="none" strike="noStrike" dirty="0">
                        <a:solidFill>
                          <a:srgbClr val="000000"/>
                        </a:solidFill>
                        <a:effectLst/>
                        <a:latin typeface="Cambria" panose="02040503050406030204" pitchFamily="18" charset="0"/>
                      </a:endParaRPr>
                    </a:p>
                  </a:txBody>
                  <a:tcPr marL="7620" marR="7620" marT="7620" marB="0" anchor="b">
                    <a:solidFill>
                      <a:schemeClr val="bg1"/>
                    </a:solidFill>
                  </a:tcPr>
                </a:tc>
                <a:tc>
                  <a:txBody>
                    <a:bodyPr/>
                    <a:lstStyle/>
                    <a:p>
                      <a:pPr algn="ctr" fontAlgn="b"/>
                      <a:r>
                        <a:rPr lang="en-US" sz="1400" u="none" strike="noStrike" dirty="0">
                          <a:effectLst/>
                          <a:latin typeface="Cambria" pitchFamily="18" charset="0"/>
                        </a:rPr>
                        <a:t>$316,375,141 </a:t>
                      </a:r>
                      <a:endParaRPr lang="en-US" sz="1400" b="0" i="0" u="none" strike="noStrike" dirty="0">
                        <a:solidFill>
                          <a:srgbClr val="000000"/>
                        </a:solidFill>
                        <a:effectLst/>
                        <a:latin typeface="Cambria" panose="02040503050406030204" pitchFamily="18" charset="0"/>
                      </a:endParaRPr>
                    </a:p>
                  </a:txBody>
                  <a:tcPr marL="7620" marR="7620" marT="7620" marB="0" anchor="b">
                    <a:solidFill>
                      <a:schemeClr val="bg1"/>
                    </a:solidFill>
                  </a:tcPr>
                </a:tc>
              </a:tr>
              <a:tr h="231422">
                <a:tc>
                  <a:txBody>
                    <a:bodyPr/>
                    <a:lstStyle/>
                    <a:p>
                      <a:pPr algn="ctr" fontAlgn="b"/>
                      <a:r>
                        <a:rPr lang="en-US" sz="1400" u="none" strike="noStrike" dirty="0">
                          <a:effectLst/>
                          <a:latin typeface="Cambria" pitchFamily="18" charset="0"/>
                        </a:rPr>
                        <a:t>Food Service</a:t>
                      </a:r>
                      <a:endParaRPr lang="en-US" sz="1400" b="0" i="0" u="none" strike="noStrike" dirty="0">
                        <a:solidFill>
                          <a:srgbClr val="000000"/>
                        </a:solidFill>
                        <a:effectLst/>
                        <a:latin typeface="Cambria" panose="02040503050406030204" pitchFamily="18" charset="0"/>
                      </a:endParaRPr>
                    </a:p>
                  </a:txBody>
                  <a:tcPr marL="7620" marR="7620" marT="7620" marB="0" anchor="b">
                    <a:solidFill>
                      <a:srgbClr val="E7E7E7"/>
                    </a:solidFill>
                  </a:tcPr>
                </a:tc>
                <a:tc>
                  <a:txBody>
                    <a:bodyPr/>
                    <a:lstStyle/>
                    <a:p>
                      <a:pPr algn="ctr" fontAlgn="b"/>
                      <a:r>
                        <a:rPr lang="en-US" sz="1400" u="none" strike="noStrike" dirty="0">
                          <a:effectLst/>
                          <a:latin typeface="Cambria" pitchFamily="18" charset="0"/>
                        </a:rPr>
                        <a:t>98</a:t>
                      </a:r>
                      <a:endParaRPr lang="en-US" sz="1400" b="0" i="0" u="none" strike="noStrike" dirty="0">
                        <a:solidFill>
                          <a:srgbClr val="000000"/>
                        </a:solidFill>
                        <a:effectLst/>
                        <a:latin typeface="Cambria" panose="02040503050406030204" pitchFamily="18" charset="0"/>
                      </a:endParaRPr>
                    </a:p>
                  </a:txBody>
                  <a:tcPr marL="7620" marR="7620" marT="7620" marB="0" anchor="b">
                    <a:solidFill>
                      <a:srgbClr val="E7E7E7"/>
                    </a:solidFill>
                  </a:tcPr>
                </a:tc>
                <a:tc>
                  <a:txBody>
                    <a:bodyPr/>
                    <a:lstStyle/>
                    <a:p>
                      <a:pPr algn="ctr" fontAlgn="b"/>
                      <a:r>
                        <a:rPr lang="en-US" sz="1400" u="none" strike="noStrike" dirty="0">
                          <a:effectLst/>
                          <a:latin typeface="Cambria" pitchFamily="18" charset="0"/>
                        </a:rPr>
                        <a:t>$251,985,374 </a:t>
                      </a:r>
                      <a:endParaRPr lang="en-US" sz="1400" b="0" i="0" u="none" strike="noStrike" dirty="0">
                        <a:solidFill>
                          <a:srgbClr val="000000"/>
                        </a:solidFill>
                        <a:effectLst/>
                        <a:latin typeface="Cambria" panose="02040503050406030204" pitchFamily="18" charset="0"/>
                      </a:endParaRPr>
                    </a:p>
                  </a:txBody>
                  <a:tcPr marL="7620" marR="7620" marT="7620" marB="0" anchor="b">
                    <a:solidFill>
                      <a:srgbClr val="E7E7E7"/>
                    </a:solidFill>
                  </a:tcPr>
                </a:tc>
              </a:tr>
              <a:tr h="231422">
                <a:tc>
                  <a:txBody>
                    <a:bodyPr/>
                    <a:lstStyle/>
                    <a:p>
                      <a:pPr algn="ctr" fontAlgn="b"/>
                      <a:r>
                        <a:rPr lang="en-US" sz="1400" u="none" strike="noStrike" dirty="0">
                          <a:effectLst/>
                          <a:latin typeface="Cambria" pitchFamily="18" charset="0"/>
                        </a:rPr>
                        <a:t>Contact Center</a:t>
                      </a:r>
                      <a:endParaRPr lang="en-US" sz="1400" b="0" i="0" u="none" strike="noStrike" dirty="0">
                        <a:solidFill>
                          <a:srgbClr val="000000"/>
                        </a:solidFill>
                        <a:effectLst/>
                        <a:latin typeface="Cambria" panose="02040503050406030204" pitchFamily="18" charset="0"/>
                      </a:endParaRPr>
                    </a:p>
                  </a:txBody>
                  <a:tcPr marL="7620" marR="7620" marT="7620" marB="0" anchor="b">
                    <a:solidFill>
                      <a:schemeClr val="bg1"/>
                    </a:solidFill>
                  </a:tcPr>
                </a:tc>
                <a:tc>
                  <a:txBody>
                    <a:bodyPr/>
                    <a:lstStyle/>
                    <a:p>
                      <a:pPr algn="ctr" fontAlgn="b"/>
                      <a:r>
                        <a:rPr lang="en-US" sz="1400" u="none" strike="noStrike" dirty="0">
                          <a:effectLst/>
                          <a:latin typeface="Cambria" pitchFamily="18" charset="0"/>
                        </a:rPr>
                        <a:t>37</a:t>
                      </a:r>
                      <a:endParaRPr lang="en-US" sz="1400" b="0" i="0" u="none" strike="noStrike" dirty="0">
                        <a:solidFill>
                          <a:srgbClr val="000000"/>
                        </a:solidFill>
                        <a:effectLst/>
                        <a:latin typeface="Cambria" panose="02040503050406030204" pitchFamily="18" charset="0"/>
                      </a:endParaRPr>
                    </a:p>
                  </a:txBody>
                  <a:tcPr marL="7620" marR="7620" marT="7620" marB="0" anchor="b">
                    <a:solidFill>
                      <a:schemeClr val="bg1"/>
                    </a:solidFill>
                  </a:tcPr>
                </a:tc>
                <a:tc>
                  <a:txBody>
                    <a:bodyPr/>
                    <a:lstStyle/>
                    <a:p>
                      <a:pPr algn="ctr" fontAlgn="b"/>
                      <a:r>
                        <a:rPr lang="en-US" sz="1400" u="none" strike="noStrike" dirty="0">
                          <a:effectLst/>
                          <a:latin typeface="Cambria" pitchFamily="18" charset="0"/>
                        </a:rPr>
                        <a:t>$153,114,479 </a:t>
                      </a:r>
                      <a:endParaRPr lang="en-US" sz="1400" b="0" i="0" u="none" strike="noStrike" dirty="0">
                        <a:solidFill>
                          <a:srgbClr val="000000"/>
                        </a:solidFill>
                        <a:effectLst/>
                        <a:latin typeface="Cambria" panose="02040503050406030204" pitchFamily="18" charset="0"/>
                      </a:endParaRPr>
                    </a:p>
                  </a:txBody>
                  <a:tcPr marL="7620" marR="7620" marT="7620" marB="0" anchor="b">
                    <a:solidFill>
                      <a:schemeClr val="bg1"/>
                    </a:solidFill>
                  </a:tcPr>
                </a:tc>
              </a:tr>
              <a:tr h="231422">
                <a:tc>
                  <a:txBody>
                    <a:bodyPr/>
                    <a:lstStyle/>
                    <a:p>
                      <a:pPr algn="ctr" fontAlgn="b"/>
                      <a:r>
                        <a:rPr lang="en-US" sz="1400" u="none" strike="noStrike" dirty="0">
                          <a:effectLst/>
                          <a:latin typeface="Cambria" pitchFamily="18" charset="0"/>
                        </a:rPr>
                        <a:t>Commissary</a:t>
                      </a:r>
                      <a:endParaRPr lang="en-US" sz="1400" b="0" i="0" u="none" strike="noStrike" dirty="0">
                        <a:solidFill>
                          <a:srgbClr val="000000"/>
                        </a:solidFill>
                        <a:effectLst/>
                        <a:latin typeface="Cambria" panose="02040503050406030204" pitchFamily="18" charset="0"/>
                      </a:endParaRPr>
                    </a:p>
                  </a:txBody>
                  <a:tcPr marL="7620" marR="7620" marT="7620" marB="0" anchor="b">
                    <a:solidFill>
                      <a:srgbClr val="E7E7E7"/>
                    </a:solidFill>
                  </a:tcPr>
                </a:tc>
                <a:tc>
                  <a:txBody>
                    <a:bodyPr/>
                    <a:lstStyle/>
                    <a:p>
                      <a:pPr algn="ctr" fontAlgn="b"/>
                      <a:r>
                        <a:rPr lang="en-US" sz="1400" u="none" strike="noStrike" dirty="0">
                          <a:effectLst/>
                          <a:latin typeface="Cambria" pitchFamily="18" charset="0"/>
                        </a:rPr>
                        <a:t>99</a:t>
                      </a:r>
                      <a:endParaRPr lang="en-US" sz="1400" b="0" i="0" u="none" strike="noStrike" dirty="0">
                        <a:solidFill>
                          <a:srgbClr val="000000"/>
                        </a:solidFill>
                        <a:effectLst/>
                        <a:latin typeface="Cambria" panose="02040503050406030204" pitchFamily="18" charset="0"/>
                      </a:endParaRPr>
                    </a:p>
                  </a:txBody>
                  <a:tcPr marL="7620" marR="7620" marT="7620" marB="0" anchor="b">
                    <a:solidFill>
                      <a:srgbClr val="E7E7E7"/>
                    </a:solidFill>
                  </a:tcPr>
                </a:tc>
                <a:tc>
                  <a:txBody>
                    <a:bodyPr/>
                    <a:lstStyle/>
                    <a:p>
                      <a:pPr algn="ctr" fontAlgn="b"/>
                      <a:r>
                        <a:rPr lang="en-US" sz="1400" u="none" strike="noStrike" dirty="0">
                          <a:effectLst/>
                          <a:latin typeface="Cambria" pitchFamily="18" charset="0"/>
                        </a:rPr>
                        <a:t>$91,749,913 </a:t>
                      </a:r>
                      <a:endParaRPr lang="en-US" sz="1400" b="0" i="0" u="none" strike="noStrike" dirty="0">
                        <a:solidFill>
                          <a:srgbClr val="000000"/>
                        </a:solidFill>
                        <a:effectLst/>
                        <a:latin typeface="Cambria" panose="02040503050406030204" pitchFamily="18" charset="0"/>
                      </a:endParaRPr>
                    </a:p>
                  </a:txBody>
                  <a:tcPr marL="7620" marR="7620" marT="7620" marB="0" anchor="b">
                    <a:solidFill>
                      <a:srgbClr val="E7E7E7"/>
                    </a:solidFill>
                  </a:tcPr>
                </a:tc>
              </a:tr>
              <a:tr h="231422">
                <a:tc>
                  <a:txBody>
                    <a:bodyPr/>
                    <a:lstStyle/>
                    <a:p>
                      <a:pPr algn="ctr" fontAlgn="b"/>
                      <a:r>
                        <a:rPr lang="en-US" sz="1400" u="none" strike="noStrike" dirty="0">
                          <a:effectLst/>
                          <a:latin typeface="Cambria" pitchFamily="18" charset="0"/>
                        </a:rPr>
                        <a:t>Grounds</a:t>
                      </a:r>
                      <a:endParaRPr lang="en-US" sz="1400" b="0" i="0" u="none" strike="noStrike" dirty="0">
                        <a:solidFill>
                          <a:srgbClr val="000000"/>
                        </a:solidFill>
                        <a:effectLst/>
                        <a:latin typeface="Cambria" panose="02040503050406030204" pitchFamily="18" charset="0"/>
                      </a:endParaRPr>
                    </a:p>
                  </a:txBody>
                  <a:tcPr marL="7620" marR="7620" marT="7620" marB="0" anchor="b">
                    <a:solidFill>
                      <a:schemeClr val="bg1"/>
                    </a:solidFill>
                  </a:tcPr>
                </a:tc>
                <a:tc>
                  <a:txBody>
                    <a:bodyPr/>
                    <a:lstStyle/>
                    <a:p>
                      <a:pPr algn="ctr" fontAlgn="b"/>
                      <a:r>
                        <a:rPr lang="en-US" sz="1400" u="none" strike="noStrike" dirty="0">
                          <a:effectLst/>
                          <a:latin typeface="Cambria" pitchFamily="18" charset="0"/>
                        </a:rPr>
                        <a:t>156</a:t>
                      </a:r>
                      <a:endParaRPr lang="en-US" sz="1400" b="0" i="0" u="none" strike="noStrike" dirty="0">
                        <a:solidFill>
                          <a:srgbClr val="000000"/>
                        </a:solidFill>
                        <a:effectLst/>
                        <a:latin typeface="Cambria" panose="02040503050406030204" pitchFamily="18" charset="0"/>
                      </a:endParaRPr>
                    </a:p>
                  </a:txBody>
                  <a:tcPr marL="7620" marR="7620" marT="7620" marB="0" anchor="b">
                    <a:solidFill>
                      <a:schemeClr val="bg1"/>
                    </a:solidFill>
                  </a:tcPr>
                </a:tc>
                <a:tc>
                  <a:txBody>
                    <a:bodyPr/>
                    <a:lstStyle/>
                    <a:p>
                      <a:pPr algn="ctr" fontAlgn="b"/>
                      <a:r>
                        <a:rPr lang="en-US" sz="1400" u="none" strike="noStrike" dirty="0">
                          <a:effectLst/>
                          <a:latin typeface="Cambria" pitchFamily="18" charset="0"/>
                        </a:rPr>
                        <a:t>$70,316,561 </a:t>
                      </a:r>
                      <a:endParaRPr lang="en-US" sz="1400" b="0" i="0" u="none" strike="noStrike" dirty="0">
                        <a:solidFill>
                          <a:srgbClr val="000000"/>
                        </a:solidFill>
                        <a:effectLst/>
                        <a:latin typeface="Cambria" panose="02040503050406030204" pitchFamily="18" charset="0"/>
                      </a:endParaRPr>
                    </a:p>
                  </a:txBody>
                  <a:tcPr marL="7620" marR="7620" marT="7620" marB="0" anchor="b">
                    <a:solidFill>
                      <a:schemeClr val="bg1"/>
                    </a:solidFill>
                  </a:tcPr>
                </a:tc>
              </a:tr>
              <a:tr h="231422">
                <a:tc>
                  <a:txBody>
                    <a:bodyPr/>
                    <a:lstStyle/>
                    <a:p>
                      <a:pPr algn="ctr" fontAlgn="b"/>
                      <a:r>
                        <a:rPr lang="en-US" sz="1400" u="none" strike="noStrike" dirty="0">
                          <a:effectLst/>
                          <a:latin typeface="Cambria" pitchFamily="18" charset="0"/>
                        </a:rPr>
                        <a:t>Supply Chain</a:t>
                      </a:r>
                      <a:endParaRPr lang="en-US" sz="1400" b="0" i="0" u="none" strike="noStrike" dirty="0">
                        <a:solidFill>
                          <a:srgbClr val="000000"/>
                        </a:solidFill>
                        <a:effectLst/>
                        <a:latin typeface="Cambria" panose="02040503050406030204" pitchFamily="18" charset="0"/>
                      </a:endParaRPr>
                    </a:p>
                  </a:txBody>
                  <a:tcPr marL="7620" marR="7620" marT="7620" marB="0" anchor="b">
                    <a:solidFill>
                      <a:srgbClr val="E7E7E7"/>
                    </a:solidFill>
                  </a:tcPr>
                </a:tc>
                <a:tc>
                  <a:txBody>
                    <a:bodyPr/>
                    <a:lstStyle/>
                    <a:p>
                      <a:pPr algn="ctr" fontAlgn="b"/>
                      <a:r>
                        <a:rPr lang="en-US" sz="1400" u="none" strike="noStrike" dirty="0">
                          <a:effectLst/>
                          <a:latin typeface="Cambria" pitchFamily="18" charset="0"/>
                        </a:rPr>
                        <a:t>35</a:t>
                      </a:r>
                      <a:endParaRPr lang="en-US" sz="1400" b="0" i="0" u="none" strike="noStrike" dirty="0">
                        <a:solidFill>
                          <a:srgbClr val="000000"/>
                        </a:solidFill>
                        <a:effectLst/>
                        <a:latin typeface="Cambria" panose="02040503050406030204" pitchFamily="18" charset="0"/>
                      </a:endParaRPr>
                    </a:p>
                  </a:txBody>
                  <a:tcPr marL="7620" marR="7620" marT="7620" marB="0" anchor="b">
                    <a:solidFill>
                      <a:srgbClr val="E7E7E7"/>
                    </a:solidFill>
                  </a:tcPr>
                </a:tc>
                <a:tc>
                  <a:txBody>
                    <a:bodyPr/>
                    <a:lstStyle/>
                    <a:p>
                      <a:pPr algn="ctr" fontAlgn="b"/>
                      <a:r>
                        <a:rPr lang="en-US" sz="1400" u="none" strike="noStrike" dirty="0">
                          <a:effectLst/>
                          <a:latin typeface="Cambria" pitchFamily="18" charset="0"/>
                        </a:rPr>
                        <a:t>$64,988,044 </a:t>
                      </a:r>
                      <a:endParaRPr lang="en-US" sz="1400" b="0" i="0" u="none" strike="noStrike" dirty="0">
                        <a:solidFill>
                          <a:srgbClr val="000000"/>
                        </a:solidFill>
                        <a:effectLst/>
                        <a:latin typeface="Cambria" panose="02040503050406030204" pitchFamily="18" charset="0"/>
                      </a:endParaRPr>
                    </a:p>
                  </a:txBody>
                  <a:tcPr marL="7620" marR="7620" marT="7620" marB="0" anchor="b">
                    <a:solidFill>
                      <a:srgbClr val="E7E7E7"/>
                    </a:solidFill>
                  </a:tcPr>
                </a:tc>
              </a:tr>
              <a:tr h="231422">
                <a:tc>
                  <a:txBody>
                    <a:bodyPr/>
                    <a:lstStyle/>
                    <a:p>
                      <a:pPr algn="ctr" fontAlgn="b"/>
                      <a:r>
                        <a:rPr lang="en-US" sz="1400" u="none" strike="noStrike" dirty="0">
                          <a:effectLst/>
                          <a:latin typeface="Cambria" pitchFamily="18" charset="0"/>
                        </a:rPr>
                        <a:t>Mail Services</a:t>
                      </a:r>
                      <a:endParaRPr lang="en-US" sz="1400" b="0" i="0" u="none" strike="noStrike" dirty="0">
                        <a:solidFill>
                          <a:srgbClr val="000000"/>
                        </a:solidFill>
                        <a:effectLst/>
                        <a:latin typeface="Cambria" panose="02040503050406030204" pitchFamily="18" charset="0"/>
                      </a:endParaRPr>
                    </a:p>
                  </a:txBody>
                  <a:tcPr marL="7620" marR="7620" marT="7620" marB="0" anchor="b">
                    <a:solidFill>
                      <a:schemeClr val="bg1"/>
                    </a:solidFill>
                  </a:tcPr>
                </a:tc>
                <a:tc>
                  <a:txBody>
                    <a:bodyPr/>
                    <a:lstStyle/>
                    <a:p>
                      <a:pPr algn="ctr" fontAlgn="b"/>
                      <a:r>
                        <a:rPr lang="en-US" sz="1400" u="none" strike="noStrike" dirty="0">
                          <a:effectLst/>
                          <a:latin typeface="Cambria" pitchFamily="18" charset="0"/>
                        </a:rPr>
                        <a:t>143</a:t>
                      </a:r>
                      <a:endParaRPr lang="en-US" sz="1400" b="0" i="0" u="none" strike="noStrike" dirty="0">
                        <a:solidFill>
                          <a:srgbClr val="000000"/>
                        </a:solidFill>
                        <a:effectLst/>
                        <a:latin typeface="Cambria" panose="02040503050406030204" pitchFamily="18" charset="0"/>
                      </a:endParaRPr>
                    </a:p>
                  </a:txBody>
                  <a:tcPr marL="7620" marR="7620" marT="7620" marB="0" anchor="b">
                    <a:solidFill>
                      <a:schemeClr val="bg1"/>
                    </a:solidFill>
                  </a:tcPr>
                </a:tc>
                <a:tc>
                  <a:txBody>
                    <a:bodyPr/>
                    <a:lstStyle/>
                    <a:p>
                      <a:pPr algn="ctr" fontAlgn="b"/>
                      <a:r>
                        <a:rPr lang="en-US" sz="1400" u="none" strike="noStrike" dirty="0">
                          <a:effectLst/>
                          <a:latin typeface="Cambria" pitchFamily="18" charset="0"/>
                        </a:rPr>
                        <a:t>$57,115,877 </a:t>
                      </a:r>
                      <a:endParaRPr lang="en-US" sz="1400" b="0" i="0" u="none" strike="noStrike" dirty="0">
                        <a:solidFill>
                          <a:srgbClr val="000000"/>
                        </a:solidFill>
                        <a:effectLst/>
                        <a:latin typeface="Cambria" panose="02040503050406030204" pitchFamily="18" charset="0"/>
                      </a:endParaRPr>
                    </a:p>
                  </a:txBody>
                  <a:tcPr marL="7620" marR="7620" marT="7620" marB="0" anchor="b">
                    <a:solidFill>
                      <a:schemeClr val="bg1"/>
                    </a:solidFill>
                  </a:tcPr>
                </a:tc>
              </a:tr>
              <a:tr h="231422">
                <a:tc>
                  <a:txBody>
                    <a:bodyPr/>
                    <a:lstStyle/>
                    <a:p>
                      <a:pPr algn="ctr" fontAlgn="b"/>
                      <a:r>
                        <a:rPr lang="en-US" sz="1400" u="none" strike="noStrike" dirty="0">
                          <a:effectLst/>
                          <a:latin typeface="Cambria" pitchFamily="18" charset="0"/>
                        </a:rPr>
                        <a:t>Healthcare Environmental</a:t>
                      </a:r>
                      <a:endParaRPr lang="en-US" sz="1400" b="0" i="0" u="none" strike="noStrike" dirty="0">
                        <a:solidFill>
                          <a:srgbClr val="000000"/>
                        </a:solidFill>
                        <a:effectLst/>
                        <a:latin typeface="Cambria" panose="02040503050406030204" pitchFamily="18" charset="0"/>
                      </a:endParaRPr>
                    </a:p>
                  </a:txBody>
                  <a:tcPr marL="7620" marR="7620" marT="7620" marB="0" anchor="b">
                    <a:solidFill>
                      <a:srgbClr val="E7E7E7"/>
                    </a:solidFill>
                  </a:tcPr>
                </a:tc>
                <a:tc>
                  <a:txBody>
                    <a:bodyPr/>
                    <a:lstStyle/>
                    <a:p>
                      <a:pPr algn="ctr" fontAlgn="b"/>
                      <a:r>
                        <a:rPr lang="en-US" sz="1400" u="none" strike="noStrike" dirty="0">
                          <a:effectLst/>
                          <a:latin typeface="Cambria" pitchFamily="18" charset="0"/>
                        </a:rPr>
                        <a:t>26</a:t>
                      </a:r>
                      <a:endParaRPr lang="en-US" sz="1400" b="0" i="0" u="none" strike="noStrike" dirty="0">
                        <a:solidFill>
                          <a:srgbClr val="000000"/>
                        </a:solidFill>
                        <a:effectLst/>
                        <a:latin typeface="Cambria" panose="02040503050406030204" pitchFamily="18" charset="0"/>
                      </a:endParaRPr>
                    </a:p>
                  </a:txBody>
                  <a:tcPr marL="7620" marR="7620" marT="7620" marB="0" anchor="b">
                    <a:solidFill>
                      <a:srgbClr val="E7E7E7"/>
                    </a:solidFill>
                  </a:tcPr>
                </a:tc>
                <a:tc>
                  <a:txBody>
                    <a:bodyPr/>
                    <a:lstStyle/>
                    <a:p>
                      <a:pPr algn="ctr" fontAlgn="b"/>
                      <a:r>
                        <a:rPr lang="en-US" sz="1400" u="none" strike="noStrike" dirty="0">
                          <a:effectLst/>
                          <a:latin typeface="Cambria" pitchFamily="18" charset="0"/>
                        </a:rPr>
                        <a:t>$56,415,685 </a:t>
                      </a:r>
                      <a:endParaRPr lang="en-US" sz="1400" b="0" i="0" u="none" strike="noStrike" dirty="0">
                        <a:solidFill>
                          <a:srgbClr val="000000"/>
                        </a:solidFill>
                        <a:effectLst/>
                        <a:latin typeface="Cambria" panose="02040503050406030204" pitchFamily="18" charset="0"/>
                      </a:endParaRPr>
                    </a:p>
                  </a:txBody>
                  <a:tcPr marL="7620" marR="7620" marT="7620" marB="0" anchor="b">
                    <a:solidFill>
                      <a:srgbClr val="E7E7E7"/>
                    </a:solidFill>
                  </a:tcPr>
                </a:tc>
              </a:tr>
              <a:tr h="231422">
                <a:tc>
                  <a:txBody>
                    <a:bodyPr/>
                    <a:lstStyle/>
                    <a:p>
                      <a:pPr algn="ctr" fontAlgn="b"/>
                      <a:r>
                        <a:rPr lang="en-US" sz="1400" u="none" strike="noStrike" dirty="0">
                          <a:effectLst/>
                          <a:latin typeface="Cambria" pitchFamily="18" charset="0"/>
                        </a:rPr>
                        <a:t>Administrative Services</a:t>
                      </a:r>
                      <a:endParaRPr lang="en-US" sz="1400" b="0" i="0" u="none" strike="noStrike" dirty="0">
                        <a:solidFill>
                          <a:srgbClr val="000000"/>
                        </a:solidFill>
                        <a:effectLst/>
                        <a:latin typeface="Cambria" panose="02040503050406030204" pitchFamily="18" charset="0"/>
                      </a:endParaRPr>
                    </a:p>
                  </a:txBody>
                  <a:tcPr marL="7620" marR="7620" marT="7620" marB="0" anchor="b">
                    <a:solidFill>
                      <a:schemeClr val="bg1"/>
                    </a:solidFill>
                  </a:tcPr>
                </a:tc>
                <a:tc>
                  <a:txBody>
                    <a:bodyPr/>
                    <a:lstStyle/>
                    <a:p>
                      <a:pPr algn="ctr" fontAlgn="b"/>
                      <a:r>
                        <a:rPr lang="en-US" sz="1400" u="none" strike="noStrike" dirty="0">
                          <a:effectLst/>
                          <a:latin typeface="Cambria" pitchFamily="18" charset="0"/>
                        </a:rPr>
                        <a:t>94</a:t>
                      </a:r>
                      <a:endParaRPr lang="en-US" sz="1400" b="0" i="0" u="none" strike="noStrike" dirty="0">
                        <a:solidFill>
                          <a:srgbClr val="000000"/>
                        </a:solidFill>
                        <a:effectLst/>
                        <a:latin typeface="Cambria" panose="02040503050406030204" pitchFamily="18" charset="0"/>
                      </a:endParaRPr>
                    </a:p>
                  </a:txBody>
                  <a:tcPr marL="7620" marR="7620" marT="7620" marB="0" anchor="b">
                    <a:solidFill>
                      <a:schemeClr val="bg1"/>
                    </a:solidFill>
                  </a:tcPr>
                </a:tc>
                <a:tc>
                  <a:txBody>
                    <a:bodyPr/>
                    <a:lstStyle/>
                    <a:p>
                      <a:pPr algn="ctr" fontAlgn="b"/>
                      <a:r>
                        <a:rPr lang="en-US" sz="1400" u="none" strike="noStrike" dirty="0">
                          <a:effectLst/>
                          <a:latin typeface="Cambria" pitchFamily="18" charset="0"/>
                        </a:rPr>
                        <a:t>$54,468,937 </a:t>
                      </a:r>
                      <a:endParaRPr lang="en-US" sz="1400" b="0" i="0" u="none" strike="noStrike" dirty="0">
                        <a:solidFill>
                          <a:srgbClr val="000000"/>
                        </a:solidFill>
                        <a:effectLst/>
                        <a:latin typeface="Cambria" panose="02040503050406030204" pitchFamily="18" charset="0"/>
                      </a:endParaRPr>
                    </a:p>
                  </a:txBody>
                  <a:tcPr marL="7620" marR="7620" marT="7620" marB="0" anchor="b">
                    <a:solidFill>
                      <a:schemeClr val="bg1"/>
                    </a:solidFill>
                  </a:tcPr>
                </a:tc>
              </a:tr>
              <a:tr h="231422">
                <a:tc>
                  <a:txBody>
                    <a:bodyPr/>
                    <a:lstStyle/>
                    <a:p>
                      <a:pPr algn="ctr" fontAlgn="b"/>
                      <a:r>
                        <a:rPr lang="en-US" sz="1400" u="none" strike="noStrike" dirty="0">
                          <a:effectLst/>
                          <a:latin typeface="Cambria" pitchFamily="18" charset="0"/>
                        </a:rPr>
                        <a:t>Laundry </a:t>
                      </a:r>
                      <a:endParaRPr lang="en-US" sz="1400" b="0" i="0" u="none" strike="noStrike" dirty="0">
                        <a:solidFill>
                          <a:srgbClr val="000000"/>
                        </a:solidFill>
                        <a:effectLst/>
                        <a:latin typeface="Cambria" panose="02040503050406030204" pitchFamily="18" charset="0"/>
                      </a:endParaRPr>
                    </a:p>
                  </a:txBody>
                  <a:tcPr marL="7620" marR="7620" marT="7620" marB="0" anchor="b">
                    <a:solidFill>
                      <a:srgbClr val="E7E7E7"/>
                    </a:solidFill>
                  </a:tcPr>
                </a:tc>
                <a:tc>
                  <a:txBody>
                    <a:bodyPr/>
                    <a:lstStyle/>
                    <a:p>
                      <a:pPr algn="ctr" fontAlgn="b"/>
                      <a:r>
                        <a:rPr lang="en-US" sz="1400" u="none" strike="noStrike" dirty="0">
                          <a:effectLst/>
                          <a:latin typeface="Cambria" pitchFamily="18" charset="0"/>
                        </a:rPr>
                        <a:t>75</a:t>
                      </a:r>
                      <a:endParaRPr lang="en-US" sz="1400" b="0" i="0" u="none" strike="noStrike" dirty="0">
                        <a:solidFill>
                          <a:srgbClr val="000000"/>
                        </a:solidFill>
                        <a:effectLst/>
                        <a:latin typeface="Cambria" panose="02040503050406030204" pitchFamily="18" charset="0"/>
                      </a:endParaRPr>
                    </a:p>
                  </a:txBody>
                  <a:tcPr marL="7620" marR="7620" marT="7620" marB="0" anchor="b">
                    <a:solidFill>
                      <a:srgbClr val="E7E7E7"/>
                    </a:solidFill>
                  </a:tcPr>
                </a:tc>
                <a:tc>
                  <a:txBody>
                    <a:bodyPr/>
                    <a:lstStyle/>
                    <a:p>
                      <a:pPr algn="ctr" fontAlgn="b"/>
                      <a:r>
                        <a:rPr lang="en-US" sz="1400" u="none" strike="noStrike" dirty="0">
                          <a:effectLst/>
                          <a:latin typeface="Cambria" pitchFamily="18" charset="0"/>
                        </a:rPr>
                        <a:t>$27,154,161 </a:t>
                      </a:r>
                      <a:endParaRPr lang="en-US" sz="1400" b="0" i="0" u="none" strike="noStrike" dirty="0">
                        <a:solidFill>
                          <a:srgbClr val="000000"/>
                        </a:solidFill>
                        <a:effectLst/>
                        <a:latin typeface="Cambria" panose="02040503050406030204" pitchFamily="18" charset="0"/>
                      </a:endParaRPr>
                    </a:p>
                  </a:txBody>
                  <a:tcPr marL="7620" marR="7620" marT="7620" marB="0" anchor="b">
                    <a:solidFill>
                      <a:srgbClr val="E7E7E7"/>
                    </a:solidFill>
                  </a:tcPr>
                </a:tc>
              </a:tr>
              <a:tr h="231422">
                <a:tc>
                  <a:txBody>
                    <a:bodyPr/>
                    <a:lstStyle/>
                    <a:p>
                      <a:pPr algn="ctr" fontAlgn="b"/>
                      <a:r>
                        <a:rPr lang="en-US" sz="1400" u="none" strike="noStrike" dirty="0">
                          <a:effectLst/>
                          <a:latin typeface="Cambria" pitchFamily="18" charset="0"/>
                        </a:rPr>
                        <a:t>Fleet Management</a:t>
                      </a:r>
                      <a:endParaRPr lang="en-US" sz="1400" b="0" i="0" u="none" strike="noStrike" dirty="0">
                        <a:solidFill>
                          <a:srgbClr val="000000"/>
                        </a:solidFill>
                        <a:effectLst/>
                        <a:latin typeface="Cambria" panose="02040503050406030204" pitchFamily="18" charset="0"/>
                      </a:endParaRPr>
                    </a:p>
                  </a:txBody>
                  <a:tcPr marL="7620" marR="7620" marT="7620" marB="0" anchor="b">
                    <a:solidFill>
                      <a:schemeClr val="bg1"/>
                    </a:solidFill>
                  </a:tcPr>
                </a:tc>
                <a:tc>
                  <a:txBody>
                    <a:bodyPr/>
                    <a:lstStyle/>
                    <a:p>
                      <a:pPr algn="ctr" fontAlgn="b"/>
                      <a:r>
                        <a:rPr lang="en-US" sz="1400" u="none" strike="noStrike" dirty="0">
                          <a:effectLst/>
                          <a:latin typeface="Cambria" pitchFamily="18" charset="0"/>
                        </a:rPr>
                        <a:t>13</a:t>
                      </a:r>
                      <a:endParaRPr lang="en-US" sz="1400" b="0" i="0" u="none" strike="noStrike" dirty="0">
                        <a:solidFill>
                          <a:srgbClr val="000000"/>
                        </a:solidFill>
                        <a:effectLst/>
                        <a:latin typeface="Cambria" panose="02040503050406030204" pitchFamily="18" charset="0"/>
                      </a:endParaRPr>
                    </a:p>
                  </a:txBody>
                  <a:tcPr marL="7620" marR="7620" marT="7620" marB="0" anchor="b">
                    <a:solidFill>
                      <a:schemeClr val="bg1"/>
                    </a:solidFill>
                  </a:tcPr>
                </a:tc>
                <a:tc>
                  <a:txBody>
                    <a:bodyPr/>
                    <a:lstStyle/>
                    <a:p>
                      <a:pPr algn="ctr" fontAlgn="b"/>
                      <a:r>
                        <a:rPr lang="en-US" sz="1400" u="none" strike="noStrike" dirty="0">
                          <a:effectLst/>
                          <a:latin typeface="Cambria" pitchFamily="18" charset="0"/>
                        </a:rPr>
                        <a:t>$18,624,560 </a:t>
                      </a:r>
                      <a:endParaRPr lang="en-US" sz="1400" b="0" i="0" u="none" strike="noStrike" dirty="0">
                        <a:solidFill>
                          <a:srgbClr val="000000"/>
                        </a:solidFill>
                        <a:effectLst/>
                        <a:latin typeface="Cambria" panose="02040503050406030204" pitchFamily="18" charset="0"/>
                      </a:endParaRPr>
                    </a:p>
                  </a:txBody>
                  <a:tcPr marL="7620" marR="7620" marT="7620" marB="0" anchor="b">
                    <a:solidFill>
                      <a:schemeClr val="bg1"/>
                    </a:solidFill>
                  </a:tcPr>
                </a:tc>
              </a:tr>
              <a:tr h="231422">
                <a:tc>
                  <a:txBody>
                    <a:bodyPr/>
                    <a:lstStyle/>
                    <a:p>
                      <a:pPr algn="ctr" fontAlgn="b"/>
                      <a:r>
                        <a:rPr lang="en-US" sz="1400" u="none" strike="noStrike" dirty="0">
                          <a:effectLst/>
                          <a:latin typeface="Cambria" pitchFamily="18" charset="0"/>
                        </a:rPr>
                        <a:t>All Other Services</a:t>
                      </a:r>
                      <a:endParaRPr lang="en-US" sz="1400" b="0" i="0" u="none" strike="noStrike" dirty="0">
                        <a:solidFill>
                          <a:srgbClr val="000000"/>
                        </a:solidFill>
                        <a:effectLst/>
                        <a:latin typeface="Cambria" panose="02040503050406030204" pitchFamily="18" charset="0"/>
                      </a:endParaRPr>
                    </a:p>
                  </a:txBody>
                  <a:tcPr marL="7620" marR="7620" marT="7620" marB="0" anchor="b">
                    <a:solidFill>
                      <a:srgbClr val="E7E7E7"/>
                    </a:solidFill>
                  </a:tcPr>
                </a:tc>
                <a:tc>
                  <a:txBody>
                    <a:bodyPr/>
                    <a:lstStyle/>
                    <a:p>
                      <a:pPr algn="ctr" fontAlgn="b"/>
                      <a:r>
                        <a:rPr lang="en-US" sz="1400" u="none" strike="noStrike" dirty="0">
                          <a:effectLst/>
                          <a:latin typeface="Cambria" pitchFamily="18" charset="0"/>
                        </a:rPr>
                        <a:t>26</a:t>
                      </a:r>
                      <a:endParaRPr lang="en-US" sz="1400" b="0" i="0" u="none" strike="noStrike" dirty="0">
                        <a:solidFill>
                          <a:srgbClr val="000000"/>
                        </a:solidFill>
                        <a:effectLst/>
                        <a:latin typeface="Cambria" panose="02040503050406030204" pitchFamily="18" charset="0"/>
                      </a:endParaRPr>
                    </a:p>
                  </a:txBody>
                  <a:tcPr marL="7620" marR="7620" marT="7620" marB="0" anchor="b">
                    <a:solidFill>
                      <a:srgbClr val="E7E7E7"/>
                    </a:solidFill>
                  </a:tcPr>
                </a:tc>
                <a:tc>
                  <a:txBody>
                    <a:bodyPr/>
                    <a:lstStyle/>
                    <a:p>
                      <a:pPr algn="ctr" fontAlgn="b"/>
                      <a:r>
                        <a:rPr lang="en-US" sz="1400" u="none" strike="noStrike" dirty="0">
                          <a:effectLst/>
                          <a:latin typeface="Cambria" pitchFamily="18" charset="0"/>
                        </a:rPr>
                        <a:t>$13,654,649 </a:t>
                      </a:r>
                      <a:endParaRPr lang="en-US" sz="1400" b="0" i="0" u="none" strike="noStrike" dirty="0">
                        <a:solidFill>
                          <a:srgbClr val="000000"/>
                        </a:solidFill>
                        <a:effectLst/>
                        <a:latin typeface="Cambria" panose="02040503050406030204" pitchFamily="18" charset="0"/>
                      </a:endParaRPr>
                    </a:p>
                  </a:txBody>
                  <a:tcPr marL="7620" marR="7620" marT="7620" marB="0" anchor="b">
                    <a:solidFill>
                      <a:srgbClr val="E7E7E7"/>
                    </a:solidFill>
                  </a:tcPr>
                </a:tc>
              </a:tr>
              <a:tr h="231422">
                <a:tc>
                  <a:txBody>
                    <a:bodyPr/>
                    <a:lstStyle/>
                    <a:p>
                      <a:pPr algn="ctr" fontAlgn="b"/>
                      <a:r>
                        <a:rPr lang="en-US" sz="1400" u="none" strike="noStrike" dirty="0">
                          <a:effectLst/>
                          <a:latin typeface="Cambria" pitchFamily="18" charset="0"/>
                        </a:rPr>
                        <a:t>Hospitality</a:t>
                      </a:r>
                      <a:endParaRPr lang="en-US" sz="1400" b="0" i="0" u="none" strike="noStrike" dirty="0">
                        <a:solidFill>
                          <a:srgbClr val="000000"/>
                        </a:solidFill>
                        <a:effectLst/>
                        <a:latin typeface="Cambria" panose="02040503050406030204" pitchFamily="18" charset="0"/>
                      </a:endParaRPr>
                    </a:p>
                  </a:txBody>
                  <a:tcPr marL="7620" marR="7620" marT="7620" marB="0" anchor="b">
                    <a:solidFill>
                      <a:schemeClr val="bg1"/>
                    </a:solidFill>
                  </a:tcPr>
                </a:tc>
                <a:tc>
                  <a:txBody>
                    <a:bodyPr/>
                    <a:lstStyle/>
                    <a:p>
                      <a:pPr algn="ctr" fontAlgn="b"/>
                      <a:r>
                        <a:rPr lang="en-US" sz="1400" u="none" strike="noStrike" dirty="0">
                          <a:effectLst/>
                          <a:latin typeface="Cambria" pitchFamily="18" charset="0"/>
                        </a:rPr>
                        <a:t>6</a:t>
                      </a:r>
                      <a:endParaRPr lang="en-US" sz="1400" b="0" i="0" u="none" strike="noStrike" dirty="0">
                        <a:solidFill>
                          <a:srgbClr val="000000"/>
                        </a:solidFill>
                        <a:effectLst/>
                        <a:latin typeface="Cambria" panose="02040503050406030204" pitchFamily="18" charset="0"/>
                      </a:endParaRPr>
                    </a:p>
                  </a:txBody>
                  <a:tcPr marL="7620" marR="7620" marT="7620" marB="0" anchor="b">
                    <a:solidFill>
                      <a:schemeClr val="bg1"/>
                    </a:solidFill>
                  </a:tcPr>
                </a:tc>
                <a:tc>
                  <a:txBody>
                    <a:bodyPr/>
                    <a:lstStyle/>
                    <a:p>
                      <a:pPr algn="ctr" fontAlgn="b"/>
                      <a:r>
                        <a:rPr lang="en-US" sz="1400" u="none" strike="noStrike" dirty="0">
                          <a:effectLst/>
                          <a:latin typeface="Cambria" pitchFamily="18" charset="0"/>
                        </a:rPr>
                        <a:t>$7,136,978 </a:t>
                      </a:r>
                      <a:endParaRPr lang="en-US" sz="1400" b="0" i="0" u="none" strike="noStrike" dirty="0">
                        <a:solidFill>
                          <a:srgbClr val="000000"/>
                        </a:solidFill>
                        <a:effectLst/>
                        <a:latin typeface="Cambria" panose="02040503050406030204" pitchFamily="18" charset="0"/>
                      </a:endParaRPr>
                    </a:p>
                  </a:txBody>
                  <a:tcPr marL="7620" marR="7620" marT="7620" marB="0" anchor="b">
                    <a:solidFill>
                      <a:schemeClr val="bg1"/>
                    </a:solidFill>
                  </a:tcPr>
                </a:tc>
              </a:tr>
              <a:tr h="231422">
                <a:tc>
                  <a:txBody>
                    <a:bodyPr/>
                    <a:lstStyle/>
                    <a:p>
                      <a:pPr algn="ctr" fontAlgn="b"/>
                      <a:r>
                        <a:rPr lang="en-US" sz="1400" u="none" strike="noStrike" dirty="0">
                          <a:effectLst/>
                          <a:latin typeface="Cambria" pitchFamily="18" charset="0"/>
                        </a:rPr>
                        <a:t>Recycling</a:t>
                      </a:r>
                      <a:endParaRPr lang="en-US" sz="1400" b="0" i="0" u="none" strike="noStrike" dirty="0">
                        <a:solidFill>
                          <a:srgbClr val="000000"/>
                        </a:solidFill>
                        <a:effectLst/>
                        <a:latin typeface="Cambria" panose="02040503050406030204" pitchFamily="18" charset="0"/>
                      </a:endParaRPr>
                    </a:p>
                  </a:txBody>
                  <a:tcPr marL="7620" marR="7620" marT="7620" marB="0" anchor="b">
                    <a:solidFill>
                      <a:srgbClr val="E7E7E7"/>
                    </a:solidFill>
                  </a:tcPr>
                </a:tc>
                <a:tc>
                  <a:txBody>
                    <a:bodyPr/>
                    <a:lstStyle/>
                    <a:p>
                      <a:pPr algn="ctr" fontAlgn="b"/>
                      <a:r>
                        <a:rPr lang="en-US" sz="1400" u="none" strike="noStrike" dirty="0">
                          <a:effectLst/>
                          <a:latin typeface="Cambria" pitchFamily="18" charset="0"/>
                        </a:rPr>
                        <a:t>13</a:t>
                      </a:r>
                      <a:endParaRPr lang="en-US" sz="1400" b="0" i="0" u="none" strike="noStrike" dirty="0">
                        <a:solidFill>
                          <a:srgbClr val="000000"/>
                        </a:solidFill>
                        <a:effectLst/>
                        <a:latin typeface="Cambria" panose="02040503050406030204" pitchFamily="18" charset="0"/>
                      </a:endParaRPr>
                    </a:p>
                  </a:txBody>
                  <a:tcPr marL="7620" marR="7620" marT="7620" marB="0" anchor="b">
                    <a:solidFill>
                      <a:srgbClr val="E7E7E7"/>
                    </a:solidFill>
                  </a:tcPr>
                </a:tc>
                <a:tc>
                  <a:txBody>
                    <a:bodyPr/>
                    <a:lstStyle/>
                    <a:p>
                      <a:pPr algn="ctr" fontAlgn="b"/>
                      <a:r>
                        <a:rPr lang="en-US" sz="1400" u="none" strike="noStrike" dirty="0">
                          <a:effectLst/>
                          <a:latin typeface="Cambria" pitchFamily="18" charset="0"/>
                        </a:rPr>
                        <a:t>$4,476,392 </a:t>
                      </a:r>
                      <a:endParaRPr lang="en-US" sz="1400" b="0" i="0" u="none" strike="noStrike" dirty="0">
                        <a:solidFill>
                          <a:srgbClr val="000000"/>
                        </a:solidFill>
                        <a:effectLst/>
                        <a:latin typeface="Cambria" panose="02040503050406030204" pitchFamily="18" charset="0"/>
                      </a:endParaRPr>
                    </a:p>
                  </a:txBody>
                  <a:tcPr marL="7620" marR="7620" marT="7620" marB="0" anchor="b">
                    <a:solidFill>
                      <a:srgbClr val="E7E7E7"/>
                    </a:solidFill>
                  </a:tcPr>
                </a:tc>
              </a:tr>
              <a:tr h="231422">
                <a:tc>
                  <a:txBody>
                    <a:bodyPr/>
                    <a:lstStyle/>
                    <a:p>
                      <a:pPr algn="ctr" fontAlgn="b"/>
                      <a:r>
                        <a:rPr lang="en-US" sz="1400" u="none" strike="noStrike" dirty="0">
                          <a:effectLst/>
                          <a:latin typeface="Cambria" pitchFamily="18" charset="0"/>
                        </a:rPr>
                        <a:t>Document Management</a:t>
                      </a:r>
                      <a:endParaRPr lang="en-US" sz="1400" b="0" i="0" u="none" strike="noStrike" dirty="0">
                        <a:solidFill>
                          <a:srgbClr val="000000"/>
                        </a:solidFill>
                        <a:effectLst/>
                        <a:latin typeface="Cambria" panose="02040503050406030204" pitchFamily="18" charset="0"/>
                      </a:endParaRPr>
                    </a:p>
                  </a:txBody>
                  <a:tcPr marL="7620" marR="7620" marT="7620" marB="0" anchor="b">
                    <a:solidFill>
                      <a:schemeClr val="bg1"/>
                    </a:solidFill>
                  </a:tcPr>
                </a:tc>
                <a:tc>
                  <a:txBody>
                    <a:bodyPr/>
                    <a:lstStyle/>
                    <a:p>
                      <a:pPr algn="ctr" fontAlgn="b"/>
                      <a:r>
                        <a:rPr lang="en-US" sz="1400" u="none" strike="noStrike" dirty="0">
                          <a:effectLst/>
                          <a:latin typeface="Cambria" pitchFamily="18" charset="0"/>
                        </a:rPr>
                        <a:t>11</a:t>
                      </a:r>
                      <a:endParaRPr lang="en-US" sz="1400" b="0" i="0" u="none" strike="noStrike" dirty="0">
                        <a:solidFill>
                          <a:srgbClr val="000000"/>
                        </a:solidFill>
                        <a:effectLst/>
                        <a:latin typeface="Cambria" panose="02040503050406030204" pitchFamily="18" charset="0"/>
                      </a:endParaRPr>
                    </a:p>
                  </a:txBody>
                  <a:tcPr marL="7620" marR="7620" marT="7620" marB="0" anchor="b">
                    <a:solidFill>
                      <a:schemeClr val="bg1"/>
                    </a:solidFill>
                  </a:tcPr>
                </a:tc>
                <a:tc>
                  <a:txBody>
                    <a:bodyPr/>
                    <a:lstStyle/>
                    <a:p>
                      <a:pPr algn="ctr" fontAlgn="b"/>
                      <a:r>
                        <a:rPr lang="en-US" sz="1400" u="none" strike="noStrike" dirty="0">
                          <a:effectLst/>
                          <a:latin typeface="Cambria" pitchFamily="18" charset="0"/>
                        </a:rPr>
                        <a:t>$3,916,175 </a:t>
                      </a:r>
                      <a:endParaRPr lang="en-US" sz="1400" b="0" i="0" u="none" strike="noStrike" dirty="0">
                        <a:solidFill>
                          <a:srgbClr val="000000"/>
                        </a:solidFill>
                        <a:effectLst/>
                        <a:latin typeface="Cambria" panose="02040503050406030204" pitchFamily="18" charset="0"/>
                      </a:endParaRPr>
                    </a:p>
                  </a:txBody>
                  <a:tcPr marL="7620" marR="7620" marT="7620" marB="0" anchor="b">
                    <a:solidFill>
                      <a:schemeClr val="bg1"/>
                    </a:solidFill>
                  </a:tcPr>
                </a:tc>
              </a:tr>
              <a:tr h="231422">
                <a:tc>
                  <a:txBody>
                    <a:bodyPr/>
                    <a:lstStyle/>
                    <a:p>
                      <a:pPr algn="ctr" fontAlgn="b"/>
                      <a:r>
                        <a:rPr lang="en-US" sz="1400" u="none" strike="noStrike" dirty="0">
                          <a:effectLst/>
                          <a:latin typeface="Cambria" pitchFamily="18" charset="0"/>
                        </a:rPr>
                        <a:t>Document Destruction </a:t>
                      </a:r>
                      <a:endParaRPr lang="en-US" sz="1400" b="0" i="0" u="none" strike="noStrike" dirty="0">
                        <a:solidFill>
                          <a:srgbClr val="000000"/>
                        </a:solidFill>
                        <a:effectLst/>
                        <a:latin typeface="Cambria" panose="02040503050406030204" pitchFamily="18" charset="0"/>
                      </a:endParaRPr>
                    </a:p>
                  </a:txBody>
                  <a:tcPr marL="7620" marR="7620" marT="7620" marB="0" anchor="b">
                    <a:solidFill>
                      <a:srgbClr val="E7E7E7"/>
                    </a:solidFill>
                  </a:tcPr>
                </a:tc>
                <a:tc>
                  <a:txBody>
                    <a:bodyPr/>
                    <a:lstStyle/>
                    <a:p>
                      <a:pPr algn="ctr" fontAlgn="b"/>
                      <a:r>
                        <a:rPr lang="en-US" sz="1400" u="none" strike="noStrike" dirty="0">
                          <a:effectLst/>
                          <a:latin typeface="Cambria" pitchFamily="18" charset="0"/>
                        </a:rPr>
                        <a:t>73</a:t>
                      </a:r>
                      <a:endParaRPr lang="en-US" sz="1400" b="0" i="0" u="none" strike="noStrike" dirty="0">
                        <a:solidFill>
                          <a:srgbClr val="000000"/>
                        </a:solidFill>
                        <a:effectLst/>
                        <a:latin typeface="Cambria" panose="02040503050406030204" pitchFamily="18" charset="0"/>
                      </a:endParaRPr>
                    </a:p>
                  </a:txBody>
                  <a:tcPr marL="7620" marR="7620" marT="7620" marB="0" anchor="b">
                    <a:solidFill>
                      <a:srgbClr val="E7E7E7"/>
                    </a:solidFill>
                  </a:tcPr>
                </a:tc>
                <a:tc>
                  <a:txBody>
                    <a:bodyPr/>
                    <a:lstStyle/>
                    <a:p>
                      <a:pPr algn="ctr" fontAlgn="b"/>
                      <a:r>
                        <a:rPr lang="en-US" sz="1400" u="none" strike="noStrike" dirty="0">
                          <a:effectLst/>
                          <a:latin typeface="Cambria" pitchFamily="18" charset="0"/>
                        </a:rPr>
                        <a:t>$2,249,712 </a:t>
                      </a:r>
                      <a:endParaRPr lang="en-US" sz="1400" b="0" i="0" u="none" strike="noStrike" dirty="0">
                        <a:solidFill>
                          <a:srgbClr val="000000"/>
                        </a:solidFill>
                        <a:effectLst/>
                        <a:latin typeface="Cambria" panose="02040503050406030204" pitchFamily="18" charset="0"/>
                      </a:endParaRPr>
                    </a:p>
                  </a:txBody>
                  <a:tcPr marL="7620" marR="7620" marT="7620" marB="0" anchor="b">
                    <a:solidFill>
                      <a:srgbClr val="E7E7E7"/>
                    </a:solidFill>
                  </a:tcPr>
                </a:tc>
              </a:tr>
              <a:tr h="231422">
                <a:tc>
                  <a:txBody>
                    <a:bodyPr/>
                    <a:lstStyle/>
                    <a:p>
                      <a:pPr algn="ctr" fontAlgn="b"/>
                      <a:r>
                        <a:rPr lang="en-US" sz="1400" u="none" strike="noStrike" dirty="0">
                          <a:effectLst/>
                          <a:latin typeface="Cambria" pitchFamily="18" charset="0"/>
                        </a:rPr>
                        <a:t>Retail Services</a:t>
                      </a:r>
                      <a:endParaRPr lang="en-US" sz="1400" b="0" i="0" u="none" strike="noStrike" dirty="0">
                        <a:solidFill>
                          <a:srgbClr val="000000"/>
                        </a:solidFill>
                        <a:effectLst/>
                        <a:latin typeface="Cambria" panose="02040503050406030204" pitchFamily="18" charset="0"/>
                      </a:endParaRPr>
                    </a:p>
                  </a:txBody>
                  <a:tcPr marL="7620" marR="7620" marT="7620" marB="0" anchor="b">
                    <a:solidFill>
                      <a:schemeClr val="bg1"/>
                    </a:solidFill>
                  </a:tcPr>
                </a:tc>
                <a:tc>
                  <a:txBody>
                    <a:bodyPr/>
                    <a:lstStyle/>
                    <a:p>
                      <a:pPr algn="ctr" fontAlgn="b"/>
                      <a:r>
                        <a:rPr lang="en-US" sz="1400" u="none" strike="noStrike" dirty="0">
                          <a:effectLst/>
                          <a:latin typeface="Cambria" pitchFamily="18" charset="0"/>
                        </a:rPr>
                        <a:t>1</a:t>
                      </a:r>
                      <a:endParaRPr lang="en-US" sz="1400" b="0" i="0" u="none" strike="noStrike" dirty="0">
                        <a:solidFill>
                          <a:srgbClr val="000000"/>
                        </a:solidFill>
                        <a:effectLst/>
                        <a:latin typeface="Cambria" panose="02040503050406030204" pitchFamily="18" charset="0"/>
                      </a:endParaRPr>
                    </a:p>
                  </a:txBody>
                  <a:tcPr marL="7620" marR="7620" marT="7620" marB="0" anchor="b">
                    <a:solidFill>
                      <a:schemeClr val="bg1"/>
                    </a:solidFill>
                  </a:tcPr>
                </a:tc>
                <a:tc>
                  <a:txBody>
                    <a:bodyPr/>
                    <a:lstStyle/>
                    <a:p>
                      <a:pPr algn="ctr" fontAlgn="b"/>
                      <a:r>
                        <a:rPr lang="en-US" sz="1400" u="none" strike="noStrike" dirty="0">
                          <a:effectLst/>
                          <a:latin typeface="Cambria" pitchFamily="18" charset="0"/>
                        </a:rPr>
                        <a:t>$460,972 </a:t>
                      </a:r>
                      <a:endParaRPr lang="en-US" sz="1400" b="0" i="0" u="none" strike="noStrike" dirty="0">
                        <a:solidFill>
                          <a:srgbClr val="000000"/>
                        </a:solidFill>
                        <a:effectLst/>
                        <a:latin typeface="Cambria" panose="02040503050406030204" pitchFamily="18" charset="0"/>
                      </a:endParaRPr>
                    </a:p>
                  </a:txBody>
                  <a:tcPr marL="7620" marR="7620" marT="7620" marB="0" anchor="b">
                    <a:solidFill>
                      <a:schemeClr val="bg1"/>
                    </a:solidFill>
                  </a:tcPr>
                </a:tc>
              </a:tr>
              <a:tr h="231422">
                <a:tc>
                  <a:txBody>
                    <a:bodyPr/>
                    <a:lstStyle/>
                    <a:p>
                      <a:pPr algn="ctr" fontAlgn="b"/>
                      <a:r>
                        <a:rPr lang="en-US" sz="1400" u="none" strike="noStrike" dirty="0">
                          <a:effectLst/>
                          <a:latin typeface="Cambria" pitchFamily="18" charset="0"/>
                        </a:rPr>
                        <a:t>M&amp;D</a:t>
                      </a:r>
                      <a:endParaRPr lang="en-US" sz="1400" b="0" i="0" u="none" strike="noStrike" dirty="0">
                        <a:solidFill>
                          <a:srgbClr val="000000"/>
                        </a:solidFill>
                        <a:effectLst/>
                        <a:latin typeface="Cambria" panose="02040503050406030204" pitchFamily="18" charset="0"/>
                      </a:endParaRPr>
                    </a:p>
                  </a:txBody>
                  <a:tcPr marL="7620" marR="7620" marT="7620" marB="0" anchor="b">
                    <a:solidFill>
                      <a:srgbClr val="E7E7E7"/>
                    </a:solidFill>
                  </a:tcPr>
                </a:tc>
                <a:tc>
                  <a:txBody>
                    <a:bodyPr/>
                    <a:lstStyle/>
                    <a:p>
                      <a:pPr algn="ctr" fontAlgn="b"/>
                      <a:r>
                        <a:rPr lang="en-US" sz="1400" u="none" strike="noStrike" dirty="0">
                          <a:effectLst/>
                          <a:latin typeface="Cambria" pitchFamily="18" charset="0"/>
                        </a:rPr>
                        <a:t>26</a:t>
                      </a:r>
                      <a:endParaRPr lang="en-US" sz="1400" b="0" i="0" u="none" strike="noStrike" dirty="0">
                        <a:solidFill>
                          <a:srgbClr val="000000"/>
                        </a:solidFill>
                        <a:effectLst/>
                        <a:latin typeface="Cambria" panose="02040503050406030204" pitchFamily="18" charset="0"/>
                      </a:endParaRPr>
                    </a:p>
                  </a:txBody>
                  <a:tcPr marL="7620" marR="7620" marT="7620" marB="0" anchor="b">
                    <a:solidFill>
                      <a:srgbClr val="E7E7E7"/>
                    </a:solidFill>
                  </a:tcPr>
                </a:tc>
                <a:tc>
                  <a:txBody>
                    <a:bodyPr/>
                    <a:lstStyle/>
                    <a:p>
                      <a:pPr algn="ctr" fontAlgn="b"/>
                      <a:r>
                        <a:rPr lang="en-US" sz="1400" u="none" strike="noStrike" dirty="0">
                          <a:effectLst/>
                          <a:latin typeface="Cambria" pitchFamily="18" charset="0"/>
                        </a:rPr>
                        <a:t>$31,236 </a:t>
                      </a:r>
                      <a:endParaRPr lang="en-US" sz="1400" b="0" i="0" u="none" strike="noStrike" dirty="0">
                        <a:solidFill>
                          <a:srgbClr val="000000"/>
                        </a:solidFill>
                        <a:effectLst/>
                        <a:latin typeface="Cambria" panose="02040503050406030204" pitchFamily="18" charset="0"/>
                      </a:endParaRPr>
                    </a:p>
                  </a:txBody>
                  <a:tcPr marL="7620" marR="7620" marT="7620" marB="0" anchor="b">
                    <a:solidFill>
                      <a:srgbClr val="E7E7E7"/>
                    </a:solidFill>
                  </a:tcPr>
                </a:tc>
              </a:tr>
              <a:tr h="231422">
                <a:tc>
                  <a:txBody>
                    <a:bodyPr/>
                    <a:lstStyle/>
                    <a:p>
                      <a:pPr algn="ctr" fontAlgn="b"/>
                      <a:r>
                        <a:rPr lang="en-US" sz="1400" b="1" u="none" strike="noStrike" dirty="0">
                          <a:effectLst/>
                          <a:latin typeface="Cambria" pitchFamily="18" charset="0"/>
                        </a:rPr>
                        <a:t>Total Annual Sales </a:t>
                      </a:r>
                      <a:endParaRPr lang="en-US" sz="1400" b="1" i="0" u="none" strike="noStrike" dirty="0">
                        <a:solidFill>
                          <a:srgbClr val="000000"/>
                        </a:solidFill>
                        <a:effectLst/>
                        <a:latin typeface="Cambria" panose="02040503050406030204" pitchFamily="18" charset="0"/>
                      </a:endParaRPr>
                    </a:p>
                  </a:txBody>
                  <a:tcPr marL="7620" marR="7620" marT="7620" marB="0" anchor="b">
                    <a:solidFill>
                      <a:schemeClr val="bg1"/>
                    </a:solidFill>
                  </a:tcPr>
                </a:tc>
                <a:tc>
                  <a:txBody>
                    <a:bodyPr/>
                    <a:lstStyle/>
                    <a:p>
                      <a:pPr algn="ctr" fontAlgn="b"/>
                      <a:r>
                        <a:rPr lang="en-US" sz="1400" b="1" u="none" strike="noStrike" dirty="0">
                          <a:effectLst/>
                          <a:latin typeface="Cambria" pitchFamily="18" charset="0"/>
                        </a:rPr>
                        <a:t>1935</a:t>
                      </a:r>
                      <a:endParaRPr lang="en-US" sz="1400" b="1" i="0" u="none" strike="noStrike" dirty="0">
                        <a:solidFill>
                          <a:srgbClr val="000000"/>
                        </a:solidFill>
                        <a:effectLst/>
                        <a:latin typeface="Cambria" panose="02040503050406030204" pitchFamily="18" charset="0"/>
                      </a:endParaRPr>
                    </a:p>
                  </a:txBody>
                  <a:tcPr marL="7620" marR="7620" marT="7620" marB="0" anchor="b">
                    <a:solidFill>
                      <a:schemeClr val="bg1"/>
                    </a:solidFill>
                  </a:tcPr>
                </a:tc>
                <a:tc>
                  <a:txBody>
                    <a:bodyPr/>
                    <a:lstStyle/>
                    <a:p>
                      <a:pPr algn="ctr" fontAlgn="b"/>
                      <a:r>
                        <a:rPr lang="en-US" sz="1400" b="1" u="none" strike="noStrike" dirty="0">
                          <a:effectLst/>
                          <a:latin typeface="Cambria" pitchFamily="18" charset="0"/>
                        </a:rPr>
                        <a:t>$1,861,069,393 </a:t>
                      </a:r>
                      <a:endParaRPr lang="en-US" sz="1400" b="1" i="0" u="none" strike="noStrike" dirty="0">
                        <a:solidFill>
                          <a:srgbClr val="000000"/>
                        </a:solidFill>
                        <a:effectLst/>
                        <a:latin typeface="Cambria" panose="02040503050406030204" pitchFamily="18" charset="0"/>
                      </a:endParaRPr>
                    </a:p>
                  </a:txBody>
                  <a:tcPr marL="7620" marR="7620" marT="7620" marB="0" anchor="b">
                    <a:solidFill>
                      <a:schemeClr val="bg1"/>
                    </a:solidFill>
                  </a:tcPr>
                </a:tc>
              </a:tr>
            </a:tbl>
          </a:graphicData>
        </a:graphic>
      </p:graphicFrame>
    </p:spTree>
    <p:extLst>
      <p:ext uri="{BB962C8B-B14F-4D97-AF65-F5344CB8AC3E}">
        <p14:creationId xmlns:p14="http://schemas.microsoft.com/office/powerpoint/2010/main" val="27336590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66800" y="1212090"/>
            <a:ext cx="7251700" cy="511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r>
              <a:rPr lang="en-US" dirty="0" err="1"/>
              <a:t>SourceAmerica</a:t>
            </a:r>
            <a:r>
              <a:rPr lang="en-US" dirty="0"/>
              <a:t> Services – </a:t>
            </a:r>
            <a:r>
              <a:rPr lang="en-US" dirty="0" smtClean="0"/>
              <a:t>FY14</a:t>
            </a:r>
            <a:endParaRPr lang="en-US" dirty="0"/>
          </a:p>
        </p:txBody>
      </p:sp>
      <p:sp>
        <p:nvSpPr>
          <p:cNvPr id="4" name="Slide Number Placeholder 5"/>
          <p:cNvSpPr>
            <a:spLocks noGrp="1"/>
          </p:cNvSpPr>
          <p:nvPr>
            <p:ph type="sldNum" sz="quarter" idx="4"/>
          </p:nvPr>
        </p:nvSpPr>
        <p:spPr>
          <a:prstGeom prst="rect">
            <a:avLst/>
          </a:prstGeom>
        </p:spPr>
        <p:txBody>
          <a:bodyPr anchor="ctr" anchorCtr="0"/>
          <a:lstStyle>
            <a:lvl1pPr algn="ctr">
              <a:defRPr sz="1000">
                <a:solidFill>
                  <a:schemeClr val="bg2"/>
                </a:solidFill>
                <a:latin typeface="Franklin Gothic Book"/>
                <a:cs typeface="Franklin Gothic Book"/>
              </a:defRPr>
            </a:lvl1pPr>
          </a:lstStyle>
          <a:p>
            <a:fld id="{4D6093E0-1F92-4927-8540-63E729576F43}" type="slidenum">
              <a:rPr lang="en-US" smtClean="0"/>
              <a:t>27</a:t>
            </a:fld>
            <a:endParaRPr lang="en-US" dirty="0"/>
          </a:p>
        </p:txBody>
      </p:sp>
    </p:spTree>
    <p:extLst>
      <p:ext uri="{BB962C8B-B14F-4D97-AF65-F5344CB8AC3E}">
        <p14:creationId xmlns:p14="http://schemas.microsoft.com/office/powerpoint/2010/main" val="5241078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p>
            <a:r>
              <a:rPr lang="en-US" altLang="en-US" dirty="0"/>
              <a:t>The </a:t>
            </a:r>
            <a:r>
              <a:rPr lang="en-US" altLang="en-US" dirty="0" err="1"/>
              <a:t>AbilityOne</a:t>
            </a:r>
            <a:r>
              <a:rPr lang="en-US" altLang="en-US" dirty="0"/>
              <a:t> Procurement List</a:t>
            </a:r>
            <a:endParaRPr lang="en-US" dirty="0"/>
          </a:p>
        </p:txBody>
      </p:sp>
      <p:sp>
        <p:nvSpPr>
          <p:cNvPr id="5" name="Content Placeholder 4"/>
          <p:cNvSpPr>
            <a:spLocks noGrp="1"/>
          </p:cNvSpPr>
          <p:nvPr>
            <p:ph sz="quarter" idx="11"/>
          </p:nvPr>
        </p:nvSpPr>
        <p:spPr>
          <a:xfrm>
            <a:off x="463550" y="1282700"/>
            <a:ext cx="8223250" cy="5194300"/>
          </a:xfrm>
        </p:spPr>
        <p:txBody>
          <a:bodyPr>
            <a:noAutofit/>
          </a:bodyPr>
          <a:lstStyle/>
          <a:p>
            <a:pPr marL="347663" indent="-347663" eaLnBrk="0" hangingPunct="0">
              <a:spcBef>
                <a:spcPts val="0"/>
              </a:spcBef>
              <a:spcAft>
                <a:spcPts val="600"/>
              </a:spcAft>
              <a:buFontTx/>
              <a:buChar char="•"/>
              <a:defRPr/>
            </a:pPr>
            <a:r>
              <a:rPr lang="en-US" sz="2400" kern="0" dirty="0">
                <a:solidFill>
                  <a:srgbClr val="000000"/>
                </a:solidFill>
                <a:latin typeface="Cambria" panose="02040503050406030204" pitchFamily="18" charset="0"/>
                <a:ea typeface="ＭＳ Ｐゴシック"/>
              </a:rPr>
              <a:t>The Commission maintains a Procurement List of products and services </a:t>
            </a:r>
            <a:r>
              <a:rPr lang="en-US" sz="2400" kern="0" dirty="0" smtClean="0">
                <a:solidFill>
                  <a:srgbClr val="000000"/>
                </a:solidFill>
                <a:latin typeface="Cambria" panose="02040503050406030204" pitchFamily="18" charset="0"/>
                <a:ea typeface="ＭＳ Ｐゴシック"/>
              </a:rPr>
              <a:t>that have </a:t>
            </a:r>
            <a:r>
              <a:rPr lang="en-US" sz="2400" kern="0" dirty="0">
                <a:solidFill>
                  <a:srgbClr val="000000"/>
                </a:solidFill>
                <a:latin typeface="Cambria" panose="02040503050406030204" pitchFamily="18" charset="0"/>
                <a:ea typeface="ＭＳ Ｐゴシック"/>
              </a:rPr>
              <a:t>been placed in the </a:t>
            </a:r>
            <a:r>
              <a:rPr lang="en-US" sz="2400" kern="0" dirty="0" err="1">
                <a:solidFill>
                  <a:srgbClr val="000000"/>
                </a:solidFill>
                <a:latin typeface="Cambria" panose="02040503050406030204" pitchFamily="18" charset="0"/>
                <a:ea typeface="ＭＳ Ｐゴシック"/>
              </a:rPr>
              <a:t>AbilityOne</a:t>
            </a:r>
            <a:r>
              <a:rPr lang="en-US" sz="2400" kern="0" dirty="0">
                <a:solidFill>
                  <a:srgbClr val="000000"/>
                </a:solidFill>
                <a:latin typeface="Cambria" panose="02040503050406030204" pitchFamily="18" charset="0"/>
                <a:ea typeface="ＭＳ Ｐゴシック"/>
              </a:rPr>
              <a:t> Program, as referenced in FAR Subparts 8.0 and </a:t>
            </a:r>
            <a:r>
              <a:rPr lang="en-US" sz="2400" kern="0" dirty="0" smtClean="0">
                <a:solidFill>
                  <a:srgbClr val="000000"/>
                </a:solidFill>
                <a:latin typeface="Cambria" panose="02040503050406030204" pitchFamily="18" charset="0"/>
                <a:ea typeface="ＭＳ Ｐゴシック"/>
              </a:rPr>
              <a:t>8.7</a:t>
            </a:r>
            <a:endParaRPr lang="en-US" sz="2400" kern="0" dirty="0">
              <a:solidFill>
                <a:srgbClr val="000000"/>
              </a:solidFill>
              <a:latin typeface="Cambria" panose="02040503050406030204" pitchFamily="18" charset="0"/>
              <a:ea typeface="ＭＳ Ｐゴシック"/>
            </a:endParaRPr>
          </a:p>
          <a:p>
            <a:pPr marL="347663" indent="-347663" eaLnBrk="0" hangingPunct="0">
              <a:spcBef>
                <a:spcPts val="0"/>
              </a:spcBef>
              <a:spcAft>
                <a:spcPts val="600"/>
              </a:spcAft>
              <a:buFontTx/>
              <a:buChar char="•"/>
              <a:defRPr/>
            </a:pPr>
            <a:r>
              <a:rPr lang="en-US" sz="2400" kern="0" dirty="0">
                <a:solidFill>
                  <a:srgbClr val="000000"/>
                </a:solidFill>
                <a:latin typeface="Cambria" panose="02040503050406030204" pitchFamily="18" charset="0"/>
                <a:ea typeface="ＭＳ Ｐゴシック"/>
              </a:rPr>
              <a:t>Once a product or service is on the Procurement List, the government must buy it from the organization designated by the Commission until the government no longer has requirements for that item, or until a nonprofit agency employing people who are blind or have </a:t>
            </a:r>
            <a:r>
              <a:rPr lang="en-US" sz="2400" kern="0" dirty="0" smtClean="0">
                <a:solidFill>
                  <a:srgbClr val="000000"/>
                </a:solidFill>
                <a:latin typeface="Cambria" panose="02040503050406030204" pitchFamily="18" charset="0"/>
                <a:ea typeface="ＭＳ Ｐゴシック"/>
              </a:rPr>
              <a:t>significant </a:t>
            </a:r>
            <a:r>
              <a:rPr lang="en-US" sz="2400" kern="0" dirty="0">
                <a:solidFill>
                  <a:srgbClr val="000000"/>
                </a:solidFill>
                <a:latin typeface="Cambria" panose="02040503050406030204" pitchFamily="18" charset="0"/>
                <a:ea typeface="ＭＳ Ｐゴシック"/>
              </a:rPr>
              <a:t>disabilities can no longer furnish that </a:t>
            </a:r>
            <a:r>
              <a:rPr lang="en-US" sz="2400" kern="0" dirty="0" smtClean="0">
                <a:solidFill>
                  <a:srgbClr val="000000"/>
                </a:solidFill>
                <a:latin typeface="Cambria" panose="02040503050406030204" pitchFamily="18" charset="0"/>
                <a:ea typeface="ＭＳ Ｐゴシック"/>
              </a:rPr>
              <a:t>item</a:t>
            </a:r>
            <a:endParaRPr lang="en-US" sz="2400" kern="0" dirty="0">
              <a:solidFill>
                <a:srgbClr val="000000"/>
              </a:solidFill>
              <a:latin typeface="Cambria" panose="02040503050406030204" pitchFamily="18" charset="0"/>
              <a:ea typeface="ＭＳ Ｐゴシック"/>
            </a:endParaRPr>
          </a:p>
          <a:p>
            <a:pPr marL="347663" indent="-347663" eaLnBrk="0" hangingPunct="0">
              <a:spcBef>
                <a:spcPts val="0"/>
              </a:spcBef>
              <a:spcAft>
                <a:spcPts val="600"/>
              </a:spcAft>
              <a:buFontTx/>
              <a:buChar char="•"/>
              <a:defRPr/>
            </a:pPr>
            <a:r>
              <a:rPr lang="en-US" sz="2400" kern="0" dirty="0">
                <a:solidFill>
                  <a:srgbClr val="000000"/>
                </a:solidFill>
                <a:latin typeface="Cambria" panose="02040503050406030204" pitchFamily="18" charset="0"/>
                <a:ea typeface="ＭＳ Ｐゴシック"/>
              </a:rPr>
              <a:t>Procurement List can be found </a:t>
            </a:r>
            <a:r>
              <a:rPr lang="en-US" sz="2400" kern="0" dirty="0" smtClean="0">
                <a:solidFill>
                  <a:srgbClr val="000000"/>
                </a:solidFill>
                <a:latin typeface="Cambria" panose="02040503050406030204" pitchFamily="18" charset="0"/>
                <a:ea typeface="ＭＳ Ｐゴシック"/>
              </a:rPr>
              <a:t>at:</a:t>
            </a:r>
            <a:endParaRPr lang="en-US" sz="2400" kern="0" dirty="0">
              <a:solidFill>
                <a:srgbClr val="000000"/>
              </a:solidFill>
              <a:latin typeface="Cambria" panose="02040503050406030204" pitchFamily="18" charset="0"/>
              <a:ea typeface="ＭＳ Ｐゴシック"/>
            </a:endParaRPr>
          </a:p>
          <a:p>
            <a:pPr marL="0" indent="0" algn="ctr" defTabSz="347663" eaLnBrk="0" hangingPunct="0">
              <a:spcBef>
                <a:spcPts val="0"/>
              </a:spcBef>
              <a:spcAft>
                <a:spcPts val="600"/>
              </a:spcAft>
              <a:buNone/>
              <a:defRPr/>
            </a:pPr>
            <a:r>
              <a:rPr lang="en-US" sz="2400" kern="0" dirty="0">
                <a:solidFill>
                  <a:srgbClr val="000000"/>
                </a:solidFill>
                <a:latin typeface="Cambria" panose="02040503050406030204" pitchFamily="18" charset="0"/>
                <a:ea typeface="ＭＳ Ｐゴシック"/>
              </a:rPr>
              <a:t>	</a:t>
            </a:r>
            <a:r>
              <a:rPr lang="en-US" sz="2400" u="sng" kern="0" dirty="0">
                <a:solidFill>
                  <a:srgbClr val="0070C0"/>
                </a:solidFill>
                <a:latin typeface="Cambria" panose="02040503050406030204" pitchFamily="18" charset="0"/>
                <a:ea typeface="ＭＳ Ｐゴシック"/>
              </a:rPr>
              <a:t>http://</a:t>
            </a:r>
            <a:r>
              <a:rPr lang="en-US" sz="2400" u="sng" kern="0" dirty="0" smtClean="0">
                <a:solidFill>
                  <a:srgbClr val="0070C0"/>
                </a:solidFill>
                <a:latin typeface="Cambria" panose="02040503050406030204" pitchFamily="18" charset="0"/>
                <a:ea typeface="ＭＳ Ｐゴシック"/>
              </a:rPr>
              <a:t>abilityone.gov/procurement_list/index.html</a:t>
            </a:r>
            <a:endParaRPr lang="en-US" sz="2400" u="sng" kern="0" dirty="0">
              <a:solidFill>
                <a:srgbClr val="0070C0"/>
              </a:solidFill>
              <a:latin typeface="Cambria" panose="02040503050406030204" pitchFamily="18" charset="0"/>
              <a:ea typeface="ＭＳ Ｐゴシック"/>
            </a:endParaRPr>
          </a:p>
        </p:txBody>
      </p:sp>
      <p:sp>
        <p:nvSpPr>
          <p:cNvPr id="4" name="Slide Number Placeholder 5"/>
          <p:cNvSpPr>
            <a:spLocks noGrp="1"/>
          </p:cNvSpPr>
          <p:nvPr>
            <p:ph type="sldNum" sz="quarter" idx="4"/>
          </p:nvPr>
        </p:nvSpPr>
        <p:spPr>
          <a:prstGeom prst="rect">
            <a:avLst/>
          </a:prstGeom>
        </p:spPr>
        <p:txBody>
          <a:bodyPr anchor="ctr" anchorCtr="0"/>
          <a:lstStyle>
            <a:lvl1pPr algn="ctr">
              <a:defRPr sz="1000">
                <a:solidFill>
                  <a:schemeClr val="bg2"/>
                </a:solidFill>
                <a:latin typeface="Franklin Gothic Book"/>
                <a:cs typeface="Franklin Gothic Book"/>
              </a:defRPr>
            </a:lvl1pPr>
          </a:lstStyle>
          <a:p>
            <a:fld id="{4D6093E0-1F92-4927-8540-63E729576F43}" type="slidenum">
              <a:rPr lang="en-US" smtClean="0"/>
              <a:t>28</a:t>
            </a:fld>
            <a:endParaRPr lang="en-US" dirty="0"/>
          </a:p>
        </p:txBody>
      </p:sp>
    </p:spTree>
    <p:extLst>
      <p:ext uri="{BB962C8B-B14F-4D97-AF65-F5344CB8AC3E}">
        <p14:creationId xmlns:p14="http://schemas.microsoft.com/office/powerpoint/2010/main" val="581511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p>
            <a:r>
              <a:rPr lang="en-US" altLang="en-US" dirty="0"/>
              <a:t>Federal </a:t>
            </a:r>
            <a:r>
              <a:rPr lang="en-US" altLang="en-US" dirty="0" smtClean="0"/>
              <a:t>Acquisition/</a:t>
            </a:r>
            <a:r>
              <a:rPr lang="en-US" altLang="en-US" dirty="0" err="1" smtClean="0"/>
              <a:t>AbilityOne</a:t>
            </a:r>
            <a:r>
              <a:rPr lang="en-US" altLang="en-US" dirty="0" smtClean="0"/>
              <a:t> </a:t>
            </a:r>
            <a:r>
              <a:rPr lang="en-US" altLang="en-US" dirty="0"/>
              <a:t>Process</a:t>
            </a:r>
            <a:endParaRPr lang="en-US" dirty="0"/>
          </a:p>
        </p:txBody>
      </p:sp>
      <p:sp>
        <p:nvSpPr>
          <p:cNvPr id="3" name="Content Placeholder 2"/>
          <p:cNvSpPr>
            <a:spLocks noGrp="1"/>
          </p:cNvSpPr>
          <p:nvPr>
            <p:ph sz="quarter" idx="11"/>
          </p:nvPr>
        </p:nvSpPr>
        <p:spPr>
          <a:xfrm>
            <a:off x="463550" y="4038600"/>
            <a:ext cx="8223250" cy="2211388"/>
          </a:xfrm>
        </p:spPr>
        <p:txBody>
          <a:bodyPr>
            <a:noAutofit/>
          </a:bodyPr>
          <a:lstStyle/>
          <a:p>
            <a:pPr fontAlgn="base">
              <a:spcBef>
                <a:spcPct val="0"/>
              </a:spcBef>
              <a:spcAft>
                <a:spcPts val="600"/>
              </a:spcAft>
            </a:pPr>
            <a:r>
              <a:rPr lang="en-US" altLang="en-US" sz="2200" dirty="0">
                <a:solidFill>
                  <a:srgbClr val="000000"/>
                </a:solidFill>
                <a:latin typeface="Cambria" panose="02040503050406030204" pitchFamily="18" charset="0"/>
                <a:ea typeface="ＭＳ Ｐゴシック" pitchFamily="34" charset="-128"/>
              </a:rPr>
              <a:t>90-120 day process for Commission Procurement List Addition</a:t>
            </a:r>
          </a:p>
          <a:p>
            <a:pPr fontAlgn="base">
              <a:spcBef>
                <a:spcPct val="0"/>
              </a:spcBef>
              <a:spcAft>
                <a:spcPts val="600"/>
              </a:spcAft>
            </a:pPr>
            <a:r>
              <a:rPr lang="en-US" altLang="en-US" sz="2200" dirty="0">
                <a:solidFill>
                  <a:srgbClr val="000000"/>
                </a:solidFill>
                <a:latin typeface="Cambria" panose="02040503050406030204" pitchFamily="18" charset="0"/>
                <a:ea typeface="ＭＳ Ｐゴシック" pitchFamily="34" charset="-128"/>
              </a:rPr>
              <a:t>Functions within legal/regulatory framework implemented by the FAR</a:t>
            </a:r>
          </a:p>
          <a:p>
            <a:pPr fontAlgn="base">
              <a:spcBef>
                <a:spcPct val="0"/>
              </a:spcBef>
              <a:spcAft>
                <a:spcPts val="600"/>
              </a:spcAft>
            </a:pPr>
            <a:r>
              <a:rPr lang="en-US" altLang="en-US" sz="2200" dirty="0">
                <a:solidFill>
                  <a:srgbClr val="000000"/>
                </a:solidFill>
                <a:latin typeface="Cambria" panose="02040503050406030204" pitchFamily="18" charset="0"/>
                <a:ea typeface="ＭＳ Ｐゴシック" pitchFamily="34" charset="-128"/>
              </a:rPr>
              <a:t>Involves entire acquisition team</a:t>
            </a:r>
          </a:p>
          <a:p>
            <a:pPr fontAlgn="base">
              <a:spcBef>
                <a:spcPct val="0"/>
              </a:spcBef>
              <a:spcAft>
                <a:spcPts val="600"/>
              </a:spcAft>
            </a:pPr>
            <a:r>
              <a:rPr lang="en-US" altLang="en-US" sz="2200" dirty="0">
                <a:solidFill>
                  <a:srgbClr val="000000"/>
                </a:solidFill>
                <a:latin typeface="Cambria" panose="02040503050406030204" pitchFamily="18" charset="0"/>
                <a:ea typeface="ＭＳ Ｐゴシック" pitchFamily="34" charset="-128"/>
              </a:rPr>
              <a:t>Balances goals of obtaining best value for the government and promoting </a:t>
            </a:r>
            <a:r>
              <a:rPr lang="en-US" altLang="en-US" sz="2200" dirty="0" smtClean="0">
                <a:solidFill>
                  <a:srgbClr val="000000"/>
                </a:solidFill>
                <a:latin typeface="Cambria" panose="02040503050406030204" pitchFamily="18" charset="0"/>
                <a:ea typeface="ＭＳ Ｐゴシック" pitchFamily="34" charset="-128"/>
              </a:rPr>
              <a:t>competition</a:t>
            </a:r>
            <a:endParaRPr lang="en-US" altLang="en-US" sz="2200" dirty="0">
              <a:solidFill>
                <a:srgbClr val="000000"/>
              </a:solidFill>
              <a:latin typeface="Cambria" panose="02040503050406030204" pitchFamily="18" charset="0"/>
              <a:ea typeface="ＭＳ Ｐゴシック" pitchFamily="34" charset="-128"/>
            </a:endParaRPr>
          </a:p>
        </p:txBody>
      </p:sp>
      <p:sp>
        <p:nvSpPr>
          <p:cNvPr id="48" name="Slide Number Placeholder 5"/>
          <p:cNvSpPr>
            <a:spLocks noGrp="1"/>
          </p:cNvSpPr>
          <p:nvPr>
            <p:ph type="sldNum" sz="quarter" idx="4"/>
          </p:nvPr>
        </p:nvSpPr>
        <p:spPr>
          <a:prstGeom prst="rect">
            <a:avLst/>
          </a:prstGeom>
        </p:spPr>
        <p:txBody>
          <a:bodyPr anchor="ctr" anchorCtr="0"/>
          <a:lstStyle>
            <a:lvl1pPr algn="ctr">
              <a:defRPr sz="1000">
                <a:solidFill>
                  <a:schemeClr val="bg2"/>
                </a:solidFill>
                <a:latin typeface="Franklin Gothic Book"/>
                <a:cs typeface="Franklin Gothic Book"/>
              </a:defRPr>
            </a:lvl1pPr>
          </a:lstStyle>
          <a:p>
            <a:fld id="{4D6093E0-1F92-4927-8540-63E729576F43}" type="slidenum">
              <a:rPr lang="en-US" smtClean="0"/>
              <a:t>29</a:t>
            </a:fld>
            <a:endParaRPr lang="en-US" dirty="0"/>
          </a:p>
        </p:txBody>
      </p:sp>
      <p:sp>
        <p:nvSpPr>
          <p:cNvPr id="25" name="Line 6"/>
          <p:cNvSpPr>
            <a:spLocks noChangeShapeType="1"/>
          </p:cNvSpPr>
          <p:nvPr/>
        </p:nvSpPr>
        <p:spPr bwMode="auto">
          <a:xfrm flipV="1">
            <a:off x="381000" y="2337594"/>
            <a:ext cx="2632076" cy="1588"/>
          </a:xfrm>
          <a:prstGeom prst="line">
            <a:avLst/>
          </a:prstGeom>
          <a:noFill/>
          <a:ln w="44450">
            <a:solidFill>
              <a:srgbClr val="000000"/>
            </a:solidFill>
            <a:round/>
            <a:headEnd type="oval" w="med" len="med"/>
            <a:tailEnd type="stealth" w="lg" len="lg"/>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itchFamily="34" charset="0"/>
              <a:ea typeface="ＭＳ Ｐゴシック" pitchFamily="34" charset="-128"/>
            </a:endParaRPr>
          </a:p>
        </p:txBody>
      </p:sp>
      <p:grpSp>
        <p:nvGrpSpPr>
          <p:cNvPr id="26" name="Group 7"/>
          <p:cNvGrpSpPr>
            <a:grpSpLocks/>
          </p:cNvGrpSpPr>
          <p:nvPr/>
        </p:nvGrpSpPr>
        <p:grpSpPr bwMode="auto">
          <a:xfrm>
            <a:off x="677863" y="1862137"/>
            <a:ext cx="1817687" cy="957263"/>
            <a:chOff x="421" y="1468"/>
            <a:chExt cx="1145" cy="603"/>
          </a:xfrm>
        </p:grpSpPr>
        <p:sp>
          <p:nvSpPr>
            <p:cNvPr id="27" name="Rectangle 8"/>
            <p:cNvSpPr>
              <a:spLocks noChangeArrowheads="1"/>
            </p:cNvSpPr>
            <p:nvPr/>
          </p:nvSpPr>
          <p:spPr bwMode="auto">
            <a:xfrm>
              <a:off x="481" y="1468"/>
              <a:ext cx="1025" cy="603"/>
            </a:xfrm>
            <a:prstGeom prst="rect">
              <a:avLst/>
            </a:prstGeom>
            <a:solidFill>
              <a:srgbClr val="FFCC00"/>
            </a:solidFill>
            <a:ln>
              <a:noFill/>
            </a:ln>
            <a:extLst>
              <a:ext uri="{91240B29-F687-4F45-9708-019B960494DF}">
                <a14:hiddenLine xmlns:a14="http://schemas.microsoft.com/office/drawing/2010/main" w="44450">
                  <a:solidFill>
                    <a:srgbClr val="000000"/>
                  </a:solidFill>
                  <a:miter lim="800000"/>
                  <a:headEnd/>
                  <a:tailEnd/>
                </a14:hiddenLine>
              </a:ext>
            </a:extLst>
          </p:spPr>
          <p:txBody>
            <a:bodyPr wrap="none" anchor="ctr"/>
            <a:lstStyle/>
            <a:p>
              <a:pPr algn="ctr" fontAlgn="base">
                <a:spcBef>
                  <a:spcPct val="0"/>
                </a:spcBef>
                <a:spcAft>
                  <a:spcPct val="0"/>
                </a:spcAft>
                <a:defRPr/>
              </a:pPr>
              <a:endParaRPr lang="en-US" dirty="0">
                <a:solidFill>
                  <a:srgbClr val="000000"/>
                </a:solidFill>
                <a:latin typeface="Arial" pitchFamily="34" charset="0"/>
                <a:ea typeface="ＭＳ Ｐゴシック" pitchFamily="34" charset="-128"/>
              </a:endParaRPr>
            </a:p>
          </p:txBody>
        </p:sp>
        <p:sp>
          <p:nvSpPr>
            <p:cNvPr id="28" name="Text Box 9"/>
            <p:cNvSpPr txBox="1">
              <a:spLocks noChangeArrowheads="1"/>
            </p:cNvSpPr>
            <p:nvPr/>
          </p:nvSpPr>
          <p:spPr bwMode="auto">
            <a:xfrm>
              <a:off x="421" y="1539"/>
              <a:ext cx="1145"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algn="ctr" fontAlgn="base">
                <a:spcBef>
                  <a:spcPct val="0"/>
                </a:spcBef>
                <a:spcAft>
                  <a:spcPct val="0"/>
                </a:spcAft>
                <a:buFontTx/>
                <a:buNone/>
              </a:pPr>
              <a:r>
                <a:rPr lang="en-US" altLang="en-US" sz="1400" b="1" dirty="0">
                  <a:solidFill>
                    <a:srgbClr val="000000"/>
                  </a:solidFill>
                  <a:latin typeface="Cambria" panose="02040503050406030204" pitchFamily="18" charset="0"/>
                  <a:ea typeface="ＭＳ Ｐゴシック" pitchFamily="34" charset="-128"/>
                </a:rPr>
                <a:t>Identification </a:t>
              </a:r>
              <a:r>
                <a:rPr lang="en-US" altLang="en-US" sz="1400" b="1" dirty="0" smtClean="0">
                  <a:solidFill>
                    <a:srgbClr val="000000"/>
                  </a:solidFill>
                  <a:latin typeface="Cambria" panose="02040503050406030204" pitchFamily="18" charset="0"/>
                  <a:ea typeface="ＭＳ Ｐゴシック" pitchFamily="34" charset="-128"/>
                </a:rPr>
                <a:t>of </a:t>
              </a:r>
              <a:r>
                <a:rPr lang="en-US" altLang="en-US" sz="1400" b="1" dirty="0">
                  <a:solidFill>
                    <a:srgbClr val="000000"/>
                  </a:solidFill>
                  <a:latin typeface="Cambria" panose="02040503050406030204" pitchFamily="18" charset="0"/>
                  <a:ea typeface="ＭＳ Ｐゴシック" pitchFamily="34" charset="-128"/>
                </a:rPr>
                <a:t>Requirement </a:t>
              </a:r>
            </a:p>
            <a:p>
              <a:pPr algn="ctr" fontAlgn="base">
                <a:spcBef>
                  <a:spcPct val="0"/>
                </a:spcBef>
                <a:spcAft>
                  <a:spcPct val="0"/>
                </a:spcAft>
                <a:buFontTx/>
                <a:buNone/>
              </a:pPr>
              <a:r>
                <a:rPr lang="en-US" altLang="en-US" sz="1400" b="1" dirty="0">
                  <a:solidFill>
                    <a:srgbClr val="000000"/>
                  </a:solidFill>
                  <a:latin typeface="Cambria" panose="02040503050406030204" pitchFamily="18" charset="0"/>
                  <a:ea typeface="ＭＳ Ｐゴシック" pitchFamily="34" charset="-128"/>
                </a:rPr>
                <a:t>or Need</a:t>
              </a:r>
            </a:p>
          </p:txBody>
        </p:sp>
      </p:grpSp>
      <p:sp>
        <p:nvSpPr>
          <p:cNvPr id="29" name="Line 10"/>
          <p:cNvSpPr>
            <a:spLocks noChangeShapeType="1"/>
          </p:cNvSpPr>
          <p:nvPr/>
        </p:nvSpPr>
        <p:spPr bwMode="auto">
          <a:xfrm>
            <a:off x="4669631" y="2339182"/>
            <a:ext cx="2768599" cy="0"/>
          </a:xfrm>
          <a:prstGeom prst="line">
            <a:avLst/>
          </a:prstGeom>
          <a:noFill/>
          <a:ln w="4445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itchFamily="34" charset="0"/>
              <a:ea typeface="ＭＳ Ｐゴシック" pitchFamily="34" charset="-128"/>
            </a:endParaRPr>
          </a:p>
        </p:txBody>
      </p:sp>
      <p:grpSp>
        <p:nvGrpSpPr>
          <p:cNvPr id="30" name="Group 11"/>
          <p:cNvGrpSpPr>
            <a:grpSpLocks/>
          </p:cNvGrpSpPr>
          <p:nvPr/>
        </p:nvGrpSpPr>
        <p:grpSpPr bwMode="auto">
          <a:xfrm>
            <a:off x="2868613" y="1859757"/>
            <a:ext cx="1914525" cy="957263"/>
            <a:chOff x="1807" y="1468"/>
            <a:chExt cx="1206" cy="603"/>
          </a:xfrm>
        </p:grpSpPr>
        <p:sp>
          <p:nvSpPr>
            <p:cNvPr id="31" name="Rectangle 12"/>
            <p:cNvSpPr>
              <a:spLocks noChangeArrowheads="1"/>
            </p:cNvSpPr>
            <p:nvPr/>
          </p:nvSpPr>
          <p:spPr bwMode="auto">
            <a:xfrm>
              <a:off x="1898" y="1468"/>
              <a:ext cx="1024" cy="603"/>
            </a:xfrm>
            <a:prstGeom prst="rect">
              <a:avLst/>
            </a:prstGeom>
            <a:solidFill>
              <a:schemeClr val="accent2">
                <a:lumMod val="60000"/>
                <a:lumOff val="40000"/>
              </a:schemeClr>
            </a:solidFill>
            <a:ln>
              <a:noFill/>
            </a:ln>
            <a:extLst>
              <a:ext uri="{91240B29-F687-4F45-9708-019B960494DF}">
                <a14:hiddenLine xmlns:a14="http://schemas.microsoft.com/office/drawing/2010/main" w="44450">
                  <a:solidFill>
                    <a:srgbClr val="000000"/>
                  </a:solidFill>
                  <a:miter lim="800000"/>
                  <a:headEnd/>
                  <a:tailEnd/>
                </a14:hiddenLine>
              </a:ext>
            </a:extLst>
          </p:spPr>
          <p:txBody>
            <a:bodyPr wrap="none" anchor="ctr"/>
            <a:lstStyle/>
            <a:p>
              <a:pPr algn="ctr" fontAlgn="base">
                <a:spcBef>
                  <a:spcPct val="0"/>
                </a:spcBef>
                <a:spcAft>
                  <a:spcPct val="0"/>
                </a:spcAft>
                <a:defRPr/>
              </a:pPr>
              <a:endParaRPr lang="en-US" dirty="0">
                <a:solidFill>
                  <a:srgbClr val="000000"/>
                </a:solidFill>
                <a:latin typeface="Arial" pitchFamily="34" charset="0"/>
                <a:ea typeface="ＭＳ Ｐゴシック" pitchFamily="34" charset="-128"/>
              </a:endParaRPr>
            </a:p>
          </p:txBody>
        </p:sp>
        <p:sp>
          <p:nvSpPr>
            <p:cNvPr id="32" name="Text Box 13"/>
            <p:cNvSpPr txBox="1">
              <a:spLocks noChangeArrowheads="1"/>
            </p:cNvSpPr>
            <p:nvPr/>
          </p:nvSpPr>
          <p:spPr bwMode="auto">
            <a:xfrm>
              <a:off x="1807" y="1606"/>
              <a:ext cx="120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algn="ctr" fontAlgn="base">
                <a:spcBef>
                  <a:spcPct val="50000"/>
                </a:spcBef>
                <a:spcAft>
                  <a:spcPct val="0"/>
                </a:spcAft>
                <a:buFontTx/>
                <a:buNone/>
              </a:pPr>
              <a:r>
                <a:rPr lang="en-US" altLang="en-US" sz="1400" b="1" dirty="0">
                  <a:solidFill>
                    <a:srgbClr val="000000"/>
                  </a:solidFill>
                  <a:latin typeface="Cambria" panose="02040503050406030204" pitchFamily="18" charset="0"/>
                  <a:ea typeface="ＭＳ Ｐゴシック" pitchFamily="34" charset="-128"/>
                </a:rPr>
                <a:t>Market Research</a:t>
              </a:r>
            </a:p>
            <a:p>
              <a:pPr algn="ctr" fontAlgn="base">
                <a:spcBef>
                  <a:spcPct val="0"/>
                </a:spcBef>
                <a:spcAft>
                  <a:spcPct val="0"/>
                </a:spcAft>
                <a:buFontTx/>
                <a:buNone/>
              </a:pPr>
              <a:r>
                <a:rPr lang="en-US" altLang="en-US" sz="1400" b="1" dirty="0">
                  <a:solidFill>
                    <a:srgbClr val="000000"/>
                  </a:solidFill>
                  <a:latin typeface="Cambria" panose="02040503050406030204" pitchFamily="18" charset="0"/>
                  <a:ea typeface="ＭＳ Ｐゴシック" pitchFamily="34" charset="-128"/>
                </a:rPr>
                <a:t>(FAR Part 10)</a:t>
              </a:r>
            </a:p>
          </p:txBody>
        </p:sp>
      </p:grpSp>
      <p:grpSp>
        <p:nvGrpSpPr>
          <p:cNvPr id="33" name="Group 14"/>
          <p:cNvGrpSpPr>
            <a:grpSpLocks/>
          </p:cNvGrpSpPr>
          <p:nvPr/>
        </p:nvGrpSpPr>
        <p:grpSpPr bwMode="auto">
          <a:xfrm>
            <a:off x="5145086" y="1859757"/>
            <a:ext cx="1817688" cy="957263"/>
            <a:chOff x="3254" y="1468"/>
            <a:chExt cx="1145" cy="603"/>
          </a:xfrm>
        </p:grpSpPr>
        <p:sp>
          <p:nvSpPr>
            <p:cNvPr id="34" name="Rectangle 15"/>
            <p:cNvSpPr>
              <a:spLocks noChangeArrowheads="1"/>
            </p:cNvSpPr>
            <p:nvPr/>
          </p:nvSpPr>
          <p:spPr bwMode="auto">
            <a:xfrm>
              <a:off x="3314" y="1468"/>
              <a:ext cx="1025" cy="603"/>
            </a:xfrm>
            <a:prstGeom prst="rect">
              <a:avLst/>
            </a:prstGeom>
            <a:solidFill>
              <a:srgbClr val="FFCC00"/>
            </a:solidFill>
            <a:ln>
              <a:noFill/>
            </a:ln>
            <a:extLst>
              <a:ext uri="{91240B29-F687-4F45-9708-019B960494DF}">
                <a14:hiddenLine xmlns:a14="http://schemas.microsoft.com/office/drawing/2010/main" w="44450">
                  <a:solidFill>
                    <a:srgbClr val="000000"/>
                  </a:solidFill>
                  <a:miter lim="800000"/>
                  <a:headEnd/>
                  <a:tailEnd/>
                </a14:hiddenLine>
              </a:ext>
            </a:extLst>
          </p:spPr>
          <p:txBody>
            <a:bodyPr wrap="none" anchor="ctr"/>
            <a:lstStyle/>
            <a:p>
              <a:pPr algn="ctr" fontAlgn="base">
                <a:spcBef>
                  <a:spcPct val="0"/>
                </a:spcBef>
                <a:spcAft>
                  <a:spcPct val="0"/>
                </a:spcAft>
                <a:defRPr/>
              </a:pPr>
              <a:endParaRPr lang="en-US" dirty="0">
                <a:solidFill>
                  <a:srgbClr val="000000"/>
                </a:solidFill>
                <a:latin typeface="Arial" pitchFamily="34" charset="0"/>
                <a:ea typeface="ＭＳ Ｐゴシック" pitchFamily="34" charset="-128"/>
              </a:endParaRPr>
            </a:p>
          </p:txBody>
        </p:sp>
        <p:sp>
          <p:nvSpPr>
            <p:cNvPr id="35" name="Text Box 16"/>
            <p:cNvSpPr txBox="1">
              <a:spLocks noChangeArrowheads="1"/>
            </p:cNvSpPr>
            <p:nvPr/>
          </p:nvSpPr>
          <p:spPr bwMode="auto">
            <a:xfrm>
              <a:off x="3254" y="1539"/>
              <a:ext cx="1145"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algn="ctr" fontAlgn="base">
                <a:spcBef>
                  <a:spcPct val="0"/>
                </a:spcBef>
                <a:spcAft>
                  <a:spcPct val="0"/>
                </a:spcAft>
                <a:buFontTx/>
                <a:buNone/>
              </a:pPr>
              <a:r>
                <a:rPr lang="en-US" altLang="en-US" sz="1400" b="1" dirty="0">
                  <a:solidFill>
                    <a:srgbClr val="000000"/>
                  </a:solidFill>
                  <a:latin typeface="Cambria" panose="02040503050406030204" pitchFamily="18" charset="0"/>
                  <a:ea typeface="ＭＳ Ｐゴシック" pitchFamily="34" charset="-128"/>
                </a:rPr>
                <a:t>Acquisition Planning </a:t>
              </a:r>
            </a:p>
            <a:p>
              <a:pPr algn="ctr" fontAlgn="base">
                <a:spcBef>
                  <a:spcPct val="0"/>
                </a:spcBef>
                <a:spcAft>
                  <a:spcPct val="0"/>
                </a:spcAft>
                <a:buFontTx/>
                <a:buNone/>
              </a:pPr>
              <a:r>
                <a:rPr lang="en-US" altLang="en-US" sz="1400" b="1" dirty="0">
                  <a:solidFill>
                    <a:srgbClr val="000000"/>
                  </a:solidFill>
                  <a:latin typeface="Cambria" panose="02040503050406030204" pitchFamily="18" charset="0"/>
                  <a:ea typeface="ＭＳ Ｐゴシック" pitchFamily="34" charset="-128"/>
                </a:rPr>
                <a:t>(FAR Part 7)</a:t>
              </a:r>
            </a:p>
          </p:txBody>
        </p:sp>
      </p:grpSp>
      <p:sp>
        <p:nvSpPr>
          <p:cNvPr id="36" name="Line 17"/>
          <p:cNvSpPr>
            <a:spLocks noChangeShapeType="1"/>
          </p:cNvSpPr>
          <p:nvPr/>
        </p:nvSpPr>
        <p:spPr bwMode="auto">
          <a:xfrm>
            <a:off x="1577181" y="3406774"/>
            <a:ext cx="2709069" cy="1588"/>
          </a:xfrm>
          <a:prstGeom prst="line">
            <a:avLst/>
          </a:prstGeom>
          <a:noFill/>
          <a:ln w="4445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itchFamily="34" charset="0"/>
              <a:ea typeface="ＭＳ Ｐゴシック" pitchFamily="34" charset="-128"/>
            </a:endParaRPr>
          </a:p>
        </p:txBody>
      </p:sp>
      <p:sp>
        <p:nvSpPr>
          <p:cNvPr id="37" name="Line 18"/>
          <p:cNvSpPr>
            <a:spLocks noChangeShapeType="1"/>
          </p:cNvSpPr>
          <p:nvPr/>
        </p:nvSpPr>
        <p:spPr bwMode="auto">
          <a:xfrm>
            <a:off x="5913438" y="3408362"/>
            <a:ext cx="2487613" cy="0"/>
          </a:xfrm>
          <a:prstGeom prst="line">
            <a:avLst/>
          </a:prstGeom>
          <a:noFill/>
          <a:ln w="44450">
            <a:solidFill>
              <a:srgbClr val="000000"/>
            </a:solidFill>
            <a:round/>
            <a:headEnd/>
            <a:tailEnd type="oval" w="med" len="me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itchFamily="34" charset="0"/>
              <a:ea typeface="ＭＳ Ｐゴシック" pitchFamily="34" charset="-128"/>
            </a:endParaRPr>
          </a:p>
        </p:txBody>
      </p:sp>
      <p:grpSp>
        <p:nvGrpSpPr>
          <p:cNvPr id="38" name="Group 19"/>
          <p:cNvGrpSpPr>
            <a:grpSpLocks/>
          </p:cNvGrpSpPr>
          <p:nvPr/>
        </p:nvGrpSpPr>
        <p:grpSpPr bwMode="auto">
          <a:xfrm>
            <a:off x="1695450" y="2928937"/>
            <a:ext cx="2009775" cy="957263"/>
            <a:chOff x="1023" y="2945"/>
            <a:chExt cx="1266" cy="603"/>
          </a:xfrm>
        </p:grpSpPr>
        <p:sp>
          <p:nvSpPr>
            <p:cNvPr id="39" name="Rectangle 20"/>
            <p:cNvSpPr>
              <a:spLocks noChangeArrowheads="1"/>
            </p:cNvSpPr>
            <p:nvPr/>
          </p:nvSpPr>
          <p:spPr bwMode="auto">
            <a:xfrm>
              <a:off x="1144" y="2945"/>
              <a:ext cx="1025" cy="603"/>
            </a:xfrm>
            <a:prstGeom prst="rect">
              <a:avLst/>
            </a:prstGeom>
            <a:solidFill>
              <a:schemeClr val="accent2">
                <a:lumMod val="60000"/>
                <a:lumOff val="40000"/>
              </a:schemeClr>
            </a:solidFill>
            <a:ln>
              <a:noFill/>
            </a:ln>
            <a:extLst>
              <a:ext uri="{91240B29-F687-4F45-9708-019B960494DF}">
                <a14:hiddenLine xmlns:a14="http://schemas.microsoft.com/office/drawing/2010/main" w="44450">
                  <a:solidFill>
                    <a:srgbClr val="000000"/>
                  </a:solidFill>
                  <a:miter lim="800000"/>
                  <a:headEnd/>
                  <a:tailEnd/>
                </a14:hiddenLine>
              </a:ext>
            </a:extLst>
          </p:spPr>
          <p:txBody>
            <a:bodyPr wrap="none" anchor="ctr"/>
            <a:lstStyle/>
            <a:p>
              <a:pPr algn="ctr" fontAlgn="base">
                <a:spcBef>
                  <a:spcPct val="0"/>
                </a:spcBef>
                <a:spcAft>
                  <a:spcPct val="0"/>
                </a:spcAft>
                <a:defRPr/>
              </a:pPr>
              <a:endParaRPr lang="en-US" dirty="0">
                <a:solidFill>
                  <a:srgbClr val="000000"/>
                </a:solidFill>
                <a:latin typeface="Arial" pitchFamily="34" charset="0"/>
                <a:ea typeface="ＭＳ Ｐゴシック" pitchFamily="34" charset="-128"/>
              </a:endParaRPr>
            </a:p>
          </p:txBody>
        </p:sp>
        <p:sp>
          <p:nvSpPr>
            <p:cNvPr id="40" name="Text Box 21"/>
            <p:cNvSpPr txBox="1">
              <a:spLocks noChangeArrowheads="1"/>
            </p:cNvSpPr>
            <p:nvPr/>
          </p:nvSpPr>
          <p:spPr bwMode="auto">
            <a:xfrm>
              <a:off x="1023" y="3016"/>
              <a:ext cx="1266"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algn="ctr" fontAlgn="base">
                <a:spcBef>
                  <a:spcPct val="0"/>
                </a:spcBef>
                <a:spcAft>
                  <a:spcPct val="0"/>
                </a:spcAft>
                <a:buFontTx/>
                <a:buNone/>
              </a:pPr>
              <a:r>
                <a:rPr lang="en-US" altLang="en-US" sz="1400" b="1" dirty="0">
                  <a:solidFill>
                    <a:srgbClr val="000000"/>
                  </a:solidFill>
                  <a:latin typeface="Cambria" panose="02040503050406030204" pitchFamily="18" charset="0"/>
                  <a:ea typeface="ＭＳ Ｐゴシック" pitchFamily="34" charset="-128"/>
                </a:rPr>
                <a:t>Solicitation and </a:t>
              </a:r>
            </a:p>
            <a:p>
              <a:pPr algn="ctr" fontAlgn="base">
                <a:spcBef>
                  <a:spcPct val="0"/>
                </a:spcBef>
                <a:spcAft>
                  <a:spcPct val="0"/>
                </a:spcAft>
                <a:buFontTx/>
                <a:buNone/>
              </a:pPr>
              <a:r>
                <a:rPr lang="en-US" altLang="en-US" sz="1400" b="1" dirty="0">
                  <a:solidFill>
                    <a:srgbClr val="000000"/>
                  </a:solidFill>
                  <a:latin typeface="Cambria" panose="02040503050406030204" pitchFamily="18" charset="0"/>
                  <a:ea typeface="ＭＳ Ｐゴシック" pitchFamily="34" charset="-128"/>
                </a:rPr>
                <a:t>Proposal Phase</a:t>
              </a:r>
            </a:p>
            <a:p>
              <a:pPr algn="ctr" fontAlgn="base">
                <a:spcBef>
                  <a:spcPct val="0"/>
                </a:spcBef>
                <a:spcAft>
                  <a:spcPct val="0"/>
                </a:spcAft>
                <a:buFontTx/>
                <a:buNone/>
              </a:pPr>
              <a:r>
                <a:rPr lang="en-US" altLang="en-US" sz="1400" b="1" dirty="0">
                  <a:solidFill>
                    <a:srgbClr val="000000"/>
                  </a:solidFill>
                  <a:latin typeface="Cambria" panose="02040503050406030204" pitchFamily="18" charset="0"/>
                  <a:ea typeface="ＭＳ Ｐゴシック" pitchFamily="34" charset="-128"/>
                </a:rPr>
                <a:t>(FAR Part 15)</a:t>
              </a:r>
            </a:p>
          </p:txBody>
        </p:sp>
      </p:grpSp>
      <p:grpSp>
        <p:nvGrpSpPr>
          <p:cNvPr id="41" name="Group 28"/>
          <p:cNvGrpSpPr>
            <a:grpSpLocks/>
          </p:cNvGrpSpPr>
          <p:nvPr/>
        </p:nvGrpSpPr>
        <p:grpSpPr bwMode="auto">
          <a:xfrm>
            <a:off x="6477000" y="2928937"/>
            <a:ext cx="1839913" cy="957263"/>
            <a:chOff x="4032" y="2865"/>
            <a:chExt cx="1159" cy="603"/>
          </a:xfrm>
        </p:grpSpPr>
        <p:sp>
          <p:nvSpPr>
            <p:cNvPr id="42" name="Rectangle 29"/>
            <p:cNvSpPr>
              <a:spLocks noChangeArrowheads="1"/>
            </p:cNvSpPr>
            <p:nvPr/>
          </p:nvSpPr>
          <p:spPr bwMode="auto">
            <a:xfrm>
              <a:off x="4098" y="2865"/>
              <a:ext cx="1025" cy="603"/>
            </a:xfrm>
            <a:prstGeom prst="rect">
              <a:avLst/>
            </a:prstGeom>
            <a:solidFill>
              <a:schemeClr val="accent2">
                <a:lumMod val="60000"/>
                <a:lumOff val="40000"/>
              </a:schemeClr>
            </a:solidFill>
            <a:ln>
              <a:noFill/>
            </a:ln>
            <a:extLst>
              <a:ext uri="{91240B29-F687-4F45-9708-019B960494DF}">
                <a14:hiddenLine xmlns:a14="http://schemas.microsoft.com/office/drawing/2010/main" w="44450">
                  <a:solidFill>
                    <a:srgbClr val="000000"/>
                  </a:solidFill>
                  <a:miter lim="800000"/>
                  <a:headEnd/>
                  <a:tailEnd/>
                </a14:hiddenLine>
              </a:ext>
            </a:extLst>
          </p:spPr>
          <p:txBody>
            <a:bodyPr wrap="none" anchor="ctr"/>
            <a:lstStyle/>
            <a:p>
              <a:pPr algn="ctr" fontAlgn="base">
                <a:spcBef>
                  <a:spcPct val="0"/>
                </a:spcBef>
                <a:spcAft>
                  <a:spcPct val="0"/>
                </a:spcAft>
                <a:defRPr/>
              </a:pPr>
              <a:endParaRPr lang="en-US" dirty="0">
                <a:solidFill>
                  <a:srgbClr val="000000"/>
                </a:solidFill>
                <a:latin typeface="Arial" pitchFamily="34" charset="0"/>
                <a:ea typeface="ＭＳ Ｐゴシック" pitchFamily="34" charset="-128"/>
              </a:endParaRPr>
            </a:p>
          </p:txBody>
        </p:sp>
        <p:sp>
          <p:nvSpPr>
            <p:cNvPr id="43" name="Text Box 30"/>
            <p:cNvSpPr txBox="1">
              <a:spLocks noChangeArrowheads="1"/>
            </p:cNvSpPr>
            <p:nvPr/>
          </p:nvSpPr>
          <p:spPr bwMode="auto">
            <a:xfrm>
              <a:off x="4032" y="2940"/>
              <a:ext cx="1159"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algn="ctr" fontAlgn="base">
                <a:spcBef>
                  <a:spcPct val="0"/>
                </a:spcBef>
                <a:spcAft>
                  <a:spcPct val="0"/>
                </a:spcAft>
                <a:buFontTx/>
                <a:buNone/>
              </a:pPr>
              <a:r>
                <a:rPr lang="en-US" altLang="en-US" sz="1400" b="1" dirty="0">
                  <a:solidFill>
                    <a:srgbClr val="000000"/>
                  </a:solidFill>
                  <a:latin typeface="Cambria" panose="02040503050406030204" pitchFamily="18" charset="0"/>
                  <a:ea typeface="ＭＳ Ｐゴシック" pitchFamily="34" charset="-128"/>
                </a:rPr>
                <a:t>Source Selection and Contract Award</a:t>
              </a:r>
            </a:p>
            <a:p>
              <a:pPr algn="ctr" fontAlgn="base">
                <a:spcBef>
                  <a:spcPct val="0"/>
                </a:spcBef>
                <a:spcAft>
                  <a:spcPct val="0"/>
                </a:spcAft>
                <a:buFontTx/>
                <a:buNone/>
              </a:pPr>
              <a:r>
                <a:rPr lang="en-US" altLang="en-US" sz="1400" b="1" dirty="0">
                  <a:solidFill>
                    <a:srgbClr val="000000"/>
                  </a:solidFill>
                  <a:latin typeface="Cambria" panose="02040503050406030204" pitchFamily="18" charset="0"/>
                  <a:ea typeface="ＭＳ Ｐゴシック" pitchFamily="34" charset="-128"/>
                </a:rPr>
                <a:t>(FAR Part 15)</a:t>
              </a:r>
            </a:p>
          </p:txBody>
        </p:sp>
      </p:grpSp>
      <p:grpSp>
        <p:nvGrpSpPr>
          <p:cNvPr id="44" name="Group 31"/>
          <p:cNvGrpSpPr>
            <a:grpSpLocks/>
          </p:cNvGrpSpPr>
          <p:nvPr/>
        </p:nvGrpSpPr>
        <p:grpSpPr bwMode="auto">
          <a:xfrm>
            <a:off x="4191000" y="2928937"/>
            <a:ext cx="1819275" cy="957263"/>
            <a:chOff x="2592" y="2945"/>
            <a:chExt cx="1146" cy="603"/>
          </a:xfrm>
        </p:grpSpPr>
        <p:sp>
          <p:nvSpPr>
            <p:cNvPr id="45" name="Rectangle 32"/>
            <p:cNvSpPr>
              <a:spLocks noChangeArrowheads="1"/>
            </p:cNvSpPr>
            <p:nvPr/>
          </p:nvSpPr>
          <p:spPr bwMode="auto">
            <a:xfrm>
              <a:off x="2652" y="2945"/>
              <a:ext cx="1025" cy="603"/>
            </a:xfrm>
            <a:prstGeom prst="rect">
              <a:avLst/>
            </a:prstGeom>
            <a:solidFill>
              <a:srgbClr val="FFCC00"/>
            </a:solidFill>
            <a:ln>
              <a:noFill/>
            </a:ln>
            <a:extLst>
              <a:ext uri="{91240B29-F687-4F45-9708-019B960494DF}">
                <a14:hiddenLine xmlns:a14="http://schemas.microsoft.com/office/drawing/2010/main" w="44450">
                  <a:solidFill>
                    <a:srgbClr val="000000"/>
                  </a:solidFill>
                  <a:miter lim="800000"/>
                  <a:headEnd/>
                  <a:tailEnd/>
                </a14:hiddenLine>
              </a:ext>
            </a:extLst>
          </p:spPr>
          <p:txBody>
            <a:bodyPr wrap="none" anchor="ctr"/>
            <a:lstStyle/>
            <a:p>
              <a:pPr algn="ctr" fontAlgn="base">
                <a:spcBef>
                  <a:spcPct val="0"/>
                </a:spcBef>
                <a:spcAft>
                  <a:spcPct val="0"/>
                </a:spcAft>
                <a:defRPr/>
              </a:pPr>
              <a:endParaRPr lang="en-US" dirty="0">
                <a:solidFill>
                  <a:srgbClr val="000000"/>
                </a:solidFill>
                <a:latin typeface="Arial" pitchFamily="34" charset="0"/>
                <a:ea typeface="ＭＳ Ｐゴシック" pitchFamily="34" charset="-128"/>
              </a:endParaRPr>
            </a:p>
          </p:txBody>
        </p:sp>
        <p:sp>
          <p:nvSpPr>
            <p:cNvPr id="46" name="Text Box 33"/>
            <p:cNvSpPr txBox="1">
              <a:spLocks noChangeArrowheads="1"/>
            </p:cNvSpPr>
            <p:nvPr/>
          </p:nvSpPr>
          <p:spPr bwMode="auto">
            <a:xfrm>
              <a:off x="2592" y="3016"/>
              <a:ext cx="1146"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algn="ctr" fontAlgn="base">
                <a:spcBef>
                  <a:spcPct val="0"/>
                </a:spcBef>
                <a:spcAft>
                  <a:spcPct val="0"/>
                </a:spcAft>
                <a:buFontTx/>
                <a:buNone/>
              </a:pPr>
              <a:r>
                <a:rPr lang="en-US" altLang="en-US" sz="1400" b="1" dirty="0">
                  <a:solidFill>
                    <a:srgbClr val="000000"/>
                  </a:solidFill>
                  <a:latin typeface="Cambria" panose="02040503050406030204" pitchFamily="18" charset="0"/>
                  <a:ea typeface="ＭＳ Ｐゴシック" pitchFamily="34" charset="-128"/>
                </a:rPr>
                <a:t>Evaluation and Negotiation</a:t>
              </a:r>
            </a:p>
            <a:p>
              <a:pPr algn="ctr" fontAlgn="base">
                <a:spcBef>
                  <a:spcPct val="0"/>
                </a:spcBef>
                <a:spcAft>
                  <a:spcPct val="0"/>
                </a:spcAft>
                <a:buFontTx/>
                <a:buNone/>
              </a:pPr>
              <a:r>
                <a:rPr lang="en-US" altLang="en-US" sz="1400" b="1" dirty="0">
                  <a:solidFill>
                    <a:srgbClr val="000000"/>
                  </a:solidFill>
                  <a:latin typeface="Cambria" panose="02040503050406030204" pitchFamily="18" charset="0"/>
                  <a:ea typeface="ＭＳ Ｐゴシック" pitchFamily="34" charset="-128"/>
                </a:rPr>
                <a:t>(FAR Part 15)</a:t>
              </a:r>
            </a:p>
          </p:txBody>
        </p:sp>
      </p:grpSp>
    </p:spTree>
    <p:extLst>
      <p:ext uri="{BB962C8B-B14F-4D97-AF65-F5344CB8AC3E}">
        <p14:creationId xmlns:p14="http://schemas.microsoft.com/office/powerpoint/2010/main" val="4081867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Cambria" panose="02040503050406030204" pitchFamily="18" charset="0"/>
                <a:ea typeface="+mn-ea"/>
                <a:cs typeface="Arial" charset="0"/>
              </a:rPr>
              <a:t>AbilityOne</a:t>
            </a:r>
            <a:r>
              <a:rPr lang="en-US" dirty="0" smtClean="0">
                <a:latin typeface="Cambria" panose="02040503050406030204" pitchFamily="18" charset="0"/>
                <a:cs typeface="Arial" panose="020B0604020202020204" pitchFamily="34" charset="0"/>
              </a:rPr>
              <a:t> </a:t>
            </a:r>
            <a:r>
              <a:rPr lang="en-US" dirty="0">
                <a:latin typeface="Cambria" panose="02040503050406030204" pitchFamily="18" charset="0"/>
                <a:cs typeface="Arial" panose="020B0604020202020204" pitchFamily="34" charset="0"/>
              </a:rPr>
              <a:t>Program Overview</a:t>
            </a:r>
          </a:p>
        </p:txBody>
      </p:sp>
      <p:sp>
        <p:nvSpPr>
          <p:cNvPr id="5" name="Content Placeholder 4"/>
          <p:cNvSpPr>
            <a:spLocks noGrp="1"/>
          </p:cNvSpPr>
          <p:nvPr>
            <p:ph sz="quarter" idx="11"/>
          </p:nvPr>
        </p:nvSpPr>
        <p:spPr/>
        <p:txBody>
          <a:bodyPr>
            <a:noAutofit/>
          </a:bodyPr>
          <a:lstStyle/>
          <a:p>
            <a:pPr marL="347663" lvl="0" indent="-347663" fontAlgn="base">
              <a:spcBef>
                <a:spcPts val="0"/>
              </a:spcBef>
              <a:spcAft>
                <a:spcPts val="600"/>
              </a:spcAft>
              <a:buFontTx/>
              <a:buChar char="•"/>
            </a:pPr>
            <a:r>
              <a:rPr lang="en-US" sz="2300" kern="0" dirty="0">
                <a:solidFill>
                  <a:prstClr val="black"/>
                </a:solidFill>
                <a:latin typeface="Cambria" panose="02040503050406030204" pitchFamily="18" charset="0"/>
                <a:ea typeface="ＭＳ Ｐゴシック"/>
              </a:rPr>
              <a:t>The </a:t>
            </a:r>
            <a:r>
              <a:rPr lang="en-US" sz="2300" kern="0" dirty="0" err="1">
                <a:solidFill>
                  <a:prstClr val="black"/>
                </a:solidFill>
                <a:latin typeface="Cambria" panose="02040503050406030204" pitchFamily="18" charset="0"/>
                <a:ea typeface="ＭＳ Ｐゴシック"/>
              </a:rPr>
              <a:t>AbilityOne</a:t>
            </a:r>
            <a:r>
              <a:rPr lang="en-US" sz="2300" kern="0" baseline="30000" dirty="0">
                <a:solidFill>
                  <a:prstClr val="black"/>
                </a:solidFill>
                <a:latin typeface="Cambria" panose="02040503050406030204" pitchFamily="18" charset="0"/>
                <a:ea typeface="ＭＳ Ｐゴシック"/>
              </a:rPr>
              <a:t>®</a:t>
            </a:r>
            <a:r>
              <a:rPr lang="en-US" sz="2300" kern="0" dirty="0">
                <a:solidFill>
                  <a:prstClr val="black"/>
                </a:solidFill>
                <a:latin typeface="Cambria" panose="02040503050406030204" pitchFamily="18" charset="0"/>
                <a:ea typeface="ＭＳ Ｐゴシック"/>
              </a:rPr>
              <a:t> Program is a government purchasing program that provides employment opportunities for people who are blind or have significant disabilities</a:t>
            </a:r>
          </a:p>
          <a:p>
            <a:pPr marL="347663" lvl="0" indent="-347663" fontAlgn="base">
              <a:spcBef>
                <a:spcPts val="0"/>
              </a:spcBef>
              <a:spcAft>
                <a:spcPts val="600"/>
              </a:spcAft>
              <a:buFontTx/>
              <a:buChar char="•"/>
            </a:pPr>
            <a:r>
              <a:rPr lang="en-US" sz="2300" kern="0" dirty="0">
                <a:solidFill>
                  <a:prstClr val="black"/>
                </a:solidFill>
                <a:latin typeface="Cambria" panose="02040503050406030204" pitchFamily="18" charset="0"/>
                <a:ea typeface="ＭＳ Ｐゴシック"/>
              </a:rPr>
              <a:t>Jobs are created/maintained through the sale of products and services to the federal government</a:t>
            </a:r>
          </a:p>
          <a:p>
            <a:pPr marL="347663" lvl="0" indent="-347663" fontAlgn="base">
              <a:spcBef>
                <a:spcPts val="0"/>
              </a:spcBef>
              <a:spcAft>
                <a:spcPts val="600"/>
              </a:spcAft>
              <a:buFontTx/>
              <a:buChar char="•"/>
            </a:pPr>
            <a:r>
              <a:rPr lang="en-US" sz="2300" kern="0" dirty="0">
                <a:solidFill>
                  <a:prstClr val="black"/>
                </a:solidFill>
                <a:latin typeface="Cambria" panose="02040503050406030204" pitchFamily="18" charset="0"/>
                <a:ea typeface="ＭＳ Ｐゴシック"/>
              </a:rPr>
              <a:t>The </a:t>
            </a:r>
            <a:r>
              <a:rPr lang="en-US" sz="2300" kern="0" dirty="0" err="1">
                <a:solidFill>
                  <a:prstClr val="black"/>
                </a:solidFill>
                <a:latin typeface="Cambria" panose="02040503050406030204" pitchFamily="18" charset="0"/>
                <a:ea typeface="ＭＳ Ｐゴシック"/>
              </a:rPr>
              <a:t>AbilityOne</a:t>
            </a:r>
            <a:r>
              <a:rPr lang="en-US" sz="2300" kern="0" dirty="0">
                <a:solidFill>
                  <a:prstClr val="black"/>
                </a:solidFill>
                <a:latin typeface="Cambria" panose="02040503050406030204" pitchFamily="18" charset="0"/>
                <a:ea typeface="ＭＳ Ｐゴシック"/>
              </a:rPr>
              <a:t> workforce of more than 45,000 individuals works in a variety of manufacturing and service industries</a:t>
            </a:r>
          </a:p>
          <a:p>
            <a:pPr marL="347663" indent="-347663" fontAlgn="base">
              <a:spcBef>
                <a:spcPts val="0"/>
              </a:spcBef>
              <a:spcAft>
                <a:spcPts val="600"/>
              </a:spcAft>
              <a:buFontTx/>
              <a:buChar char="•"/>
            </a:pPr>
            <a:r>
              <a:rPr lang="en-US" sz="2300" dirty="0">
                <a:latin typeface="Cambria" panose="02040503050406030204" pitchFamily="18" charset="0"/>
              </a:rPr>
              <a:t>The </a:t>
            </a:r>
            <a:r>
              <a:rPr lang="en-US" sz="2300" dirty="0" err="1">
                <a:latin typeface="Cambria" panose="02040503050406030204" pitchFamily="18" charset="0"/>
              </a:rPr>
              <a:t>AbilityOne</a:t>
            </a:r>
            <a:r>
              <a:rPr lang="en-US" sz="2300" dirty="0">
                <a:latin typeface="Cambria" panose="02040503050406030204" pitchFamily="18" charset="0"/>
              </a:rPr>
              <a:t> Program strives to reduce the unacceptably high percentage (70%) of Americans with disabilities who do not have jobs</a:t>
            </a:r>
          </a:p>
          <a:p>
            <a:pPr marL="347663" indent="-347663" fontAlgn="base">
              <a:spcBef>
                <a:spcPts val="0"/>
              </a:spcBef>
              <a:spcAft>
                <a:spcPts val="600"/>
              </a:spcAft>
              <a:buFontTx/>
              <a:buChar char="•"/>
            </a:pPr>
            <a:r>
              <a:rPr lang="en-US" sz="2300" kern="0" dirty="0">
                <a:solidFill>
                  <a:prstClr val="black"/>
                </a:solidFill>
                <a:latin typeface="Cambria" panose="02040503050406030204" pitchFamily="18" charset="0"/>
                <a:ea typeface="ＭＳ Ｐゴシック"/>
              </a:rPr>
              <a:t>The program has more than $2.8 billion in annual revenue</a:t>
            </a:r>
          </a:p>
          <a:p>
            <a:pPr marL="347663" lvl="0" indent="-347663" fontAlgn="base">
              <a:spcBef>
                <a:spcPts val="0"/>
              </a:spcBef>
              <a:spcAft>
                <a:spcPts val="600"/>
              </a:spcAft>
              <a:buFontTx/>
              <a:buChar char="•"/>
            </a:pPr>
            <a:r>
              <a:rPr lang="en-US" sz="2300" kern="0" dirty="0">
                <a:solidFill>
                  <a:prstClr val="black"/>
                </a:solidFill>
                <a:latin typeface="Cambria" panose="02040503050406030204" pitchFamily="18" charset="0"/>
                <a:ea typeface="ＭＳ Ｐゴシック"/>
              </a:rPr>
              <a:t>The Department of Defense (</a:t>
            </a:r>
            <a:r>
              <a:rPr lang="en-US" sz="2300" kern="0" dirty="0" err="1">
                <a:solidFill>
                  <a:prstClr val="black"/>
                </a:solidFill>
                <a:latin typeface="Cambria" panose="02040503050406030204" pitchFamily="18" charset="0"/>
                <a:ea typeface="ＭＳ Ｐゴシック"/>
              </a:rPr>
              <a:t>DoD</a:t>
            </a:r>
            <a:r>
              <a:rPr lang="en-US" sz="2300" kern="0" dirty="0">
                <a:solidFill>
                  <a:prstClr val="black"/>
                </a:solidFill>
                <a:latin typeface="Cambria" panose="02040503050406030204" pitchFamily="18" charset="0"/>
                <a:ea typeface="ＭＳ Ｐゴシック"/>
              </a:rPr>
              <a:t>) and General Services Administration (GSA) are the largest federal </a:t>
            </a:r>
            <a:r>
              <a:rPr lang="en-US" sz="2300" kern="0" dirty="0" smtClean="0">
                <a:solidFill>
                  <a:prstClr val="black"/>
                </a:solidFill>
                <a:latin typeface="Cambria" panose="02040503050406030204" pitchFamily="18" charset="0"/>
                <a:ea typeface="ＭＳ Ｐゴシック"/>
              </a:rPr>
              <a:t>customers</a:t>
            </a:r>
            <a:endParaRPr lang="en-US" sz="2300" dirty="0">
              <a:latin typeface="Cambria" panose="02040503050406030204" pitchFamily="18" charset="0"/>
            </a:endParaRPr>
          </a:p>
        </p:txBody>
      </p:sp>
      <p:sp>
        <p:nvSpPr>
          <p:cNvPr id="4" name="Slide Number Placeholder 5"/>
          <p:cNvSpPr>
            <a:spLocks noGrp="1"/>
          </p:cNvSpPr>
          <p:nvPr>
            <p:ph type="sldNum" sz="quarter" idx="4"/>
          </p:nvPr>
        </p:nvSpPr>
        <p:spPr>
          <a:prstGeom prst="rect">
            <a:avLst/>
          </a:prstGeom>
        </p:spPr>
        <p:txBody>
          <a:bodyPr anchor="ctr" anchorCtr="0"/>
          <a:lstStyle>
            <a:lvl1pPr algn="ctr">
              <a:defRPr sz="1000">
                <a:solidFill>
                  <a:schemeClr val="bg2"/>
                </a:solidFill>
                <a:latin typeface="Franklin Gothic Book"/>
                <a:cs typeface="Franklin Gothic Book"/>
              </a:defRPr>
            </a:lvl1pPr>
          </a:lstStyle>
          <a:p>
            <a:fld id="{4D6093E0-1F92-4927-8540-63E729576F43}" type="slidenum">
              <a:rPr lang="en-US" smtClean="0"/>
              <a:t>3</a:t>
            </a:fld>
            <a:endParaRPr lang="en-US" dirty="0"/>
          </a:p>
        </p:txBody>
      </p:sp>
    </p:spTree>
    <p:extLst>
      <p:ext uri="{BB962C8B-B14F-4D97-AF65-F5344CB8AC3E}">
        <p14:creationId xmlns:p14="http://schemas.microsoft.com/office/powerpoint/2010/main" val="3856908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smtClean="0"/>
              <a:t>Contact Us</a:t>
            </a:r>
            <a:endParaRPr lang="en-US" dirty="0"/>
          </a:p>
        </p:txBody>
      </p:sp>
      <p:sp>
        <p:nvSpPr>
          <p:cNvPr id="2" name="Content Placeholder 1"/>
          <p:cNvSpPr>
            <a:spLocks noGrp="1"/>
          </p:cNvSpPr>
          <p:nvPr>
            <p:ph sz="quarter" idx="11"/>
          </p:nvPr>
        </p:nvSpPr>
        <p:spPr>
          <a:xfrm>
            <a:off x="463550" y="1282700"/>
            <a:ext cx="8223250" cy="3822700"/>
          </a:xfrm>
        </p:spPr>
        <p:txBody>
          <a:bodyPr/>
          <a:lstStyle/>
          <a:p>
            <a:pPr>
              <a:spcBef>
                <a:spcPts val="0"/>
              </a:spcBef>
              <a:spcAft>
                <a:spcPts val="600"/>
              </a:spcAft>
            </a:pPr>
            <a:r>
              <a:rPr lang="en-US" dirty="0">
                <a:latin typeface="Cambria" panose="02040503050406030204" pitchFamily="18" charset="0"/>
              </a:rPr>
              <a:t>To schedule a briefing about </a:t>
            </a:r>
            <a:r>
              <a:rPr lang="en-US" dirty="0" err="1">
                <a:latin typeface="Cambria" panose="02040503050406030204" pitchFamily="18" charset="0"/>
              </a:rPr>
              <a:t>SourceAmerica’s</a:t>
            </a:r>
            <a:r>
              <a:rPr lang="en-US" dirty="0">
                <a:latin typeface="Cambria" panose="02040503050406030204" pitchFamily="18" charset="0"/>
              </a:rPr>
              <a:t> products or services, call (888) 411-8424</a:t>
            </a:r>
          </a:p>
          <a:p>
            <a:pPr marL="0" indent="0">
              <a:buNone/>
            </a:pPr>
            <a:endParaRPr lang="en-US" altLang="en-US" sz="4400" dirty="0">
              <a:solidFill>
                <a:srgbClr val="000000"/>
              </a:solidFill>
              <a:latin typeface="Cambria" panose="02040503050406030204" pitchFamily="18" charset="0"/>
              <a:cs typeface="Arial" charset="0"/>
            </a:endParaRPr>
          </a:p>
          <a:p>
            <a:pPr marL="0" indent="0" algn="ctr">
              <a:buNone/>
            </a:pPr>
            <a:r>
              <a:rPr lang="en-US" altLang="en-US" dirty="0">
                <a:solidFill>
                  <a:srgbClr val="000000"/>
                </a:solidFill>
                <a:latin typeface="Cambria" pitchFamily="18" charset="0"/>
                <a:cs typeface="Arial" charset="0"/>
                <a:hlinkClick r:id="rId2"/>
              </a:rPr>
              <a:t>http://</a:t>
            </a:r>
            <a:r>
              <a:rPr lang="en-US" altLang="en-US" dirty="0" smtClean="0">
                <a:solidFill>
                  <a:srgbClr val="000000"/>
                </a:solidFill>
                <a:latin typeface="Cambria" panose="02040503050406030204" pitchFamily="18" charset="0"/>
                <a:cs typeface="Arial" charset="0"/>
                <a:hlinkClick r:id="rId2"/>
              </a:rPr>
              <a:t>www.sourceamerica.org/about-us/contact-us-form</a:t>
            </a:r>
            <a:r>
              <a:rPr lang="en-US" altLang="en-US" dirty="0" smtClean="0">
                <a:latin typeface="Cambria" pitchFamily="18" charset="0"/>
              </a:rPr>
              <a:t> </a:t>
            </a:r>
            <a:endParaRPr lang="en-US" altLang="en-US" dirty="0">
              <a:solidFill>
                <a:srgbClr val="000000"/>
              </a:solidFill>
              <a:latin typeface="Cambria" panose="02040503050406030204" pitchFamily="18" charset="0"/>
              <a:cs typeface="Arial" charset="0"/>
            </a:endParaRPr>
          </a:p>
        </p:txBody>
      </p:sp>
      <p:sp>
        <p:nvSpPr>
          <p:cNvPr id="4" name="Slide Number Placeholder 5"/>
          <p:cNvSpPr>
            <a:spLocks noGrp="1"/>
          </p:cNvSpPr>
          <p:nvPr>
            <p:ph type="sldNum" sz="quarter" idx="4"/>
          </p:nvPr>
        </p:nvSpPr>
        <p:spPr>
          <a:prstGeom prst="rect">
            <a:avLst/>
          </a:prstGeom>
        </p:spPr>
        <p:txBody>
          <a:bodyPr anchor="ctr" anchorCtr="0"/>
          <a:lstStyle>
            <a:lvl1pPr algn="ctr">
              <a:defRPr sz="1000">
                <a:solidFill>
                  <a:schemeClr val="bg2"/>
                </a:solidFill>
                <a:latin typeface="Franklin Gothic Book"/>
                <a:cs typeface="Franklin Gothic Book"/>
              </a:defRPr>
            </a:lvl1pPr>
          </a:lstStyle>
          <a:p>
            <a:fld id="{4D6093E0-1F92-4927-8540-63E729576F43}" type="slidenum">
              <a:rPr lang="en-US" smtClean="0"/>
              <a:t>30</a:t>
            </a:fld>
            <a:endParaRPr lang="en-US" dirty="0"/>
          </a:p>
        </p:txBody>
      </p:sp>
    </p:spTree>
    <p:extLst>
      <p:ext uri="{BB962C8B-B14F-4D97-AF65-F5344CB8AC3E}">
        <p14:creationId xmlns:p14="http://schemas.microsoft.com/office/powerpoint/2010/main" val="35415784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Videos to learn more</a:t>
            </a:r>
            <a:endParaRPr lang="en-US" b="1" dirty="0"/>
          </a:p>
        </p:txBody>
      </p:sp>
      <p:sp>
        <p:nvSpPr>
          <p:cNvPr id="4" name="Content Placeholder 3"/>
          <p:cNvSpPr>
            <a:spLocks noGrp="1"/>
          </p:cNvSpPr>
          <p:nvPr>
            <p:ph sz="quarter" idx="11"/>
          </p:nvPr>
        </p:nvSpPr>
        <p:spPr>
          <a:xfrm>
            <a:off x="463550" y="1282700"/>
            <a:ext cx="8223250" cy="3136900"/>
          </a:xfrm>
        </p:spPr>
        <p:txBody>
          <a:bodyPr>
            <a:normAutofit lnSpcReduction="10000"/>
          </a:bodyPr>
          <a:lstStyle/>
          <a:p>
            <a:pPr marL="347663" indent="-347663">
              <a:lnSpc>
                <a:spcPct val="110000"/>
              </a:lnSpc>
              <a:spcBef>
                <a:spcPts val="0"/>
              </a:spcBef>
              <a:spcAft>
                <a:spcPts val="600"/>
              </a:spcAft>
              <a:buFont typeface="Arial" panose="020B0604020202020204" pitchFamily="34" charset="0"/>
              <a:buChar char="•"/>
            </a:pPr>
            <a:r>
              <a:rPr lang="en-US" dirty="0" err="1">
                <a:latin typeface="Cambria" panose="02040503050406030204" pitchFamily="18" charset="0"/>
                <a:ea typeface="Calibri"/>
                <a:cs typeface="Arial" panose="020B0604020202020204" pitchFamily="34" charset="0"/>
                <a:hlinkClick r:id="rId2"/>
              </a:rPr>
              <a:t>AbilityOne</a:t>
            </a:r>
            <a:r>
              <a:rPr lang="en-US" dirty="0">
                <a:latin typeface="Cambria" panose="02040503050406030204" pitchFamily="18" charset="0"/>
                <a:ea typeface="Calibri"/>
                <a:cs typeface="Arial" panose="020B0604020202020204" pitchFamily="34" charset="0"/>
                <a:hlinkClick r:id="rId2"/>
              </a:rPr>
              <a:t> Program </a:t>
            </a:r>
            <a:r>
              <a:rPr lang="en-US" dirty="0" smtClean="0">
                <a:latin typeface="Cambria" panose="02040503050406030204" pitchFamily="18" charset="0"/>
                <a:ea typeface="Calibri"/>
                <a:cs typeface="Arial" panose="020B0604020202020204" pitchFamily="34" charset="0"/>
                <a:hlinkClick r:id="rId2"/>
              </a:rPr>
              <a:t>Overview</a:t>
            </a:r>
            <a:endParaRPr lang="en-US" dirty="0" smtClean="0">
              <a:latin typeface="Cambria" panose="02040503050406030204" pitchFamily="18" charset="0"/>
              <a:ea typeface="Calibri"/>
              <a:cs typeface="Arial" panose="020B0604020202020204" pitchFamily="34" charset="0"/>
            </a:endParaRPr>
          </a:p>
          <a:p>
            <a:pPr marL="0" indent="0">
              <a:lnSpc>
                <a:spcPct val="110000"/>
              </a:lnSpc>
              <a:spcBef>
                <a:spcPts val="0"/>
              </a:spcBef>
              <a:spcAft>
                <a:spcPts val="600"/>
              </a:spcAft>
              <a:buNone/>
            </a:pPr>
            <a:endParaRPr lang="en-US" dirty="0">
              <a:latin typeface="Cambria" panose="02040503050406030204" pitchFamily="18" charset="0"/>
              <a:ea typeface="Calibri"/>
              <a:cs typeface="Arial" panose="020B0604020202020204" pitchFamily="34" charset="0"/>
            </a:endParaRPr>
          </a:p>
          <a:p>
            <a:pPr marL="347663" indent="-347663">
              <a:lnSpc>
                <a:spcPct val="110000"/>
              </a:lnSpc>
              <a:spcBef>
                <a:spcPts val="0"/>
              </a:spcBef>
              <a:spcAft>
                <a:spcPts val="600"/>
              </a:spcAft>
              <a:buFont typeface="Arial" panose="020B0604020202020204" pitchFamily="34" charset="0"/>
              <a:buChar char="•"/>
            </a:pPr>
            <a:r>
              <a:rPr lang="en-US" dirty="0" err="1">
                <a:latin typeface="Cambria" panose="02040503050406030204" pitchFamily="18" charset="0"/>
                <a:ea typeface="Calibri"/>
                <a:cs typeface="Arial" panose="020B0604020202020204" pitchFamily="34" charset="0"/>
                <a:hlinkClick r:id="rId3"/>
              </a:rPr>
              <a:t>SourceAmerica</a:t>
            </a:r>
            <a:r>
              <a:rPr lang="en-US" dirty="0">
                <a:latin typeface="Cambria" panose="02040503050406030204" pitchFamily="18" charset="0"/>
                <a:ea typeface="Calibri"/>
                <a:cs typeface="Arial" panose="020B0604020202020204" pitchFamily="34" charset="0"/>
                <a:hlinkClick r:id="rId3"/>
              </a:rPr>
              <a:t>: 2013 – </a:t>
            </a:r>
            <a:r>
              <a:rPr lang="en-US" dirty="0" err="1">
                <a:latin typeface="Cambria" panose="02040503050406030204" pitchFamily="18" charset="0"/>
                <a:ea typeface="Calibri"/>
                <a:cs typeface="Arial" panose="020B0604020202020204" pitchFamily="34" charset="0"/>
                <a:hlinkClick r:id="rId3"/>
              </a:rPr>
              <a:t>AbilityOne</a:t>
            </a:r>
            <a:r>
              <a:rPr lang="en-US" dirty="0">
                <a:latin typeface="Cambria" panose="02040503050406030204" pitchFamily="18" charset="0"/>
                <a:ea typeface="Calibri"/>
                <a:cs typeface="Arial" panose="020B0604020202020204" pitchFamily="34" charset="0"/>
                <a:hlinkClick r:id="rId3"/>
              </a:rPr>
              <a:t> Honor Roll for Veterans with Disabilities Award </a:t>
            </a:r>
            <a:r>
              <a:rPr lang="en-US" dirty="0" smtClean="0">
                <a:latin typeface="Cambria" panose="02040503050406030204" pitchFamily="18" charset="0"/>
                <a:ea typeface="Calibri"/>
                <a:cs typeface="Arial" panose="020B0604020202020204" pitchFamily="34" charset="0"/>
                <a:hlinkClick r:id="rId3"/>
              </a:rPr>
              <a:t>Winner</a:t>
            </a:r>
            <a:endParaRPr lang="en-US" dirty="0">
              <a:latin typeface="Cambria" panose="02040503050406030204" pitchFamily="18" charset="0"/>
              <a:ea typeface="Calibri"/>
              <a:cs typeface="Arial" panose="020B0604020202020204" pitchFamily="34" charset="0"/>
            </a:endParaRPr>
          </a:p>
        </p:txBody>
      </p:sp>
      <p:sp>
        <p:nvSpPr>
          <p:cNvPr id="5" name="Slide Number Placeholder 5"/>
          <p:cNvSpPr>
            <a:spLocks noGrp="1"/>
          </p:cNvSpPr>
          <p:nvPr>
            <p:ph type="sldNum" sz="quarter" idx="4"/>
          </p:nvPr>
        </p:nvSpPr>
        <p:spPr>
          <a:prstGeom prst="rect">
            <a:avLst/>
          </a:prstGeom>
        </p:spPr>
        <p:txBody>
          <a:bodyPr anchor="ctr" anchorCtr="0"/>
          <a:lstStyle>
            <a:lvl1pPr algn="ctr">
              <a:defRPr sz="1000">
                <a:solidFill>
                  <a:schemeClr val="bg2"/>
                </a:solidFill>
                <a:latin typeface="Franklin Gothic Book"/>
                <a:cs typeface="Franklin Gothic Book"/>
              </a:defRPr>
            </a:lvl1pPr>
          </a:lstStyle>
          <a:p>
            <a:fld id="{4D6093E0-1F92-4927-8540-63E729576F43}" type="slidenum">
              <a:rPr lang="en-US" smtClean="0"/>
              <a:t>31</a:t>
            </a:fld>
            <a:endParaRPr lang="en-US" dirty="0"/>
          </a:p>
        </p:txBody>
      </p:sp>
      <p:sp>
        <p:nvSpPr>
          <p:cNvPr id="3" name="TextBox 2"/>
          <p:cNvSpPr txBox="1"/>
          <p:nvPr/>
        </p:nvSpPr>
        <p:spPr>
          <a:xfrm>
            <a:off x="533400" y="5486400"/>
            <a:ext cx="4327467" cy="400110"/>
          </a:xfrm>
          <a:prstGeom prst="rect">
            <a:avLst/>
          </a:prstGeom>
          <a:noFill/>
        </p:spPr>
        <p:txBody>
          <a:bodyPr wrap="none" rtlCol="0">
            <a:spAutoFit/>
          </a:bodyPr>
          <a:lstStyle/>
          <a:p>
            <a:r>
              <a:rPr lang="en-US" sz="2000" i="1" dirty="0" smtClean="0">
                <a:latin typeface="Cambria" panose="02040503050406030204" pitchFamily="18" charset="0"/>
              </a:rPr>
              <a:t>NOTE:  Right click on hyperlink to open</a:t>
            </a:r>
            <a:endParaRPr lang="en-US" sz="2000" i="1" dirty="0">
              <a:latin typeface="Cambria" panose="02040503050406030204" pitchFamily="18" charset="0"/>
            </a:endParaRPr>
          </a:p>
        </p:txBody>
      </p:sp>
    </p:spTree>
    <p:extLst>
      <p:ext uri="{BB962C8B-B14F-4D97-AF65-F5344CB8AC3E}">
        <p14:creationId xmlns:p14="http://schemas.microsoft.com/office/powerpoint/2010/main" val="29132977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chemeClr val="tx1"/>
                </a:solidFill>
              </a:rPr>
              <a:t>Nonprofit Agency Contractor</a:t>
            </a:r>
          </a:p>
        </p:txBody>
      </p:sp>
      <p:sp>
        <p:nvSpPr>
          <p:cNvPr id="5" name="Content Placeholder 4"/>
          <p:cNvSpPr>
            <a:spLocks noGrp="1"/>
          </p:cNvSpPr>
          <p:nvPr>
            <p:ph sz="quarter" idx="10"/>
          </p:nvPr>
        </p:nvSpPr>
        <p:spPr>
          <a:prstGeom prst="rect">
            <a:avLst/>
          </a:prstGeom>
        </p:spPr>
        <p:txBody>
          <a:bodyPr/>
          <a:lstStyle/>
          <a:p>
            <a:pPr marL="0" indent="0">
              <a:spcAft>
                <a:spcPts val="600"/>
              </a:spcAft>
              <a:buNone/>
            </a:pPr>
            <a:r>
              <a:rPr lang="en-US" dirty="0">
                <a:solidFill>
                  <a:schemeClr val="tx2"/>
                </a:solidFill>
              </a:rPr>
              <a:t>Rick Sebastian, </a:t>
            </a:r>
            <a:r>
              <a:rPr lang="en-US" dirty="0" err="1">
                <a:solidFill>
                  <a:schemeClr val="tx2"/>
                </a:solidFill>
              </a:rPr>
              <a:t>Didlake</a:t>
            </a:r>
            <a:endParaRPr lang="en-US" dirty="0">
              <a:solidFill>
                <a:schemeClr val="tx2"/>
              </a:solidFill>
            </a:endParaRPr>
          </a:p>
        </p:txBody>
      </p:sp>
      <p:sp>
        <p:nvSpPr>
          <p:cNvPr id="3" name="Slide Number Placeholder 5"/>
          <p:cNvSpPr>
            <a:spLocks noGrp="1"/>
          </p:cNvSpPr>
          <p:nvPr>
            <p:ph type="sldNum" sz="quarter" idx="4294967295"/>
          </p:nvPr>
        </p:nvSpPr>
        <p:spPr>
          <a:xfrm>
            <a:off x="7010400" y="6356350"/>
            <a:ext cx="2133600" cy="365125"/>
          </a:xfrm>
          <a:prstGeom prst="rect">
            <a:avLst/>
          </a:prstGeom>
        </p:spPr>
        <p:txBody>
          <a:bodyPr anchor="ctr" anchorCtr="0"/>
          <a:lstStyle>
            <a:lvl1pPr algn="ctr">
              <a:defRPr sz="1000">
                <a:solidFill>
                  <a:schemeClr val="bg2"/>
                </a:solidFill>
                <a:latin typeface="Franklin Gothic Book"/>
                <a:cs typeface="Franklin Gothic Book"/>
              </a:defRPr>
            </a:lvl1pPr>
          </a:lstStyle>
          <a:p>
            <a:fld id="{4D6093E0-1F92-4927-8540-63E729576F43}" type="slidenum">
              <a:rPr lang="en-US" smtClean="0"/>
              <a:t>32</a:t>
            </a:fld>
            <a:endParaRPr lang="en-US" dirty="0"/>
          </a:p>
        </p:txBody>
      </p:sp>
    </p:spTree>
    <p:extLst>
      <p:ext uri="{BB962C8B-B14F-4D97-AF65-F5344CB8AC3E}">
        <p14:creationId xmlns:p14="http://schemas.microsoft.com/office/powerpoint/2010/main" val="14036819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342900" lvl="0" indent="-342900">
              <a:lnSpc>
                <a:spcPct val="115000"/>
              </a:lnSpc>
              <a:spcBef>
                <a:spcPts val="0"/>
              </a:spcBef>
            </a:pPr>
            <a:r>
              <a:rPr lang="en-US" dirty="0">
                <a:latin typeface="Cambria" panose="02040503050406030204" pitchFamily="18" charset="0"/>
                <a:ea typeface="Calibri"/>
                <a:cs typeface="Arial" panose="020B0604020202020204" pitchFamily="34" charset="0"/>
              </a:rPr>
              <a:t>Capable W</a:t>
            </a:r>
            <a:r>
              <a:rPr lang="en-US" dirty="0" smtClean="0">
                <a:latin typeface="Cambria" panose="02040503050406030204" pitchFamily="18" charset="0"/>
                <a:ea typeface="Calibri"/>
                <a:cs typeface="Arial" panose="020B0604020202020204" pitchFamily="34" charset="0"/>
              </a:rPr>
              <a:t>orkforce</a:t>
            </a:r>
            <a:endParaRPr lang="en-US" dirty="0">
              <a:latin typeface="Cambria" panose="02040503050406030204" pitchFamily="18" charset="0"/>
              <a:cs typeface="Arial" panose="020B0604020202020204" pitchFamily="34" charset="0"/>
            </a:endParaRPr>
          </a:p>
        </p:txBody>
      </p:sp>
      <p:sp>
        <p:nvSpPr>
          <p:cNvPr id="5" name="Content Placeholder 4"/>
          <p:cNvSpPr>
            <a:spLocks noGrp="1"/>
          </p:cNvSpPr>
          <p:nvPr>
            <p:ph sz="quarter" idx="11"/>
          </p:nvPr>
        </p:nvSpPr>
        <p:spPr/>
        <p:txBody>
          <a:bodyPr>
            <a:noAutofit/>
          </a:bodyPr>
          <a:lstStyle/>
          <a:p>
            <a:pPr>
              <a:spcBef>
                <a:spcPts val="0"/>
              </a:spcBef>
              <a:spcAft>
                <a:spcPts val="600"/>
              </a:spcAft>
            </a:pPr>
            <a:r>
              <a:rPr lang="en-US" sz="2400" dirty="0">
                <a:latin typeface="Cambria" pitchFamily="18" charset="0"/>
              </a:rPr>
              <a:t>Untapped labor market of high achieving and performing individuals who increase sustainable returns on investments for customers and communities </a:t>
            </a:r>
          </a:p>
          <a:p>
            <a:pPr lvl="1">
              <a:spcBef>
                <a:spcPts val="0"/>
              </a:spcBef>
              <a:spcAft>
                <a:spcPts val="600"/>
              </a:spcAft>
            </a:pPr>
            <a:r>
              <a:rPr lang="en-US" sz="2200" dirty="0">
                <a:latin typeface="Cambria" pitchFamily="18" charset="0"/>
              </a:rPr>
              <a:t>More than 45,000 people who are blind or have significant disabilities show up for work each day and deliver high quality products and services to end customers </a:t>
            </a:r>
          </a:p>
          <a:p>
            <a:pPr>
              <a:spcBef>
                <a:spcPts val="0"/>
              </a:spcBef>
              <a:spcAft>
                <a:spcPts val="600"/>
              </a:spcAft>
            </a:pPr>
            <a:r>
              <a:rPr lang="en-US" sz="2400" dirty="0">
                <a:latin typeface="Cambria" pitchFamily="18" charset="0"/>
              </a:rPr>
              <a:t>Multiple public and private partnerships exist to support workforce development</a:t>
            </a:r>
          </a:p>
          <a:p>
            <a:pPr lvl="1">
              <a:spcBef>
                <a:spcPts val="0"/>
              </a:spcBef>
              <a:spcAft>
                <a:spcPts val="600"/>
              </a:spcAft>
            </a:pPr>
            <a:r>
              <a:rPr lang="en-US" sz="2200" dirty="0">
                <a:latin typeface="Cambria" pitchFamily="18" charset="0"/>
              </a:rPr>
              <a:t>ADA</a:t>
            </a:r>
          </a:p>
          <a:p>
            <a:pPr lvl="1">
              <a:spcBef>
                <a:spcPts val="0"/>
              </a:spcBef>
              <a:spcAft>
                <a:spcPts val="600"/>
              </a:spcAft>
            </a:pPr>
            <a:r>
              <a:rPr lang="en-US" sz="2200" dirty="0">
                <a:latin typeface="Cambria" pitchFamily="18" charset="0"/>
              </a:rPr>
              <a:t>Vocational Rehabilitation via the Rehabilitation Services Administration</a:t>
            </a:r>
          </a:p>
          <a:p>
            <a:pPr lvl="1">
              <a:spcBef>
                <a:spcPts val="0"/>
              </a:spcBef>
              <a:spcAft>
                <a:spcPts val="600"/>
              </a:spcAft>
            </a:pPr>
            <a:r>
              <a:rPr lang="en-US" sz="2200" dirty="0">
                <a:latin typeface="Cambria" pitchFamily="18" charset="0"/>
              </a:rPr>
              <a:t>Office of Disability and Employment Policy</a:t>
            </a:r>
          </a:p>
          <a:p>
            <a:pPr lvl="1">
              <a:spcBef>
                <a:spcPts val="0"/>
              </a:spcBef>
              <a:spcAft>
                <a:spcPts val="600"/>
              </a:spcAft>
            </a:pPr>
            <a:r>
              <a:rPr lang="en-US" sz="2200" dirty="0">
                <a:latin typeface="Cambria" pitchFamily="18" charset="0"/>
              </a:rPr>
              <a:t>Workforce </a:t>
            </a:r>
            <a:r>
              <a:rPr lang="en-US" sz="2200" dirty="0" smtClean="0">
                <a:latin typeface="Cambria" pitchFamily="18" charset="0"/>
              </a:rPr>
              <a:t>Innovation and Opportunity Act (WIOA)</a:t>
            </a:r>
            <a:endParaRPr lang="en-US" sz="2200" dirty="0">
              <a:latin typeface="Cambria" pitchFamily="18" charset="0"/>
            </a:endParaRPr>
          </a:p>
        </p:txBody>
      </p:sp>
      <p:sp>
        <p:nvSpPr>
          <p:cNvPr id="4" name="Slide Number Placeholder 5"/>
          <p:cNvSpPr>
            <a:spLocks noGrp="1"/>
          </p:cNvSpPr>
          <p:nvPr>
            <p:ph type="sldNum" sz="quarter" idx="4"/>
          </p:nvPr>
        </p:nvSpPr>
        <p:spPr>
          <a:prstGeom prst="rect">
            <a:avLst/>
          </a:prstGeom>
        </p:spPr>
        <p:txBody>
          <a:bodyPr anchor="ctr" anchorCtr="0"/>
          <a:lstStyle>
            <a:lvl1pPr algn="ctr">
              <a:defRPr sz="1000">
                <a:solidFill>
                  <a:schemeClr val="bg2"/>
                </a:solidFill>
                <a:latin typeface="Franklin Gothic Book"/>
                <a:cs typeface="Franklin Gothic Book"/>
              </a:defRPr>
            </a:lvl1pPr>
          </a:lstStyle>
          <a:p>
            <a:fld id="{4D6093E0-1F92-4927-8540-63E729576F43}" type="slidenum">
              <a:rPr lang="en-US" smtClean="0"/>
              <a:t>33</a:t>
            </a:fld>
            <a:endParaRPr lang="en-US" dirty="0"/>
          </a:p>
        </p:txBody>
      </p:sp>
    </p:spTree>
    <p:extLst>
      <p:ext uri="{BB962C8B-B14F-4D97-AF65-F5344CB8AC3E}">
        <p14:creationId xmlns:p14="http://schemas.microsoft.com/office/powerpoint/2010/main" val="13833333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R="0" lvl="0">
              <a:lnSpc>
                <a:spcPct val="115000"/>
              </a:lnSpc>
              <a:spcBef>
                <a:spcPts val="0"/>
              </a:spcBef>
              <a:spcAft>
                <a:spcPts val="0"/>
              </a:spcAft>
            </a:pPr>
            <a:r>
              <a:rPr lang="en-US" dirty="0">
                <a:latin typeface="Cambria" panose="02040503050406030204" pitchFamily="18" charset="0"/>
                <a:ea typeface="Calibri"/>
                <a:cs typeface="Arial" panose="020B0604020202020204" pitchFamily="34" charset="0"/>
              </a:rPr>
              <a:t>Strategic </a:t>
            </a:r>
            <a:r>
              <a:rPr lang="en-US" dirty="0" smtClean="0">
                <a:latin typeface="Cambria" panose="02040503050406030204" pitchFamily="18" charset="0"/>
                <a:ea typeface="Calibri"/>
                <a:cs typeface="Arial" panose="020B0604020202020204" pitchFamily="34" charset="0"/>
              </a:rPr>
              <a:t>Sourcing</a:t>
            </a:r>
            <a:endParaRPr lang="en-US" dirty="0">
              <a:latin typeface="Cambria" panose="02040503050406030204" pitchFamily="18" charset="0"/>
              <a:cs typeface="Arial" panose="020B0604020202020204" pitchFamily="34" charset="0"/>
            </a:endParaRPr>
          </a:p>
        </p:txBody>
      </p:sp>
      <p:sp>
        <p:nvSpPr>
          <p:cNvPr id="5" name="Content Placeholder 4"/>
          <p:cNvSpPr>
            <a:spLocks noGrp="1"/>
          </p:cNvSpPr>
          <p:nvPr>
            <p:ph sz="quarter" idx="11"/>
          </p:nvPr>
        </p:nvSpPr>
        <p:spPr/>
        <p:txBody>
          <a:bodyPr>
            <a:noAutofit/>
          </a:bodyPr>
          <a:lstStyle/>
          <a:p>
            <a:pPr>
              <a:spcBef>
                <a:spcPts val="0"/>
              </a:spcBef>
              <a:spcAft>
                <a:spcPts val="600"/>
              </a:spcAft>
            </a:pPr>
            <a:r>
              <a:rPr lang="en-US" sz="2400" dirty="0">
                <a:latin typeface="Cambria" pitchFamily="18" charset="0"/>
              </a:rPr>
              <a:t>Leveraging the National network providing single point of contact for One Stop activity for all sourcing and procurement/acquisition needs </a:t>
            </a:r>
          </a:p>
          <a:p>
            <a:pPr>
              <a:spcBef>
                <a:spcPts val="0"/>
              </a:spcBef>
              <a:spcAft>
                <a:spcPts val="600"/>
              </a:spcAft>
            </a:pPr>
            <a:r>
              <a:rPr lang="en-US" sz="2400" dirty="0">
                <a:latin typeface="Cambria" pitchFamily="18" charset="0"/>
              </a:rPr>
              <a:t>NPAs actively partner with Disadvantaged, Small and Big Business creating opportunity for multiple contracting goals to be met via one contracting vehicle </a:t>
            </a:r>
          </a:p>
          <a:p>
            <a:pPr>
              <a:spcBef>
                <a:spcPts val="0"/>
              </a:spcBef>
              <a:spcAft>
                <a:spcPts val="600"/>
              </a:spcAft>
            </a:pPr>
            <a:r>
              <a:rPr lang="en-US" sz="2400" dirty="0">
                <a:latin typeface="Cambria" pitchFamily="18" charset="0"/>
              </a:rPr>
              <a:t>Total Supply Chain and Vendor Management</a:t>
            </a:r>
          </a:p>
          <a:p>
            <a:pPr lvl="1">
              <a:spcBef>
                <a:spcPts val="0"/>
              </a:spcBef>
              <a:spcAft>
                <a:spcPts val="600"/>
              </a:spcAft>
            </a:pPr>
            <a:r>
              <a:rPr lang="en-US" sz="2200" dirty="0">
                <a:latin typeface="Cambria" pitchFamily="18" charset="0"/>
              </a:rPr>
              <a:t>Competitive Bid Process for all required subcontracted products and services</a:t>
            </a:r>
          </a:p>
          <a:p>
            <a:pPr lvl="1">
              <a:spcBef>
                <a:spcPts val="0"/>
              </a:spcBef>
              <a:spcAft>
                <a:spcPts val="600"/>
              </a:spcAft>
            </a:pPr>
            <a:r>
              <a:rPr lang="en-US" sz="2200" dirty="0">
                <a:latin typeface="Cambria" pitchFamily="18" charset="0"/>
              </a:rPr>
              <a:t>Active Management of Berry &amp; </a:t>
            </a:r>
            <a:r>
              <a:rPr lang="en-US" sz="2200" dirty="0" err="1">
                <a:latin typeface="Cambria" pitchFamily="18" charset="0"/>
              </a:rPr>
              <a:t>Kissel</a:t>
            </a:r>
            <a:r>
              <a:rPr lang="en-US" sz="2200" dirty="0">
                <a:latin typeface="Cambria" pitchFamily="18" charset="0"/>
              </a:rPr>
              <a:t> Amendment, Buy American, Trade and other identified Agreements</a:t>
            </a:r>
          </a:p>
          <a:p>
            <a:pPr>
              <a:spcBef>
                <a:spcPts val="0"/>
              </a:spcBef>
              <a:spcAft>
                <a:spcPts val="600"/>
              </a:spcAft>
            </a:pPr>
            <a:r>
              <a:rPr lang="en-US" sz="2400" dirty="0">
                <a:latin typeface="Cambria" pitchFamily="18" charset="0"/>
              </a:rPr>
              <a:t>GSA, DLA, USDA, US Air Force, Department of State, Product Manager Force Sustainment Systems (PM-FSS</a:t>
            </a:r>
            <a:r>
              <a:rPr lang="en-US" sz="2400" dirty="0" smtClean="0">
                <a:latin typeface="Cambria" pitchFamily="18" charset="0"/>
              </a:rPr>
              <a:t>)</a:t>
            </a:r>
            <a:endParaRPr lang="en-US" sz="2400" dirty="0">
              <a:latin typeface="Cambria" pitchFamily="18" charset="0"/>
            </a:endParaRPr>
          </a:p>
        </p:txBody>
      </p:sp>
      <p:sp>
        <p:nvSpPr>
          <p:cNvPr id="4" name="Slide Number Placeholder 5"/>
          <p:cNvSpPr>
            <a:spLocks noGrp="1"/>
          </p:cNvSpPr>
          <p:nvPr>
            <p:ph type="sldNum" sz="quarter" idx="4"/>
          </p:nvPr>
        </p:nvSpPr>
        <p:spPr>
          <a:prstGeom prst="rect">
            <a:avLst/>
          </a:prstGeom>
        </p:spPr>
        <p:txBody>
          <a:bodyPr anchor="ctr" anchorCtr="0"/>
          <a:lstStyle>
            <a:lvl1pPr algn="ctr">
              <a:defRPr sz="1000">
                <a:solidFill>
                  <a:schemeClr val="bg2"/>
                </a:solidFill>
                <a:latin typeface="Franklin Gothic Book"/>
                <a:cs typeface="Franklin Gothic Book"/>
              </a:defRPr>
            </a:lvl1pPr>
          </a:lstStyle>
          <a:p>
            <a:fld id="{4D6093E0-1F92-4927-8540-63E729576F43}" type="slidenum">
              <a:rPr lang="en-US" smtClean="0"/>
              <a:t>34</a:t>
            </a:fld>
            <a:endParaRPr lang="en-US" dirty="0"/>
          </a:p>
        </p:txBody>
      </p:sp>
    </p:spTree>
    <p:extLst>
      <p:ext uri="{BB962C8B-B14F-4D97-AF65-F5344CB8AC3E}">
        <p14:creationId xmlns:p14="http://schemas.microsoft.com/office/powerpoint/2010/main" val="6450417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R="0" lvl="0">
              <a:lnSpc>
                <a:spcPct val="115000"/>
              </a:lnSpc>
              <a:spcBef>
                <a:spcPts val="0"/>
              </a:spcBef>
              <a:spcAft>
                <a:spcPts val="0"/>
              </a:spcAft>
            </a:pPr>
            <a:r>
              <a:rPr lang="en-US" dirty="0" smtClean="0">
                <a:latin typeface="Cambria" panose="02040503050406030204" pitchFamily="18" charset="0"/>
                <a:ea typeface="Calibri"/>
                <a:cs typeface="Arial" panose="020B0604020202020204" pitchFamily="34" charset="0"/>
              </a:rPr>
              <a:t>Technical/Quality/Past </a:t>
            </a:r>
            <a:r>
              <a:rPr lang="en-US" dirty="0">
                <a:latin typeface="Cambria" panose="02040503050406030204" pitchFamily="18" charset="0"/>
                <a:ea typeface="Calibri"/>
                <a:cs typeface="Arial" panose="020B0604020202020204" pitchFamily="34" charset="0"/>
              </a:rPr>
              <a:t>Performance Q</a:t>
            </a:r>
            <a:r>
              <a:rPr lang="en-US" dirty="0" smtClean="0">
                <a:latin typeface="Cambria" panose="02040503050406030204" pitchFamily="18" charset="0"/>
                <a:ea typeface="Calibri"/>
                <a:cs typeface="Arial" panose="020B0604020202020204" pitchFamily="34" charset="0"/>
              </a:rPr>
              <a:t>ualifications</a:t>
            </a:r>
            <a:endParaRPr lang="en-US" dirty="0">
              <a:latin typeface="Cambria" panose="02040503050406030204" pitchFamily="18" charset="0"/>
              <a:cs typeface="Arial" panose="020B0604020202020204" pitchFamily="34" charset="0"/>
            </a:endParaRPr>
          </a:p>
        </p:txBody>
      </p:sp>
      <p:sp>
        <p:nvSpPr>
          <p:cNvPr id="5" name="Content Placeholder 4"/>
          <p:cNvSpPr>
            <a:spLocks noGrp="1"/>
          </p:cNvSpPr>
          <p:nvPr>
            <p:ph sz="quarter" idx="11"/>
          </p:nvPr>
        </p:nvSpPr>
        <p:spPr>
          <a:xfrm>
            <a:off x="463550" y="2057400"/>
            <a:ext cx="8223250" cy="4344988"/>
          </a:xfrm>
        </p:spPr>
        <p:txBody>
          <a:bodyPr>
            <a:normAutofit/>
          </a:bodyPr>
          <a:lstStyle/>
          <a:p>
            <a:pPr marL="347663" indent="-347663">
              <a:lnSpc>
                <a:spcPct val="115000"/>
              </a:lnSpc>
              <a:buFont typeface="Arial" panose="020B0604020202020204" pitchFamily="34" charset="0"/>
              <a:buChar char="•"/>
            </a:pPr>
            <a:r>
              <a:rPr lang="en-US" sz="3000" dirty="0">
                <a:latin typeface="Cambria" panose="02040503050406030204" pitchFamily="18" charset="0"/>
                <a:ea typeface="Calibri"/>
                <a:cs typeface="Arial" panose="020B0604020202020204" pitchFamily="34" charset="0"/>
              </a:rPr>
              <a:t>Decades of delivering </a:t>
            </a:r>
            <a:r>
              <a:rPr lang="en-US" sz="3000" dirty="0" smtClean="0">
                <a:latin typeface="Cambria" panose="02040503050406030204" pitchFamily="18" charset="0"/>
                <a:ea typeface="Calibri"/>
                <a:cs typeface="Arial" panose="020B0604020202020204" pitchFamily="34" charset="0"/>
              </a:rPr>
              <a:t>excellence</a:t>
            </a:r>
            <a:endParaRPr lang="en-US" sz="3000" dirty="0">
              <a:latin typeface="Cambria" panose="02040503050406030204" pitchFamily="18" charset="0"/>
              <a:ea typeface="Calibri"/>
              <a:cs typeface="Arial" panose="020B0604020202020204" pitchFamily="34" charset="0"/>
            </a:endParaRPr>
          </a:p>
          <a:p>
            <a:pPr marL="347663" indent="-347663">
              <a:lnSpc>
                <a:spcPct val="115000"/>
              </a:lnSpc>
              <a:buFont typeface="Arial" panose="020B0604020202020204" pitchFamily="34" charset="0"/>
              <a:buChar char="•"/>
            </a:pPr>
            <a:r>
              <a:rPr lang="en-US" sz="3000" dirty="0">
                <a:latin typeface="Cambria" panose="02040503050406030204" pitchFamily="18" charset="0"/>
                <a:ea typeface="Calibri"/>
                <a:cs typeface="Arial" panose="020B0604020202020204" pitchFamily="34" charset="0"/>
              </a:rPr>
              <a:t>Scope of Work, Performance Work Statements and Statements of </a:t>
            </a:r>
            <a:r>
              <a:rPr lang="en-US" sz="3000" dirty="0" smtClean="0">
                <a:latin typeface="Cambria" panose="02040503050406030204" pitchFamily="18" charset="0"/>
                <a:ea typeface="Calibri"/>
                <a:cs typeface="Arial" panose="020B0604020202020204" pitchFamily="34" charset="0"/>
              </a:rPr>
              <a:t>Need</a:t>
            </a:r>
            <a:endParaRPr lang="en-US" sz="3000" dirty="0">
              <a:latin typeface="Cambria" panose="02040503050406030204" pitchFamily="18" charset="0"/>
              <a:ea typeface="Calibri"/>
              <a:cs typeface="Arial" panose="020B0604020202020204" pitchFamily="34" charset="0"/>
            </a:endParaRPr>
          </a:p>
          <a:p>
            <a:pPr marL="347663" indent="-347663">
              <a:lnSpc>
                <a:spcPct val="115000"/>
              </a:lnSpc>
              <a:buFont typeface="Arial" panose="020B0604020202020204" pitchFamily="34" charset="0"/>
              <a:buChar char="•"/>
            </a:pPr>
            <a:r>
              <a:rPr lang="en-US" sz="3000" dirty="0">
                <a:latin typeface="Cambria" panose="02040503050406030204" pitchFamily="18" charset="0"/>
                <a:ea typeface="Calibri"/>
                <a:cs typeface="Arial" panose="020B0604020202020204" pitchFamily="34" charset="0"/>
              </a:rPr>
              <a:t>ISO, CIMS, JCOH certifications, registrations and </a:t>
            </a:r>
            <a:r>
              <a:rPr lang="en-US" sz="3000" dirty="0" smtClean="0">
                <a:latin typeface="Cambria" panose="02040503050406030204" pitchFamily="18" charset="0"/>
                <a:ea typeface="Calibri"/>
                <a:cs typeface="Arial" panose="020B0604020202020204" pitchFamily="34" charset="0"/>
              </a:rPr>
              <a:t>standards</a:t>
            </a:r>
            <a:endParaRPr lang="en-US" sz="3000" dirty="0">
              <a:latin typeface="Cambria" panose="02040503050406030204" pitchFamily="18" charset="0"/>
              <a:ea typeface="Calibri"/>
              <a:cs typeface="Arial" panose="020B0604020202020204" pitchFamily="34" charset="0"/>
            </a:endParaRPr>
          </a:p>
          <a:p>
            <a:pPr marL="347663" indent="-347663">
              <a:lnSpc>
                <a:spcPct val="115000"/>
              </a:lnSpc>
              <a:buFont typeface="Arial" panose="020B0604020202020204" pitchFamily="34" charset="0"/>
              <a:buChar char="•"/>
            </a:pPr>
            <a:r>
              <a:rPr lang="en-US" sz="3000" dirty="0">
                <a:latin typeface="Cambria" panose="02040503050406030204" pitchFamily="18" charset="0"/>
                <a:ea typeface="Calibri"/>
                <a:cs typeface="Arial" panose="020B0604020202020204" pitchFamily="34" charset="0"/>
              </a:rPr>
              <a:t>Prime Vendor Mentor Protégé opportunities and technical performance </a:t>
            </a:r>
            <a:r>
              <a:rPr lang="en-US" sz="3000" dirty="0" smtClean="0">
                <a:latin typeface="Cambria" panose="02040503050406030204" pitchFamily="18" charset="0"/>
                <a:ea typeface="Calibri"/>
                <a:cs typeface="Arial" panose="020B0604020202020204" pitchFamily="34" charset="0"/>
              </a:rPr>
              <a:t>enhancement</a:t>
            </a:r>
            <a:endParaRPr lang="en-US" sz="3000" dirty="0">
              <a:latin typeface="Cambria" panose="02040503050406030204" pitchFamily="18" charset="0"/>
              <a:ea typeface="Calibri"/>
              <a:cs typeface="Arial" panose="020B0604020202020204" pitchFamily="34" charset="0"/>
            </a:endParaRPr>
          </a:p>
        </p:txBody>
      </p:sp>
      <p:sp>
        <p:nvSpPr>
          <p:cNvPr id="4" name="Slide Number Placeholder 5"/>
          <p:cNvSpPr>
            <a:spLocks noGrp="1"/>
          </p:cNvSpPr>
          <p:nvPr>
            <p:ph type="sldNum" sz="quarter" idx="4"/>
          </p:nvPr>
        </p:nvSpPr>
        <p:spPr>
          <a:prstGeom prst="rect">
            <a:avLst/>
          </a:prstGeom>
        </p:spPr>
        <p:txBody>
          <a:bodyPr anchor="ctr" anchorCtr="0"/>
          <a:lstStyle>
            <a:lvl1pPr algn="ctr">
              <a:defRPr sz="1000">
                <a:solidFill>
                  <a:schemeClr val="bg2"/>
                </a:solidFill>
                <a:latin typeface="Franklin Gothic Book"/>
                <a:cs typeface="Franklin Gothic Book"/>
              </a:defRPr>
            </a:lvl1pPr>
          </a:lstStyle>
          <a:p>
            <a:fld id="{4D6093E0-1F92-4927-8540-63E729576F43}" type="slidenum">
              <a:rPr lang="en-US" smtClean="0"/>
              <a:t>35</a:t>
            </a:fld>
            <a:endParaRPr lang="en-US" dirty="0"/>
          </a:p>
        </p:txBody>
      </p:sp>
    </p:spTree>
    <p:extLst>
      <p:ext uri="{BB962C8B-B14F-4D97-AF65-F5344CB8AC3E}">
        <p14:creationId xmlns:p14="http://schemas.microsoft.com/office/powerpoint/2010/main" val="20706860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Disability </a:t>
            </a:r>
            <a:r>
              <a:rPr lang="en-US" dirty="0" smtClean="0"/>
              <a:t>Type</a:t>
            </a:r>
            <a:endParaRPr lang="en-US" dirty="0"/>
          </a:p>
        </p:txBody>
      </p:sp>
      <p:sp>
        <p:nvSpPr>
          <p:cNvPr id="5" name="TextBox 1"/>
          <p:cNvSpPr txBox="1"/>
          <p:nvPr/>
        </p:nvSpPr>
        <p:spPr>
          <a:xfrm>
            <a:off x="2068512" y="5556249"/>
            <a:ext cx="5056188" cy="390071"/>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fontAlgn="base">
              <a:spcBef>
                <a:spcPct val="0"/>
              </a:spcBef>
              <a:spcAft>
                <a:spcPct val="0"/>
              </a:spcAft>
            </a:pPr>
            <a:r>
              <a:rPr lang="en-US" sz="1600" dirty="0" smtClean="0">
                <a:solidFill>
                  <a:srgbClr val="000000"/>
                </a:solidFill>
                <a:latin typeface="Cambria" panose="02040503050406030204" pitchFamily="18" charset="0"/>
              </a:rPr>
              <a:t>*Source: NIB and SourceAmerica. FY2014.</a:t>
            </a:r>
            <a:endParaRPr lang="en-US" sz="1600" dirty="0">
              <a:solidFill>
                <a:srgbClr val="000000"/>
              </a:solidFill>
              <a:latin typeface="Cambria" panose="02040503050406030204" pitchFamily="18" charset="0"/>
            </a:endParaRPr>
          </a:p>
        </p:txBody>
      </p:sp>
      <p:pic>
        <p:nvPicPr>
          <p:cNvPr id="6" name="Content Placeholder 3"/>
          <p:cNvPicPr>
            <a:picLocks noGrp="1" noChangeAspect="1"/>
          </p:cNvPicPr>
          <p:nvPr>
            <p:ph sz="quarter" idx="11"/>
          </p:nvPr>
        </p:nvPicPr>
        <p:blipFill>
          <a:blip r:embed="rId2" cstate="screen">
            <a:extLst>
              <a:ext uri="{28A0092B-C50C-407E-A947-70E740481C1C}">
                <a14:useLocalDpi xmlns:a14="http://schemas.microsoft.com/office/drawing/2010/main"/>
              </a:ext>
            </a:extLst>
          </a:blip>
          <a:stretch>
            <a:fillRect/>
          </a:stretch>
        </p:blipFill>
        <p:spPr>
          <a:xfrm>
            <a:off x="247650" y="1657350"/>
            <a:ext cx="8691744" cy="3276600"/>
          </a:xfrm>
        </p:spPr>
      </p:pic>
      <p:sp>
        <p:nvSpPr>
          <p:cNvPr id="7" name="Slide Number Placeholder 5"/>
          <p:cNvSpPr>
            <a:spLocks noGrp="1"/>
          </p:cNvSpPr>
          <p:nvPr>
            <p:ph type="sldNum" sz="quarter" idx="4"/>
          </p:nvPr>
        </p:nvSpPr>
        <p:spPr>
          <a:prstGeom prst="rect">
            <a:avLst/>
          </a:prstGeom>
        </p:spPr>
        <p:txBody>
          <a:bodyPr anchor="ctr" anchorCtr="0"/>
          <a:lstStyle>
            <a:lvl1pPr algn="ctr">
              <a:defRPr sz="1000">
                <a:solidFill>
                  <a:schemeClr val="bg2"/>
                </a:solidFill>
                <a:latin typeface="Franklin Gothic Book"/>
                <a:cs typeface="Franklin Gothic Book"/>
              </a:defRPr>
            </a:lvl1pPr>
          </a:lstStyle>
          <a:p>
            <a:fld id="{4D6093E0-1F92-4927-8540-63E729576F43}" type="slidenum">
              <a:rPr lang="en-US" smtClean="0"/>
              <a:t>36</a:t>
            </a:fld>
            <a:endParaRPr lang="en-US" dirty="0"/>
          </a:p>
        </p:txBody>
      </p:sp>
    </p:spTree>
    <p:extLst>
      <p:ext uri="{BB962C8B-B14F-4D97-AF65-F5344CB8AC3E}">
        <p14:creationId xmlns:p14="http://schemas.microsoft.com/office/powerpoint/2010/main" val="10716155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and Ethnicity</a:t>
            </a:r>
            <a:r>
              <a:rPr lang="en-US" dirty="0"/>
              <a:t/>
            </a:r>
            <a:br>
              <a:rPr lang="en-US" dirty="0"/>
            </a:br>
            <a:endParaRPr lang="en-US" dirty="0"/>
          </a:p>
        </p:txBody>
      </p:sp>
      <p:sp>
        <p:nvSpPr>
          <p:cNvPr id="6" name="Slide Number Placeholder 5"/>
          <p:cNvSpPr>
            <a:spLocks noGrp="1"/>
          </p:cNvSpPr>
          <p:nvPr>
            <p:ph type="sldNum" sz="quarter" idx="4"/>
          </p:nvPr>
        </p:nvSpPr>
        <p:spPr>
          <a:prstGeom prst="rect">
            <a:avLst/>
          </a:prstGeom>
        </p:spPr>
        <p:txBody>
          <a:bodyPr anchor="ctr" anchorCtr="0"/>
          <a:lstStyle>
            <a:lvl1pPr algn="ctr">
              <a:defRPr sz="1000">
                <a:solidFill>
                  <a:schemeClr val="bg2"/>
                </a:solidFill>
                <a:latin typeface="Franklin Gothic Book"/>
                <a:cs typeface="Franklin Gothic Book"/>
              </a:defRPr>
            </a:lvl1pPr>
          </a:lstStyle>
          <a:p>
            <a:fld id="{4D6093E0-1F92-4927-8540-63E729576F43}" type="slidenum">
              <a:rPr lang="en-US" smtClean="0"/>
              <a:t>37</a:t>
            </a:fld>
            <a:endParaRPr lang="en-US" dirty="0"/>
          </a:p>
        </p:txBody>
      </p:sp>
      <p:sp>
        <p:nvSpPr>
          <p:cNvPr id="3" name="Text Placeholder 2"/>
          <p:cNvSpPr>
            <a:spLocks noGrp="1"/>
          </p:cNvSpPr>
          <p:nvPr>
            <p:ph type="body" sz="quarter" idx="11"/>
          </p:nvPr>
        </p:nvSpPr>
        <p:spPr>
          <a:xfrm>
            <a:off x="463550" y="5630574"/>
            <a:ext cx="8223250" cy="660977"/>
          </a:xfrm>
        </p:spPr>
        <p:txBody>
          <a:bodyPr anchor="ctr">
            <a:noAutofit/>
          </a:bodyPr>
          <a:lstStyle/>
          <a:p>
            <a:pPr algn="ctr" fontAlgn="base">
              <a:spcBef>
                <a:spcPct val="0"/>
              </a:spcBef>
              <a:spcAft>
                <a:spcPts val="200"/>
              </a:spcAft>
            </a:pPr>
            <a:r>
              <a:rPr lang="en-US" sz="1300" dirty="0">
                <a:solidFill>
                  <a:srgbClr val="000000"/>
                </a:solidFill>
                <a:latin typeface="Cambria" panose="02040503050406030204" pitchFamily="18" charset="0"/>
              </a:rPr>
              <a:t>*Dataset represents 28,800 eligible </a:t>
            </a:r>
            <a:r>
              <a:rPr lang="en-US" sz="1300" dirty="0" err="1">
                <a:solidFill>
                  <a:srgbClr val="000000"/>
                </a:solidFill>
                <a:latin typeface="Cambria" panose="02040503050406030204" pitchFamily="18" charset="0"/>
              </a:rPr>
              <a:t>AbilityOne</a:t>
            </a:r>
            <a:r>
              <a:rPr lang="en-US" sz="1300" dirty="0">
                <a:solidFill>
                  <a:srgbClr val="000000"/>
                </a:solidFill>
                <a:latin typeface="Cambria" panose="02040503050406030204" pitchFamily="18" charset="0"/>
              </a:rPr>
              <a:t> Employees. </a:t>
            </a:r>
          </a:p>
          <a:p>
            <a:pPr algn="ctr" fontAlgn="base">
              <a:spcBef>
                <a:spcPct val="0"/>
              </a:spcBef>
              <a:spcAft>
                <a:spcPts val="200"/>
              </a:spcAft>
            </a:pPr>
            <a:r>
              <a:rPr lang="en-US" sz="1300" dirty="0">
                <a:solidFill>
                  <a:srgbClr val="000000"/>
                </a:solidFill>
                <a:latin typeface="Cambria" panose="02040503050406030204" pitchFamily="18" charset="0"/>
              </a:rPr>
              <a:t>Source: ERS, </a:t>
            </a:r>
            <a:r>
              <a:rPr lang="en-US" sz="1300" dirty="0" err="1">
                <a:latin typeface="Cambria" panose="02040503050406030204" pitchFamily="18" charset="0"/>
              </a:rPr>
              <a:t>AbilityOne</a:t>
            </a:r>
            <a:r>
              <a:rPr lang="en-US" sz="1300" dirty="0">
                <a:latin typeface="Cambria" panose="02040503050406030204" pitchFamily="18" charset="0"/>
              </a:rPr>
              <a:t> Workforce from </a:t>
            </a:r>
            <a:r>
              <a:rPr lang="en-US" sz="1300" dirty="0" err="1">
                <a:latin typeface="Cambria" panose="02040503050406030204" pitchFamily="18" charset="0"/>
              </a:rPr>
              <a:t>SourceAmerica</a:t>
            </a:r>
            <a:r>
              <a:rPr lang="en-US" sz="1300" dirty="0">
                <a:latin typeface="Cambria" panose="02040503050406030204" pitchFamily="18" charset="0"/>
              </a:rPr>
              <a:t> Producing NPAs.  FY 2015, Q1. </a:t>
            </a:r>
            <a:endParaRPr lang="en-US" sz="1300" dirty="0">
              <a:solidFill>
                <a:srgbClr val="000000"/>
              </a:solidFill>
              <a:latin typeface="Cambria" panose="02040503050406030204" pitchFamily="18" charset="0"/>
            </a:endParaRPr>
          </a:p>
        </p:txBody>
      </p:sp>
      <p:sp>
        <p:nvSpPr>
          <p:cNvPr id="5124" name="Slide Number Placeholder 2"/>
          <p:cNvSpPr>
            <a:spLocks noGrp="1"/>
          </p:cNvSpPr>
          <p:nvPr>
            <p:ph type="sldNum" sz="quarter" idx="4294967295"/>
          </p:nvPr>
        </p:nvSpPr>
        <p:spPr bwMode="auto">
          <a:xfrm>
            <a:off x="7620000" y="6462713"/>
            <a:ext cx="1524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Arial" charset="0"/>
                <a:ea typeface="ＭＳ Ｐゴシック" pitchFamily="34" charset="-128"/>
              </a:defRPr>
            </a:lvl1pPr>
            <a:lvl2pPr marL="742950" indent="-285750" eaLnBrk="0" hangingPunct="0">
              <a:defRPr sz="2400">
                <a:solidFill>
                  <a:schemeClr val="tx1"/>
                </a:solidFill>
                <a:latin typeface="Arial" charset="0"/>
                <a:ea typeface="ＭＳ Ｐゴシック" pitchFamily="34" charset="-128"/>
              </a:defRPr>
            </a:lvl2pPr>
            <a:lvl3pPr marL="1143000" indent="-228600" eaLnBrk="0" hangingPunct="0">
              <a:defRPr sz="2400">
                <a:solidFill>
                  <a:schemeClr val="tx1"/>
                </a:solidFill>
                <a:latin typeface="Arial" charset="0"/>
                <a:ea typeface="ＭＳ Ｐゴシック" pitchFamily="34" charset="-128"/>
              </a:defRPr>
            </a:lvl3pPr>
            <a:lvl4pPr marL="1600200" indent="-228600" eaLnBrk="0" hangingPunct="0">
              <a:defRPr sz="2400">
                <a:solidFill>
                  <a:schemeClr val="tx1"/>
                </a:solidFill>
                <a:latin typeface="Arial" charset="0"/>
                <a:ea typeface="ＭＳ Ｐゴシック" pitchFamily="34" charset="-128"/>
              </a:defRPr>
            </a:lvl4pPr>
            <a:lvl5pPr marL="2057400" indent="-228600" eaLnBrk="0" hangingPunct="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fld id="{75A75F87-3AF6-417F-AB55-8E28DABA13D3}" type="slidenum">
              <a:rPr lang="en-US" altLang="en-US" sz="1000">
                <a:solidFill>
                  <a:srgbClr val="FFFFFF"/>
                </a:solidFill>
              </a:rPr>
              <a:pPr/>
              <a:t>37</a:t>
            </a:fld>
            <a:endParaRPr lang="en-US" altLang="en-US" sz="1000" dirty="0">
              <a:solidFill>
                <a:srgbClr val="FFFFFF"/>
              </a:solidFill>
            </a:endParaRPr>
          </a:p>
        </p:txBody>
      </p:sp>
      <p:graphicFrame>
        <p:nvGraphicFramePr>
          <p:cNvPr id="10" name="Content Placeholder 9"/>
          <p:cNvGraphicFramePr>
            <a:graphicFrameLocks noGrp="1"/>
          </p:cNvGraphicFramePr>
          <p:nvPr>
            <p:ph idx="4294967295"/>
            <p:extLst>
              <p:ext uri="{D42A27DB-BD31-4B8C-83A1-F6EECF244321}">
                <p14:modId xmlns:p14="http://schemas.microsoft.com/office/powerpoint/2010/main" val="1510234378"/>
              </p:ext>
            </p:extLst>
          </p:nvPr>
        </p:nvGraphicFramePr>
        <p:xfrm>
          <a:off x="381000" y="1143000"/>
          <a:ext cx="8229600" cy="4343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042923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dirty="0" smtClean="0"/>
              <a:t>Veterans Status</a:t>
            </a:r>
            <a:r>
              <a:rPr lang="en-US" dirty="0"/>
              <a:t/>
            </a:r>
            <a:br>
              <a:rPr lang="en-US" dirty="0"/>
            </a:br>
            <a:endParaRPr lang="en-US" dirty="0"/>
          </a:p>
        </p:txBody>
      </p:sp>
      <p:sp>
        <p:nvSpPr>
          <p:cNvPr id="6" name="Slide Number Placeholder 5"/>
          <p:cNvSpPr>
            <a:spLocks noGrp="1"/>
          </p:cNvSpPr>
          <p:nvPr>
            <p:ph type="sldNum" sz="quarter" idx="4"/>
          </p:nvPr>
        </p:nvSpPr>
        <p:spPr>
          <a:prstGeom prst="rect">
            <a:avLst/>
          </a:prstGeom>
        </p:spPr>
        <p:txBody>
          <a:bodyPr anchor="ctr" anchorCtr="0"/>
          <a:lstStyle>
            <a:lvl1pPr algn="ctr">
              <a:defRPr sz="1000">
                <a:solidFill>
                  <a:schemeClr val="bg2"/>
                </a:solidFill>
                <a:latin typeface="Franklin Gothic Book"/>
                <a:cs typeface="Franklin Gothic Book"/>
              </a:defRPr>
            </a:lvl1pPr>
          </a:lstStyle>
          <a:p>
            <a:fld id="{4D6093E0-1F92-4927-8540-63E729576F43}" type="slidenum">
              <a:rPr lang="en-US" smtClean="0"/>
              <a:t>38</a:t>
            </a:fld>
            <a:endParaRPr lang="en-US" dirty="0"/>
          </a:p>
        </p:txBody>
      </p:sp>
      <p:sp>
        <p:nvSpPr>
          <p:cNvPr id="5124" name="Slide Number Placeholder 2"/>
          <p:cNvSpPr>
            <a:spLocks noGrp="1"/>
          </p:cNvSpPr>
          <p:nvPr>
            <p:ph type="sldNum" sz="quarter" idx="4294967295"/>
          </p:nvPr>
        </p:nvSpPr>
        <p:spPr bwMode="auto">
          <a:xfrm>
            <a:off x="7620000" y="6462713"/>
            <a:ext cx="1524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Arial" charset="0"/>
                <a:ea typeface="ＭＳ Ｐゴシック" pitchFamily="34" charset="-128"/>
              </a:defRPr>
            </a:lvl1pPr>
            <a:lvl2pPr marL="742950" indent="-285750" eaLnBrk="0" hangingPunct="0">
              <a:defRPr sz="2400">
                <a:solidFill>
                  <a:schemeClr val="tx1"/>
                </a:solidFill>
                <a:latin typeface="Arial" charset="0"/>
                <a:ea typeface="ＭＳ Ｐゴシック" pitchFamily="34" charset="-128"/>
              </a:defRPr>
            </a:lvl2pPr>
            <a:lvl3pPr marL="1143000" indent="-228600" eaLnBrk="0" hangingPunct="0">
              <a:defRPr sz="2400">
                <a:solidFill>
                  <a:schemeClr val="tx1"/>
                </a:solidFill>
                <a:latin typeface="Arial" charset="0"/>
                <a:ea typeface="ＭＳ Ｐゴシック" pitchFamily="34" charset="-128"/>
              </a:defRPr>
            </a:lvl3pPr>
            <a:lvl4pPr marL="1600200" indent="-228600" eaLnBrk="0" hangingPunct="0">
              <a:defRPr sz="2400">
                <a:solidFill>
                  <a:schemeClr val="tx1"/>
                </a:solidFill>
                <a:latin typeface="Arial" charset="0"/>
                <a:ea typeface="ＭＳ Ｐゴシック" pitchFamily="34" charset="-128"/>
              </a:defRPr>
            </a:lvl4pPr>
            <a:lvl5pPr marL="2057400" indent="-228600" eaLnBrk="0" hangingPunct="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fld id="{75A75F87-3AF6-417F-AB55-8E28DABA13D3}" type="slidenum">
              <a:rPr lang="en-US" altLang="en-US" sz="1000">
                <a:solidFill>
                  <a:srgbClr val="FFFFFF"/>
                </a:solidFill>
              </a:rPr>
              <a:pPr/>
              <a:t>38</a:t>
            </a:fld>
            <a:endParaRPr lang="en-US" altLang="en-US" sz="1000" dirty="0">
              <a:solidFill>
                <a:srgbClr val="FFFFFF"/>
              </a:solidFill>
            </a:endParaRPr>
          </a:p>
        </p:txBody>
      </p:sp>
      <p:graphicFrame>
        <p:nvGraphicFramePr>
          <p:cNvPr id="9" name="Content Placeholder 8"/>
          <p:cNvGraphicFramePr>
            <a:graphicFrameLocks noGrp="1"/>
          </p:cNvGraphicFramePr>
          <p:nvPr>
            <p:ph idx="4294967295"/>
            <p:extLst>
              <p:ext uri="{D42A27DB-BD31-4B8C-83A1-F6EECF244321}">
                <p14:modId xmlns:p14="http://schemas.microsoft.com/office/powerpoint/2010/main" val="2333803511"/>
              </p:ext>
            </p:extLst>
          </p:nvPr>
        </p:nvGraphicFramePr>
        <p:xfrm>
          <a:off x="1295400" y="1143000"/>
          <a:ext cx="7010400" cy="4648200"/>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 Placeholder 2"/>
          <p:cNvSpPr>
            <a:spLocks noGrp="1"/>
          </p:cNvSpPr>
          <p:nvPr>
            <p:ph type="body" sz="quarter" idx="11"/>
          </p:nvPr>
        </p:nvSpPr>
        <p:spPr>
          <a:xfrm>
            <a:off x="463550" y="5630574"/>
            <a:ext cx="8223250" cy="660977"/>
          </a:xfrm>
        </p:spPr>
        <p:txBody>
          <a:bodyPr anchor="ctr">
            <a:noAutofit/>
          </a:bodyPr>
          <a:lstStyle/>
          <a:p>
            <a:pPr algn="ctr" fontAlgn="base">
              <a:spcBef>
                <a:spcPct val="0"/>
              </a:spcBef>
              <a:spcAft>
                <a:spcPts val="200"/>
              </a:spcAft>
            </a:pPr>
            <a:r>
              <a:rPr lang="en-US" sz="1300" dirty="0">
                <a:solidFill>
                  <a:srgbClr val="000000"/>
                </a:solidFill>
                <a:latin typeface="Cambria" panose="02040503050406030204" pitchFamily="18" charset="0"/>
              </a:rPr>
              <a:t>*Dataset represents 28,800 eligible </a:t>
            </a:r>
            <a:r>
              <a:rPr lang="en-US" sz="1300" dirty="0" err="1">
                <a:solidFill>
                  <a:srgbClr val="000000"/>
                </a:solidFill>
                <a:latin typeface="Cambria" panose="02040503050406030204" pitchFamily="18" charset="0"/>
              </a:rPr>
              <a:t>AbilityOne</a:t>
            </a:r>
            <a:r>
              <a:rPr lang="en-US" sz="1300" dirty="0">
                <a:solidFill>
                  <a:srgbClr val="000000"/>
                </a:solidFill>
                <a:latin typeface="Cambria" panose="02040503050406030204" pitchFamily="18" charset="0"/>
              </a:rPr>
              <a:t> Employees. </a:t>
            </a:r>
          </a:p>
          <a:p>
            <a:pPr algn="ctr" fontAlgn="base">
              <a:spcBef>
                <a:spcPct val="0"/>
              </a:spcBef>
              <a:spcAft>
                <a:spcPts val="200"/>
              </a:spcAft>
            </a:pPr>
            <a:r>
              <a:rPr lang="en-US" sz="1300" dirty="0">
                <a:solidFill>
                  <a:srgbClr val="000000"/>
                </a:solidFill>
                <a:latin typeface="Cambria" panose="02040503050406030204" pitchFamily="18" charset="0"/>
              </a:rPr>
              <a:t>Source: ERS, </a:t>
            </a:r>
            <a:r>
              <a:rPr lang="en-US" sz="1300" dirty="0" err="1">
                <a:latin typeface="Cambria" panose="02040503050406030204" pitchFamily="18" charset="0"/>
              </a:rPr>
              <a:t>AbilityOne</a:t>
            </a:r>
            <a:r>
              <a:rPr lang="en-US" sz="1300" dirty="0">
                <a:latin typeface="Cambria" panose="02040503050406030204" pitchFamily="18" charset="0"/>
              </a:rPr>
              <a:t> Workforce from </a:t>
            </a:r>
            <a:r>
              <a:rPr lang="en-US" sz="1300" dirty="0" err="1">
                <a:latin typeface="Cambria" panose="02040503050406030204" pitchFamily="18" charset="0"/>
              </a:rPr>
              <a:t>SourceAmerica</a:t>
            </a:r>
            <a:r>
              <a:rPr lang="en-US" sz="1300" dirty="0">
                <a:latin typeface="Cambria" panose="02040503050406030204" pitchFamily="18" charset="0"/>
              </a:rPr>
              <a:t> Producing NPAs.  FY 2015, Q1. </a:t>
            </a:r>
            <a:endParaRPr lang="en-US" sz="1300" dirty="0">
              <a:solidFill>
                <a:srgbClr val="000000"/>
              </a:solidFill>
              <a:latin typeface="Cambria" panose="02040503050406030204" pitchFamily="18" charset="0"/>
            </a:endParaRPr>
          </a:p>
        </p:txBody>
      </p:sp>
    </p:spTree>
    <p:extLst>
      <p:ext uri="{BB962C8B-B14F-4D97-AF65-F5344CB8AC3E}">
        <p14:creationId xmlns:p14="http://schemas.microsoft.com/office/powerpoint/2010/main" val="3523327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dirty="0" smtClean="0"/>
              <a:t>Work Location Type</a:t>
            </a:r>
            <a:r>
              <a:rPr lang="en-US" dirty="0"/>
              <a:t/>
            </a:r>
            <a:br>
              <a:rPr lang="en-US" dirty="0"/>
            </a:br>
            <a:endParaRPr lang="en-US" dirty="0"/>
          </a:p>
        </p:txBody>
      </p:sp>
      <p:sp>
        <p:nvSpPr>
          <p:cNvPr id="6" name="Slide Number Placeholder 5"/>
          <p:cNvSpPr>
            <a:spLocks noGrp="1"/>
          </p:cNvSpPr>
          <p:nvPr>
            <p:ph type="sldNum" sz="quarter" idx="4"/>
          </p:nvPr>
        </p:nvSpPr>
        <p:spPr>
          <a:prstGeom prst="rect">
            <a:avLst/>
          </a:prstGeom>
        </p:spPr>
        <p:txBody>
          <a:bodyPr anchor="ctr" anchorCtr="0"/>
          <a:lstStyle>
            <a:lvl1pPr algn="ctr">
              <a:defRPr sz="1000">
                <a:solidFill>
                  <a:schemeClr val="bg2"/>
                </a:solidFill>
                <a:latin typeface="Franklin Gothic Book"/>
                <a:cs typeface="Franklin Gothic Book"/>
              </a:defRPr>
            </a:lvl1pPr>
          </a:lstStyle>
          <a:p>
            <a:fld id="{4D6093E0-1F92-4927-8540-63E729576F43}" type="slidenum">
              <a:rPr lang="en-US" smtClean="0"/>
              <a:t>39</a:t>
            </a:fld>
            <a:endParaRPr lang="en-US" dirty="0"/>
          </a:p>
        </p:txBody>
      </p:sp>
      <p:sp>
        <p:nvSpPr>
          <p:cNvPr id="5124" name="Slide Number Placeholder 2"/>
          <p:cNvSpPr>
            <a:spLocks noGrp="1"/>
          </p:cNvSpPr>
          <p:nvPr>
            <p:ph type="sldNum" sz="quarter" idx="4294967295"/>
          </p:nvPr>
        </p:nvSpPr>
        <p:spPr bwMode="auto">
          <a:xfrm>
            <a:off x="7620000" y="6462713"/>
            <a:ext cx="1524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Arial" charset="0"/>
                <a:ea typeface="ＭＳ Ｐゴシック" pitchFamily="34" charset="-128"/>
              </a:defRPr>
            </a:lvl1pPr>
            <a:lvl2pPr marL="742950" indent="-285750" eaLnBrk="0" hangingPunct="0">
              <a:defRPr sz="2400">
                <a:solidFill>
                  <a:schemeClr val="tx1"/>
                </a:solidFill>
                <a:latin typeface="Arial" charset="0"/>
                <a:ea typeface="ＭＳ Ｐゴシック" pitchFamily="34" charset="-128"/>
              </a:defRPr>
            </a:lvl2pPr>
            <a:lvl3pPr marL="1143000" indent="-228600" eaLnBrk="0" hangingPunct="0">
              <a:defRPr sz="2400">
                <a:solidFill>
                  <a:schemeClr val="tx1"/>
                </a:solidFill>
                <a:latin typeface="Arial" charset="0"/>
                <a:ea typeface="ＭＳ Ｐゴシック" pitchFamily="34" charset="-128"/>
              </a:defRPr>
            </a:lvl3pPr>
            <a:lvl4pPr marL="1600200" indent="-228600" eaLnBrk="0" hangingPunct="0">
              <a:defRPr sz="2400">
                <a:solidFill>
                  <a:schemeClr val="tx1"/>
                </a:solidFill>
                <a:latin typeface="Arial" charset="0"/>
                <a:ea typeface="ＭＳ Ｐゴシック" pitchFamily="34" charset="-128"/>
              </a:defRPr>
            </a:lvl4pPr>
            <a:lvl5pPr marL="2057400" indent="-228600" eaLnBrk="0" hangingPunct="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fld id="{75A75F87-3AF6-417F-AB55-8E28DABA13D3}" type="slidenum">
              <a:rPr lang="en-US" altLang="en-US" sz="1000">
                <a:solidFill>
                  <a:srgbClr val="FFFFFF"/>
                </a:solidFill>
              </a:rPr>
              <a:pPr/>
              <a:t>39</a:t>
            </a:fld>
            <a:endParaRPr lang="en-US" altLang="en-US" sz="1000" dirty="0">
              <a:solidFill>
                <a:srgbClr val="FFFFFF"/>
              </a:solidFill>
            </a:endParaRPr>
          </a:p>
        </p:txBody>
      </p:sp>
      <p:graphicFrame>
        <p:nvGraphicFramePr>
          <p:cNvPr id="9" name="Content Placeholder 8"/>
          <p:cNvGraphicFramePr>
            <a:graphicFrameLocks noGrp="1"/>
          </p:cNvGraphicFramePr>
          <p:nvPr>
            <p:ph idx="4294967295"/>
            <p:extLst>
              <p:ext uri="{D42A27DB-BD31-4B8C-83A1-F6EECF244321}">
                <p14:modId xmlns:p14="http://schemas.microsoft.com/office/powerpoint/2010/main" val="2366345213"/>
              </p:ext>
            </p:extLst>
          </p:nvPr>
        </p:nvGraphicFramePr>
        <p:xfrm>
          <a:off x="609600" y="1371599"/>
          <a:ext cx="8229600" cy="4425039"/>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 Placeholder 2"/>
          <p:cNvSpPr>
            <a:spLocks noGrp="1"/>
          </p:cNvSpPr>
          <p:nvPr>
            <p:ph type="body" sz="quarter" idx="11"/>
          </p:nvPr>
        </p:nvSpPr>
        <p:spPr>
          <a:xfrm>
            <a:off x="463550" y="5630574"/>
            <a:ext cx="8223250" cy="660977"/>
          </a:xfrm>
        </p:spPr>
        <p:txBody>
          <a:bodyPr anchor="ctr">
            <a:noAutofit/>
          </a:bodyPr>
          <a:lstStyle/>
          <a:p>
            <a:pPr algn="ctr" fontAlgn="base">
              <a:spcBef>
                <a:spcPct val="0"/>
              </a:spcBef>
              <a:spcAft>
                <a:spcPts val="200"/>
              </a:spcAft>
            </a:pPr>
            <a:r>
              <a:rPr lang="en-US" sz="1300" dirty="0">
                <a:solidFill>
                  <a:srgbClr val="000000"/>
                </a:solidFill>
                <a:latin typeface="Cambria" panose="02040503050406030204" pitchFamily="18" charset="0"/>
              </a:rPr>
              <a:t>*Dataset represents 28,800 eligible </a:t>
            </a:r>
            <a:r>
              <a:rPr lang="en-US" sz="1300" dirty="0" err="1">
                <a:solidFill>
                  <a:srgbClr val="000000"/>
                </a:solidFill>
                <a:latin typeface="Cambria" panose="02040503050406030204" pitchFamily="18" charset="0"/>
              </a:rPr>
              <a:t>AbilityOne</a:t>
            </a:r>
            <a:r>
              <a:rPr lang="en-US" sz="1300" dirty="0">
                <a:solidFill>
                  <a:srgbClr val="000000"/>
                </a:solidFill>
                <a:latin typeface="Cambria" panose="02040503050406030204" pitchFamily="18" charset="0"/>
              </a:rPr>
              <a:t> Employees. </a:t>
            </a:r>
          </a:p>
          <a:p>
            <a:pPr algn="ctr" fontAlgn="base">
              <a:spcBef>
                <a:spcPct val="0"/>
              </a:spcBef>
              <a:spcAft>
                <a:spcPts val="200"/>
              </a:spcAft>
            </a:pPr>
            <a:r>
              <a:rPr lang="en-US" sz="1300" dirty="0">
                <a:solidFill>
                  <a:srgbClr val="000000"/>
                </a:solidFill>
                <a:latin typeface="Cambria" panose="02040503050406030204" pitchFamily="18" charset="0"/>
              </a:rPr>
              <a:t>Source: ERS, </a:t>
            </a:r>
            <a:r>
              <a:rPr lang="en-US" sz="1300" dirty="0" err="1">
                <a:latin typeface="Cambria" panose="02040503050406030204" pitchFamily="18" charset="0"/>
              </a:rPr>
              <a:t>AbilityOne</a:t>
            </a:r>
            <a:r>
              <a:rPr lang="en-US" sz="1300" dirty="0">
                <a:latin typeface="Cambria" panose="02040503050406030204" pitchFamily="18" charset="0"/>
              </a:rPr>
              <a:t> Workforce from </a:t>
            </a:r>
            <a:r>
              <a:rPr lang="en-US" sz="1300" dirty="0" err="1">
                <a:latin typeface="Cambria" panose="02040503050406030204" pitchFamily="18" charset="0"/>
              </a:rPr>
              <a:t>SourceAmerica</a:t>
            </a:r>
            <a:r>
              <a:rPr lang="en-US" sz="1300" dirty="0">
                <a:latin typeface="Cambria" panose="02040503050406030204" pitchFamily="18" charset="0"/>
              </a:rPr>
              <a:t> Producing NPAs.  FY 2015, Q1. </a:t>
            </a:r>
            <a:endParaRPr lang="en-US" sz="1300" dirty="0">
              <a:solidFill>
                <a:srgbClr val="000000"/>
              </a:solidFill>
              <a:latin typeface="Cambria" panose="02040503050406030204" pitchFamily="18" charset="0"/>
            </a:endParaRPr>
          </a:p>
        </p:txBody>
      </p:sp>
    </p:spTree>
    <p:extLst>
      <p:ext uri="{BB962C8B-B14F-4D97-AF65-F5344CB8AC3E}">
        <p14:creationId xmlns:p14="http://schemas.microsoft.com/office/powerpoint/2010/main" val="18406127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kumimoji="0" lang="en-US" altLang="en-US" i="0" u="none" strike="noStrike" kern="0" cap="none" spc="0" normalizeH="0" baseline="0" noProof="0" dirty="0" smtClean="0">
                <a:ln>
                  <a:noFill/>
                </a:ln>
                <a:uLnTx/>
                <a:uFillTx/>
                <a:latin typeface="Cambria" panose="02040503050406030204" pitchFamily="18" charset="0"/>
                <a:ea typeface="ＭＳ Ｐゴシック"/>
              </a:rPr>
              <a:t>AbilityOne Structure</a:t>
            </a:r>
            <a:endParaRPr lang="en-US" dirty="0">
              <a:latin typeface="Cambria" panose="02040503050406030204" pitchFamily="18" charset="0"/>
            </a:endParaRPr>
          </a:p>
        </p:txBody>
      </p:sp>
      <p:sp>
        <p:nvSpPr>
          <p:cNvPr id="9" name="Slide Number Placeholder 5"/>
          <p:cNvSpPr>
            <a:spLocks noGrp="1"/>
          </p:cNvSpPr>
          <p:nvPr>
            <p:ph type="sldNum" sz="quarter" idx="4"/>
          </p:nvPr>
        </p:nvSpPr>
        <p:spPr>
          <a:prstGeom prst="rect">
            <a:avLst/>
          </a:prstGeom>
        </p:spPr>
        <p:txBody>
          <a:bodyPr anchor="ctr" anchorCtr="0"/>
          <a:lstStyle>
            <a:lvl1pPr algn="ctr">
              <a:defRPr sz="1000">
                <a:solidFill>
                  <a:schemeClr val="bg2"/>
                </a:solidFill>
                <a:latin typeface="Franklin Gothic Book"/>
                <a:cs typeface="Franklin Gothic Book"/>
              </a:defRPr>
            </a:lvl1pPr>
          </a:lstStyle>
          <a:p>
            <a:fld id="{4D6093E0-1F92-4927-8540-63E729576F43}" type="slidenum">
              <a:rPr lang="en-US" smtClean="0"/>
              <a:t>4</a:t>
            </a:fld>
            <a:endParaRPr lang="en-US" dirty="0"/>
          </a:p>
        </p:txBody>
      </p:sp>
      <p:grpSp>
        <p:nvGrpSpPr>
          <p:cNvPr id="8" name="Group 7"/>
          <p:cNvGrpSpPr/>
          <p:nvPr/>
        </p:nvGrpSpPr>
        <p:grpSpPr>
          <a:xfrm>
            <a:off x="1524000" y="1336964"/>
            <a:ext cx="6324600" cy="4835236"/>
            <a:chOff x="1722438" y="1295400"/>
            <a:chExt cx="5630862" cy="4800600"/>
          </a:xfrm>
        </p:grpSpPr>
        <p:pic>
          <p:nvPicPr>
            <p:cNvPr id="3" name="Picture 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752600" y="1295400"/>
              <a:ext cx="5562600"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
            <p:cNvSpPr txBox="1">
              <a:spLocks noChangeArrowheads="1"/>
            </p:cNvSpPr>
            <p:nvPr/>
          </p:nvSpPr>
          <p:spPr bwMode="auto">
            <a:xfrm>
              <a:off x="1828800" y="4803775"/>
              <a:ext cx="2286000" cy="264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900" b="0" i="0" u="none" strike="noStrike" kern="0" cap="none" spc="0" normalizeH="0" baseline="0" noProof="0" dirty="0">
                  <a:ln>
                    <a:noFill/>
                  </a:ln>
                  <a:solidFill>
                    <a:srgbClr val="173257"/>
                  </a:solidFill>
                  <a:effectLst/>
                  <a:uLnTx/>
                  <a:uFillTx/>
                  <a:latin typeface="Arial" charset="0"/>
                  <a:ea typeface="ＭＳ Ｐゴシック" pitchFamily="34" charset="-128"/>
                </a:rPr>
                <a:t>An AbilityOne</a:t>
              </a:r>
              <a:r>
                <a:rPr kumimoji="0" lang="en-US" sz="900" b="0" i="0" u="none" strike="noStrike" kern="0" cap="none" spc="0" normalizeH="0" baseline="30000" noProof="0" dirty="0">
                  <a:ln>
                    <a:noFill/>
                  </a:ln>
                  <a:solidFill>
                    <a:srgbClr val="173257"/>
                  </a:solidFill>
                  <a:effectLst/>
                  <a:uLnTx/>
                  <a:uFillTx/>
                  <a:latin typeface="Arial" charset="0"/>
                  <a:ea typeface="ＭＳ Ｐゴシック" pitchFamily="34" charset="-128"/>
                </a:rPr>
                <a:t>®</a:t>
              </a:r>
              <a:r>
                <a:rPr kumimoji="0" lang="en-US" sz="900" b="0" i="0" u="none" strike="noStrike" kern="0" cap="none" spc="0" normalizeH="0" baseline="0" noProof="0" dirty="0">
                  <a:ln>
                    <a:noFill/>
                  </a:ln>
                  <a:solidFill>
                    <a:srgbClr val="173257"/>
                  </a:solidFill>
                  <a:effectLst/>
                  <a:uLnTx/>
                  <a:uFillTx/>
                  <a:latin typeface="Arial" charset="0"/>
                  <a:ea typeface="ＭＳ Ｐゴシック" pitchFamily="34" charset="-128"/>
                </a:rPr>
                <a:t> Authorized Enterprise</a:t>
              </a:r>
            </a:p>
          </p:txBody>
        </p:sp>
        <p:sp>
          <p:nvSpPr>
            <p:cNvPr id="5" name="TextBox 5"/>
            <p:cNvSpPr txBox="1">
              <a:spLocks noChangeArrowheads="1"/>
            </p:cNvSpPr>
            <p:nvPr/>
          </p:nvSpPr>
          <p:spPr bwMode="auto">
            <a:xfrm>
              <a:off x="4518025" y="4803775"/>
              <a:ext cx="2286000" cy="264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900" b="0" i="0" u="none" strike="noStrike" kern="0" cap="none" spc="0" normalizeH="0" baseline="0" noProof="0" dirty="0">
                  <a:ln>
                    <a:noFill/>
                  </a:ln>
                  <a:solidFill>
                    <a:srgbClr val="173257"/>
                  </a:solidFill>
                  <a:effectLst/>
                  <a:uLnTx/>
                  <a:uFillTx/>
                  <a:latin typeface="Arial" charset="0"/>
                  <a:ea typeface="ＭＳ Ｐゴシック" pitchFamily="34" charset="-128"/>
                </a:rPr>
                <a:t>An AbilityOne</a:t>
              </a:r>
              <a:r>
                <a:rPr kumimoji="0" lang="en-US" sz="900" b="0" i="0" u="none" strike="noStrike" kern="0" cap="none" spc="0" normalizeH="0" baseline="30000" noProof="0" dirty="0">
                  <a:ln>
                    <a:noFill/>
                  </a:ln>
                  <a:solidFill>
                    <a:srgbClr val="173257"/>
                  </a:solidFill>
                  <a:effectLst/>
                  <a:uLnTx/>
                  <a:uFillTx/>
                  <a:latin typeface="Arial" charset="0"/>
                  <a:ea typeface="ＭＳ Ｐゴシック" pitchFamily="34" charset="-128"/>
                </a:rPr>
                <a:t>®</a:t>
              </a:r>
              <a:r>
                <a:rPr kumimoji="0" lang="en-US" sz="900" b="0" i="0" u="none" strike="noStrike" kern="0" cap="none" spc="0" normalizeH="0" baseline="0" noProof="0" dirty="0">
                  <a:ln>
                    <a:noFill/>
                  </a:ln>
                  <a:solidFill>
                    <a:srgbClr val="173257"/>
                  </a:solidFill>
                  <a:effectLst/>
                  <a:uLnTx/>
                  <a:uFillTx/>
                  <a:latin typeface="Arial" charset="0"/>
                  <a:ea typeface="ＭＳ Ｐゴシック" pitchFamily="34" charset="-128"/>
                </a:rPr>
                <a:t> Authorized Enterprise</a:t>
              </a:r>
            </a:p>
          </p:txBody>
        </p:sp>
        <p:pic>
          <p:nvPicPr>
            <p:cNvPr id="6" name="Picture 2"/>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722438" y="5067300"/>
              <a:ext cx="5630862"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0315497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dirty="0" smtClean="0"/>
              <a:t>Average Hourly Wage</a:t>
            </a:r>
            <a:br>
              <a:rPr lang="en-US" dirty="0" smtClean="0"/>
            </a:br>
            <a:r>
              <a:rPr lang="en-US" sz="2400" dirty="0" smtClean="0"/>
              <a:t>(excluding </a:t>
            </a:r>
            <a:r>
              <a:rPr lang="en-US" sz="2400" dirty="0" err="1" smtClean="0"/>
              <a:t>H&amp;W</a:t>
            </a:r>
            <a:r>
              <a:rPr lang="en-US" sz="2400" dirty="0" smtClean="0"/>
              <a:t>)</a:t>
            </a:r>
            <a:r>
              <a:rPr lang="en-US" dirty="0"/>
              <a:t/>
            </a:r>
            <a:br>
              <a:rPr lang="en-US" dirty="0"/>
            </a:br>
            <a:endParaRPr lang="en-US" dirty="0"/>
          </a:p>
        </p:txBody>
      </p:sp>
      <p:sp>
        <p:nvSpPr>
          <p:cNvPr id="6" name="Slide Number Placeholder 5"/>
          <p:cNvSpPr>
            <a:spLocks noGrp="1"/>
          </p:cNvSpPr>
          <p:nvPr>
            <p:ph type="sldNum" sz="quarter" idx="4"/>
          </p:nvPr>
        </p:nvSpPr>
        <p:spPr>
          <a:prstGeom prst="rect">
            <a:avLst/>
          </a:prstGeom>
        </p:spPr>
        <p:txBody>
          <a:bodyPr anchor="ctr" anchorCtr="0"/>
          <a:lstStyle>
            <a:lvl1pPr algn="ctr">
              <a:defRPr sz="1000">
                <a:solidFill>
                  <a:schemeClr val="bg2"/>
                </a:solidFill>
                <a:latin typeface="Franklin Gothic Book"/>
                <a:cs typeface="Franklin Gothic Book"/>
              </a:defRPr>
            </a:lvl1pPr>
          </a:lstStyle>
          <a:p>
            <a:fld id="{4D6093E0-1F92-4927-8540-63E729576F43}" type="slidenum">
              <a:rPr lang="en-US" smtClean="0"/>
              <a:t>40</a:t>
            </a:fld>
            <a:endParaRPr lang="en-US" dirty="0"/>
          </a:p>
        </p:txBody>
      </p:sp>
      <p:sp>
        <p:nvSpPr>
          <p:cNvPr id="5124" name="Slide Number Placeholder 2"/>
          <p:cNvSpPr>
            <a:spLocks noGrp="1"/>
          </p:cNvSpPr>
          <p:nvPr>
            <p:ph type="sldNum" sz="quarter" idx="4294967295"/>
          </p:nvPr>
        </p:nvSpPr>
        <p:spPr bwMode="auto">
          <a:xfrm>
            <a:off x="7620000" y="6462713"/>
            <a:ext cx="1524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Arial" charset="0"/>
                <a:ea typeface="ＭＳ Ｐゴシック" pitchFamily="34" charset="-128"/>
              </a:defRPr>
            </a:lvl1pPr>
            <a:lvl2pPr marL="742950" indent="-285750" eaLnBrk="0" hangingPunct="0">
              <a:defRPr sz="2400">
                <a:solidFill>
                  <a:schemeClr val="tx1"/>
                </a:solidFill>
                <a:latin typeface="Arial" charset="0"/>
                <a:ea typeface="ＭＳ Ｐゴシック" pitchFamily="34" charset="-128"/>
              </a:defRPr>
            </a:lvl2pPr>
            <a:lvl3pPr marL="1143000" indent="-228600" eaLnBrk="0" hangingPunct="0">
              <a:defRPr sz="2400">
                <a:solidFill>
                  <a:schemeClr val="tx1"/>
                </a:solidFill>
                <a:latin typeface="Arial" charset="0"/>
                <a:ea typeface="ＭＳ Ｐゴシック" pitchFamily="34" charset="-128"/>
              </a:defRPr>
            </a:lvl3pPr>
            <a:lvl4pPr marL="1600200" indent="-228600" eaLnBrk="0" hangingPunct="0">
              <a:defRPr sz="2400">
                <a:solidFill>
                  <a:schemeClr val="tx1"/>
                </a:solidFill>
                <a:latin typeface="Arial" charset="0"/>
                <a:ea typeface="ＭＳ Ｐゴシック" pitchFamily="34" charset="-128"/>
              </a:defRPr>
            </a:lvl4pPr>
            <a:lvl5pPr marL="2057400" indent="-228600" eaLnBrk="0" hangingPunct="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fld id="{75A75F87-3AF6-417F-AB55-8E28DABA13D3}" type="slidenum">
              <a:rPr lang="en-US" altLang="en-US" sz="1000">
                <a:solidFill>
                  <a:srgbClr val="FFFFFF"/>
                </a:solidFill>
              </a:rPr>
              <a:pPr/>
              <a:t>40</a:t>
            </a:fld>
            <a:endParaRPr lang="en-US" altLang="en-US" sz="1000" dirty="0">
              <a:solidFill>
                <a:srgbClr val="FFFFFF"/>
              </a:solidFill>
            </a:endParaRPr>
          </a:p>
        </p:txBody>
      </p:sp>
      <p:graphicFrame>
        <p:nvGraphicFramePr>
          <p:cNvPr id="9" name="Content Placeholder 8"/>
          <p:cNvGraphicFramePr>
            <a:graphicFrameLocks noGrp="1"/>
          </p:cNvGraphicFramePr>
          <p:nvPr>
            <p:ph idx="4294967295"/>
            <p:extLst>
              <p:ext uri="{D42A27DB-BD31-4B8C-83A1-F6EECF244321}">
                <p14:modId xmlns:p14="http://schemas.microsoft.com/office/powerpoint/2010/main" val="1271386178"/>
              </p:ext>
            </p:extLst>
          </p:nvPr>
        </p:nvGraphicFramePr>
        <p:xfrm>
          <a:off x="304800" y="1676400"/>
          <a:ext cx="8382000" cy="3959225"/>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 Placeholder 2"/>
          <p:cNvSpPr>
            <a:spLocks noGrp="1"/>
          </p:cNvSpPr>
          <p:nvPr>
            <p:ph type="body" sz="quarter" idx="11"/>
          </p:nvPr>
        </p:nvSpPr>
        <p:spPr>
          <a:xfrm>
            <a:off x="463550" y="5630574"/>
            <a:ext cx="8223250" cy="660977"/>
          </a:xfrm>
        </p:spPr>
        <p:txBody>
          <a:bodyPr anchor="ctr">
            <a:noAutofit/>
          </a:bodyPr>
          <a:lstStyle/>
          <a:p>
            <a:pPr algn="ctr" fontAlgn="base">
              <a:spcBef>
                <a:spcPct val="0"/>
              </a:spcBef>
              <a:spcAft>
                <a:spcPts val="200"/>
              </a:spcAft>
            </a:pPr>
            <a:r>
              <a:rPr lang="en-US" sz="1300" dirty="0">
                <a:solidFill>
                  <a:srgbClr val="000000"/>
                </a:solidFill>
                <a:latin typeface="Cambria" panose="02040503050406030204" pitchFamily="18" charset="0"/>
              </a:rPr>
              <a:t>*Dataset represents 28,800 eligible </a:t>
            </a:r>
            <a:r>
              <a:rPr lang="en-US" sz="1300" dirty="0" err="1">
                <a:solidFill>
                  <a:srgbClr val="000000"/>
                </a:solidFill>
                <a:latin typeface="Cambria" panose="02040503050406030204" pitchFamily="18" charset="0"/>
              </a:rPr>
              <a:t>AbilityOne</a:t>
            </a:r>
            <a:r>
              <a:rPr lang="en-US" sz="1300" dirty="0">
                <a:solidFill>
                  <a:srgbClr val="000000"/>
                </a:solidFill>
                <a:latin typeface="Cambria" panose="02040503050406030204" pitchFamily="18" charset="0"/>
              </a:rPr>
              <a:t> Employees. </a:t>
            </a:r>
          </a:p>
          <a:p>
            <a:pPr algn="ctr" fontAlgn="base">
              <a:spcBef>
                <a:spcPct val="0"/>
              </a:spcBef>
              <a:spcAft>
                <a:spcPts val="200"/>
              </a:spcAft>
            </a:pPr>
            <a:r>
              <a:rPr lang="en-US" sz="1300" dirty="0">
                <a:solidFill>
                  <a:srgbClr val="000000"/>
                </a:solidFill>
                <a:latin typeface="Cambria" panose="02040503050406030204" pitchFamily="18" charset="0"/>
              </a:rPr>
              <a:t>Source: ERS, </a:t>
            </a:r>
            <a:r>
              <a:rPr lang="en-US" sz="1300" dirty="0" err="1">
                <a:latin typeface="Cambria" panose="02040503050406030204" pitchFamily="18" charset="0"/>
              </a:rPr>
              <a:t>AbilityOne</a:t>
            </a:r>
            <a:r>
              <a:rPr lang="en-US" sz="1300" dirty="0">
                <a:latin typeface="Cambria" panose="02040503050406030204" pitchFamily="18" charset="0"/>
              </a:rPr>
              <a:t> Workforce from </a:t>
            </a:r>
            <a:r>
              <a:rPr lang="en-US" sz="1300" dirty="0" err="1">
                <a:latin typeface="Cambria" panose="02040503050406030204" pitchFamily="18" charset="0"/>
              </a:rPr>
              <a:t>SourceAmerica</a:t>
            </a:r>
            <a:r>
              <a:rPr lang="en-US" sz="1300" dirty="0">
                <a:latin typeface="Cambria" panose="02040503050406030204" pitchFamily="18" charset="0"/>
              </a:rPr>
              <a:t> Producing NPAs.  FY 2015, Q1. </a:t>
            </a:r>
            <a:endParaRPr lang="en-US" sz="1300" dirty="0">
              <a:solidFill>
                <a:srgbClr val="000000"/>
              </a:solidFill>
              <a:latin typeface="Cambria" panose="02040503050406030204" pitchFamily="18" charset="0"/>
            </a:endParaRPr>
          </a:p>
        </p:txBody>
      </p:sp>
    </p:spTree>
    <p:extLst>
      <p:ext uri="{BB962C8B-B14F-4D97-AF65-F5344CB8AC3E}">
        <p14:creationId xmlns:p14="http://schemas.microsoft.com/office/powerpoint/2010/main" val="39536035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chemeClr val="tx1"/>
                </a:solidFill>
              </a:rPr>
              <a:t>U.S. Department of Agriculture</a:t>
            </a:r>
          </a:p>
        </p:txBody>
      </p:sp>
      <p:sp>
        <p:nvSpPr>
          <p:cNvPr id="5" name="Content Placeholder 4"/>
          <p:cNvSpPr>
            <a:spLocks noGrp="1"/>
          </p:cNvSpPr>
          <p:nvPr>
            <p:ph sz="quarter" idx="10"/>
          </p:nvPr>
        </p:nvSpPr>
        <p:spPr>
          <a:prstGeom prst="rect">
            <a:avLst/>
          </a:prstGeom>
        </p:spPr>
        <p:txBody>
          <a:bodyPr/>
          <a:lstStyle/>
          <a:p>
            <a:pPr marL="0" indent="0">
              <a:spcAft>
                <a:spcPts val="600"/>
              </a:spcAft>
              <a:buNone/>
            </a:pPr>
            <a:r>
              <a:rPr lang="en-US" dirty="0">
                <a:solidFill>
                  <a:schemeClr val="tx2"/>
                </a:solidFill>
              </a:rPr>
              <a:t>Al Muñoz</a:t>
            </a:r>
          </a:p>
        </p:txBody>
      </p:sp>
      <p:sp>
        <p:nvSpPr>
          <p:cNvPr id="3" name="Slide Number Placeholder 5"/>
          <p:cNvSpPr>
            <a:spLocks noGrp="1"/>
          </p:cNvSpPr>
          <p:nvPr>
            <p:ph type="sldNum" sz="quarter" idx="4294967295"/>
          </p:nvPr>
        </p:nvSpPr>
        <p:spPr>
          <a:xfrm>
            <a:off x="7010400" y="6356350"/>
            <a:ext cx="2133600" cy="365125"/>
          </a:xfrm>
          <a:prstGeom prst="rect">
            <a:avLst/>
          </a:prstGeom>
        </p:spPr>
        <p:txBody>
          <a:bodyPr anchor="ctr" anchorCtr="0"/>
          <a:lstStyle>
            <a:lvl1pPr algn="ctr">
              <a:defRPr sz="1000">
                <a:solidFill>
                  <a:schemeClr val="bg2"/>
                </a:solidFill>
                <a:latin typeface="Franklin Gothic Book"/>
                <a:cs typeface="Franklin Gothic Book"/>
              </a:defRPr>
            </a:lvl1pPr>
          </a:lstStyle>
          <a:p>
            <a:fld id="{4D6093E0-1F92-4927-8540-63E729576F43}" type="slidenum">
              <a:rPr lang="en-US" smtClean="0"/>
              <a:t>41</a:t>
            </a:fld>
            <a:endParaRPr lang="en-US" dirty="0"/>
          </a:p>
        </p:txBody>
      </p:sp>
    </p:spTree>
    <p:extLst>
      <p:ext uri="{BB962C8B-B14F-4D97-AF65-F5344CB8AC3E}">
        <p14:creationId xmlns:p14="http://schemas.microsoft.com/office/powerpoint/2010/main" val="37656652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What to expect when you contract with AbilityOne</a:t>
            </a:r>
            <a:endParaRPr lang="en-US" dirty="0"/>
          </a:p>
        </p:txBody>
      </p:sp>
      <p:sp>
        <p:nvSpPr>
          <p:cNvPr id="4" name="Slide Number Placeholder 5"/>
          <p:cNvSpPr>
            <a:spLocks noGrp="1"/>
          </p:cNvSpPr>
          <p:nvPr>
            <p:ph type="sldNum" sz="quarter" idx="4"/>
          </p:nvPr>
        </p:nvSpPr>
        <p:spPr>
          <a:prstGeom prst="rect">
            <a:avLst/>
          </a:prstGeom>
        </p:spPr>
        <p:txBody>
          <a:bodyPr anchor="ctr" anchorCtr="0"/>
          <a:lstStyle>
            <a:lvl1pPr algn="ctr">
              <a:defRPr sz="1000">
                <a:solidFill>
                  <a:schemeClr val="bg2"/>
                </a:solidFill>
                <a:latin typeface="Franklin Gothic Book"/>
                <a:cs typeface="Franklin Gothic Book"/>
              </a:defRPr>
            </a:lvl1pPr>
          </a:lstStyle>
          <a:p>
            <a:fld id="{4D6093E0-1F92-4927-8540-63E729576F43}" type="slidenum">
              <a:rPr lang="en-US" smtClean="0"/>
              <a:t>42</a:t>
            </a:fld>
            <a:endParaRPr lang="en-US" dirty="0"/>
          </a:p>
        </p:txBody>
      </p:sp>
      <p:sp>
        <p:nvSpPr>
          <p:cNvPr id="5" name="Content Placeholder 4"/>
          <p:cNvSpPr>
            <a:spLocks noGrp="1"/>
          </p:cNvSpPr>
          <p:nvPr>
            <p:ph sz="quarter" idx="11"/>
          </p:nvPr>
        </p:nvSpPr>
        <p:spPr>
          <a:xfrm>
            <a:off x="463550" y="1981200"/>
            <a:ext cx="8223250" cy="4421188"/>
          </a:xfrm>
        </p:spPr>
        <p:txBody>
          <a:bodyPr>
            <a:noAutofit/>
          </a:bodyPr>
          <a:lstStyle/>
          <a:p>
            <a:pPr>
              <a:spcBef>
                <a:spcPts val="0"/>
              </a:spcBef>
              <a:spcAft>
                <a:spcPts val="600"/>
              </a:spcAft>
            </a:pPr>
            <a:r>
              <a:rPr lang="en-US" sz="2800" dirty="0">
                <a:latin typeface="Cambria" pitchFamily="18" charset="0"/>
              </a:rPr>
              <a:t>Fewer steps, but can be a longer process</a:t>
            </a:r>
          </a:p>
          <a:p>
            <a:pPr>
              <a:spcBef>
                <a:spcPts val="0"/>
              </a:spcBef>
              <a:spcAft>
                <a:spcPts val="600"/>
              </a:spcAft>
            </a:pPr>
            <a:r>
              <a:rPr lang="en-US" sz="2800" dirty="0">
                <a:latin typeface="Cambria" pitchFamily="18" charset="0"/>
              </a:rPr>
              <a:t>Involves procedures with which you may be unfamiliar – but help is available </a:t>
            </a:r>
          </a:p>
          <a:p>
            <a:pPr>
              <a:spcBef>
                <a:spcPts val="0"/>
              </a:spcBef>
              <a:spcAft>
                <a:spcPts val="600"/>
              </a:spcAft>
            </a:pPr>
            <a:r>
              <a:rPr lang="en-US" sz="2800" dirty="0">
                <a:latin typeface="Cambria" pitchFamily="18" charset="0"/>
              </a:rPr>
              <a:t>Resistance from Stakeholders</a:t>
            </a:r>
          </a:p>
          <a:p>
            <a:pPr lvl="1">
              <a:spcBef>
                <a:spcPts val="0"/>
              </a:spcBef>
              <a:spcAft>
                <a:spcPts val="600"/>
              </a:spcAft>
            </a:pPr>
            <a:r>
              <a:rPr lang="en-US" sz="2400" dirty="0">
                <a:latin typeface="Cambria" pitchFamily="18" charset="0"/>
              </a:rPr>
              <a:t>Lack of familiarity</a:t>
            </a:r>
          </a:p>
          <a:p>
            <a:pPr lvl="1">
              <a:spcBef>
                <a:spcPts val="0"/>
              </a:spcBef>
              <a:spcAft>
                <a:spcPts val="600"/>
              </a:spcAft>
            </a:pPr>
            <a:r>
              <a:rPr lang="en-US" sz="2400" dirty="0">
                <a:latin typeface="Cambria" pitchFamily="18" charset="0"/>
              </a:rPr>
              <a:t>Need to get things done</a:t>
            </a:r>
          </a:p>
          <a:p>
            <a:pPr lvl="1">
              <a:spcBef>
                <a:spcPts val="0"/>
              </a:spcBef>
              <a:spcAft>
                <a:spcPts val="600"/>
              </a:spcAft>
            </a:pPr>
            <a:r>
              <a:rPr lang="en-US" sz="2400" dirty="0">
                <a:latin typeface="Cambria" pitchFamily="18" charset="0"/>
              </a:rPr>
              <a:t>Questions about suitability</a:t>
            </a:r>
          </a:p>
          <a:p>
            <a:pPr>
              <a:spcBef>
                <a:spcPts val="0"/>
              </a:spcBef>
              <a:spcAft>
                <a:spcPts val="600"/>
              </a:spcAft>
            </a:pPr>
            <a:endParaRPr lang="en-US" sz="2400" dirty="0">
              <a:latin typeface="Cambria" pitchFamily="18" charset="0"/>
            </a:endParaRPr>
          </a:p>
        </p:txBody>
      </p:sp>
    </p:spTree>
    <p:extLst>
      <p:ext uri="{BB962C8B-B14F-4D97-AF65-F5344CB8AC3E}">
        <p14:creationId xmlns:p14="http://schemas.microsoft.com/office/powerpoint/2010/main" val="39343981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Why should you contract with AbilityOne?</a:t>
            </a:r>
            <a:endParaRPr lang="en-US" dirty="0"/>
          </a:p>
        </p:txBody>
      </p:sp>
      <p:sp>
        <p:nvSpPr>
          <p:cNvPr id="4" name="Slide Number Placeholder 5"/>
          <p:cNvSpPr>
            <a:spLocks noGrp="1"/>
          </p:cNvSpPr>
          <p:nvPr>
            <p:ph type="sldNum" sz="quarter" idx="4"/>
          </p:nvPr>
        </p:nvSpPr>
        <p:spPr>
          <a:prstGeom prst="rect">
            <a:avLst/>
          </a:prstGeom>
        </p:spPr>
        <p:txBody>
          <a:bodyPr anchor="ctr" anchorCtr="0"/>
          <a:lstStyle>
            <a:lvl1pPr algn="ctr">
              <a:defRPr sz="1000">
                <a:solidFill>
                  <a:schemeClr val="bg2"/>
                </a:solidFill>
                <a:latin typeface="Franklin Gothic Book"/>
                <a:cs typeface="Franklin Gothic Book"/>
              </a:defRPr>
            </a:lvl1pPr>
          </a:lstStyle>
          <a:p>
            <a:fld id="{4D6093E0-1F92-4927-8540-63E729576F43}" type="slidenum">
              <a:rPr lang="en-US" smtClean="0"/>
              <a:t>43</a:t>
            </a:fld>
            <a:endParaRPr lang="en-US" dirty="0"/>
          </a:p>
        </p:txBody>
      </p:sp>
      <p:sp>
        <p:nvSpPr>
          <p:cNvPr id="5" name="Content Placeholder 4"/>
          <p:cNvSpPr>
            <a:spLocks noGrp="1"/>
          </p:cNvSpPr>
          <p:nvPr>
            <p:ph sz="quarter" idx="11"/>
          </p:nvPr>
        </p:nvSpPr>
        <p:spPr>
          <a:xfrm>
            <a:off x="463550" y="2019300"/>
            <a:ext cx="8223250" cy="4191000"/>
          </a:xfrm>
        </p:spPr>
        <p:txBody>
          <a:bodyPr>
            <a:noAutofit/>
          </a:bodyPr>
          <a:lstStyle/>
          <a:p>
            <a:pPr>
              <a:spcBef>
                <a:spcPts val="0"/>
              </a:spcBef>
              <a:spcAft>
                <a:spcPts val="600"/>
              </a:spcAft>
            </a:pPr>
            <a:r>
              <a:rPr lang="en-US" sz="2800" dirty="0">
                <a:latin typeface="Cambria" panose="02040503050406030204" pitchFamily="18" charset="0"/>
              </a:rPr>
              <a:t>Quality products at reasonable </a:t>
            </a:r>
            <a:r>
              <a:rPr lang="en-US" sz="2800" dirty="0" smtClean="0">
                <a:latin typeface="Cambria" panose="02040503050406030204" pitchFamily="18" charset="0"/>
              </a:rPr>
              <a:t>prices</a:t>
            </a:r>
            <a:endParaRPr lang="en-US" sz="2800" dirty="0">
              <a:latin typeface="Cambria" panose="02040503050406030204" pitchFamily="18" charset="0"/>
            </a:endParaRPr>
          </a:p>
          <a:p>
            <a:pPr>
              <a:spcBef>
                <a:spcPts val="0"/>
              </a:spcBef>
              <a:spcAft>
                <a:spcPts val="600"/>
              </a:spcAft>
            </a:pPr>
            <a:r>
              <a:rPr lang="en-US" sz="2800" dirty="0">
                <a:latin typeface="Cambria" panose="02040503050406030204" pitchFamily="18" charset="0"/>
              </a:rPr>
              <a:t>Stable workforce</a:t>
            </a:r>
          </a:p>
          <a:p>
            <a:pPr>
              <a:spcBef>
                <a:spcPts val="0"/>
              </a:spcBef>
              <a:spcAft>
                <a:spcPts val="600"/>
              </a:spcAft>
            </a:pPr>
            <a:r>
              <a:rPr lang="en-US" sz="2800" dirty="0">
                <a:latin typeface="Cambria" panose="02040503050406030204" pitchFamily="18" charset="0"/>
              </a:rPr>
              <a:t>Eliminates the need to re-compete the contract, forever</a:t>
            </a:r>
          </a:p>
          <a:p>
            <a:pPr>
              <a:spcBef>
                <a:spcPts val="0"/>
              </a:spcBef>
              <a:spcAft>
                <a:spcPts val="600"/>
              </a:spcAft>
            </a:pPr>
            <a:r>
              <a:rPr lang="en-US" sz="2800" dirty="0">
                <a:latin typeface="Cambria" panose="02040503050406030204" pitchFamily="18" charset="0"/>
              </a:rPr>
              <a:t>Allows people who are blind or have other significant disabilities an opportunity to gain meaningful employment, lead more independent lives, reduce dependence on government social programs and become </a:t>
            </a:r>
            <a:r>
              <a:rPr lang="en-US" sz="2800" dirty="0" smtClean="0">
                <a:latin typeface="Cambria" panose="02040503050406030204" pitchFamily="18" charset="0"/>
              </a:rPr>
              <a:t>taxpayers</a:t>
            </a:r>
            <a:endParaRPr lang="en-US" sz="2800" dirty="0">
              <a:latin typeface="Cambria" panose="02040503050406030204" pitchFamily="18" charset="0"/>
            </a:endParaRPr>
          </a:p>
        </p:txBody>
      </p:sp>
    </p:spTree>
    <p:extLst>
      <p:ext uri="{BB962C8B-B14F-4D97-AF65-F5344CB8AC3E}">
        <p14:creationId xmlns:p14="http://schemas.microsoft.com/office/powerpoint/2010/main" val="6692047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Why should you contract with AbilityOne?</a:t>
            </a:r>
            <a:endParaRPr lang="en-US" dirty="0"/>
          </a:p>
        </p:txBody>
      </p:sp>
      <p:sp>
        <p:nvSpPr>
          <p:cNvPr id="4" name="Slide Number Placeholder 5"/>
          <p:cNvSpPr>
            <a:spLocks noGrp="1"/>
          </p:cNvSpPr>
          <p:nvPr>
            <p:ph type="sldNum" sz="quarter" idx="4"/>
          </p:nvPr>
        </p:nvSpPr>
        <p:spPr>
          <a:prstGeom prst="rect">
            <a:avLst/>
          </a:prstGeom>
        </p:spPr>
        <p:txBody>
          <a:bodyPr anchor="ctr" anchorCtr="0"/>
          <a:lstStyle>
            <a:lvl1pPr algn="ctr">
              <a:defRPr sz="1000">
                <a:solidFill>
                  <a:schemeClr val="bg2"/>
                </a:solidFill>
                <a:latin typeface="Franklin Gothic Book"/>
                <a:cs typeface="Franklin Gothic Book"/>
              </a:defRPr>
            </a:lvl1pPr>
          </a:lstStyle>
          <a:p>
            <a:fld id="{4D6093E0-1F92-4927-8540-63E729576F43}" type="slidenum">
              <a:rPr lang="en-US" smtClean="0"/>
              <a:t>44</a:t>
            </a:fld>
            <a:endParaRPr lang="en-US" dirty="0"/>
          </a:p>
        </p:txBody>
      </p:sp>
      <p:sp>
        <p:nvSpPr>
          <p:cNvPr id="5" name="Content Placeholder 4"/>
          <p:cNvSpPr>
            <a:spLocks noGrp="1"/>
          </p:cNvSpPr>
          <p:nvPr>
            <p:ph sz="quarter" idx="11"/>
          </p:nvPr>
        </p:nvSpPr>
        <p:spPr>
          <a:xfrm>
            <a:off x="463550" y="1981200"/>
            <a:ext cx="8223250" cy="4343400"/>
          </a:xfrm>
        </p:spPr>
        <p:txBody>
          <a:bodyPr>
            <a:noAutofit/>
          </a:bodyPr>
          <a:lstStyle/>
          <a:p>
            <a:pPr>
              <a:spcBef>
                <a:spcPts val="0"/>
              </a:spcBef>
              <a:spcAft>
                <a:spcPts val="600"/>
              </a:spcAft>
            </a:pPr>
            <a:r>
              <a:rPr lang="en-US" sz="2800" dirty="0" err="1">
                <a:latin typeface="Cambria" panose="02040503050406030204" pitchFamily="18" charset="0"/>
              </a:rPr>
              <a:t>AbilityOne</a:t>
            </a:r>
            <a:r>
              <a:rPr lang="en-US" sz="2800" dirty="0">
                <a:latin typeface="Cambria" panose="02040503050406030204" pitchFamily="18" charset="0"/>
              </a:rPr>
              <a:t> depends on Government contracts to create training and employment opportunities</a:t>
            </a:r>
          </a:p>
          <a:p>
            <a:pPr>
              <a:spcBef>
                <a:spcPts val="0"/>
              </a:spcBef>
              <a:spcAft>
                <a:spcPts val="600"/>
              </a:spcAft>
            </a:pPr>
            <a:r>
              <a:rPr lang="en-US" sz="2800" dirty="0">
                <a:latin typeface="Cambria" panose="02040503050406030204" pitchFamily="18" charset="0"/>
              </a:rPr>
              <a:t>Only through our efforts can </a:t>
            </a:r>
            <a:r>
              <a:rPr lang="en-US" sz="2800" dirty="0" err="1">
                <a:latin typeface="Cambria" panose="02040503050406030204" pitchFamily="18" charset="0"/>
              </a:rPr>
              <a:t>AbilityOne</a:t>
            </a:r>
            <a:r>
              <a:rPr lang="en-US" sz="2800" dirty="0">
                <a:latin typeface="Cambria" panose="02040503050406030204" pitchFamily="18" charset="0"/>
              </a:rPr>
              <a:t> accomplish its mission</a:t>
            </a:r>
          </a:p>
          <a:p>
            <a:pPr>
              <a:spcBef>
                <a:spcPts val="0"/>
              </a:spcBef>
              <a:spcAft>
                <a:spcPts val="600"/>
              </a:spcAft>
            </a:pPr>
            <a:r>
              <a:rPr lang="en-US" sz="2800" dirty="0">
                <a:latin typeface="Cambria" panose="02040503050406030204" pitchFamily="18" charset="0"/>
              </a:rPr>
              <a:t>Because it’s a worthwhile endeavor – providing jobs for people who otherwise may never find one</a:t>
            </a:r>
          </a:p>
          <a:p>
            <a:pPr>
              <a:spcBef>
                <a:spcPts val="0"/>
              </a:spcBef>
              <a:spcAft>
                <a:spcPts val="600"/>
              </a:spcAft>
            </a:pPr>
            <a:r>
              <a:rPr lang="en-US" sz="2800" dirty="0">
                <a:latin typeface="Cambria" panose="02040503050406030204" pitchFamily="18" charset="0"/>
              </a:rPr>
              <a:t>Contracting with </a:t>
            </a:r>
            <a:r>
              <a:rPr lang="en-US" sz="2800" dirty="0" err="1">
                <a:latin typeface="Cambria" panose="02040503050406030204" pitchFamily="18" charset="0"/>
              </a:rPr>
              <a:t>AbilityOne</a:t>
            </a:r>
            <a:r>
              <a:rPr lang="en-US" sz="2800" dirty="0">
                <a:latin typeface="Cambria" panose="02040503050406030204" pitchFamily="18" charset="0"/>
              </a:rPr>
              <a:t> results in more meaningful and more purposeful business solutions</a:t>
            </a:r>
          </a:p>
        </p:txBody>
      </p:sp>
    </p:spTree>
    <p:extLst>
      <p:ext uri="{BB962C8B-B14F-4D97-AF65-F5344CB8AC3E}">
        <p14:creationId xmlns:p14="http://schemas.microsoft.com/office/powerpoint/2010/main" val="29181723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smtClean="0"/>
              <a:t>For more information</a:t>
            </a:r>
            <a:r>
              <a:rPr lang="en-US" dirty="0"/>
              <a:t/>
            </a:r>
            <a:br>
              <a:rPr lang="en-US" dirty="0"/>
            </a:br>
            <a:endParaRPr lang="en-US" dirty="0"/>
          </a:p>
        </p:txBody>
      </p:sp>
      <p:sp>
        <p:nvSpPr>
          <p:cNvPr id="3" name="Content Placeholder 2"/>
          <p:cNvSpPr>
            <a:spLocks noGrp="1"/>
          </p:cNvSpPr>
          <p:nvPr>
            <p:ph sz="quarter" idx="11"/>
          </p:nvPr>
        </p:nvSpPr>
        <p:spPr/>
        <p:txBody>
          <a:bodyPr/>
          <a:lstStyle/>
          <a:p>
            <a:pPr>
              <a:spcBef>
                <a:spcPts val="0"/>
              </a:spcBef>
              <a:spcAft>
                <a:spcPts val="600"/>
              </a:spcAft>
            </a:pPr>
            <a:r>
              <a:rPr lang="en-US" sz="3600" dirty="0" smtClean="0">
                <a:latin typeface="Cambria" panose="02040503050406030204" pitchFamily="18" charset="0"/>
                <a:hlinkClick r:id="rId2"/>
              </a:rPr>
              <a:t>AbilityOne.gov</a:t>
            </a:r>
            <a:endParaRPr lang="en-US" sz="3600" dirty="0" smtClean="0">
              <a:latin typeface="Cambria" panose="02040503050406030204" pitchFamily="18" charset="0"/>
            </a:endParaRPr>
          </a:p>
          <a:p>
            <a:pPr>
              <a:spcBef>
                <a:spcPts val="0"/>
              </a:spcBef>
              <a:spcAft>
                <a:spcPts val="600"/>
              </a:spcAft>
            </a:pPr>
            <a:r>
              <a:rPr lang="en-US" sz="3600" dirty="0" smtClean="0">
                <a:latin typeface="Cambria" panose="02040503050406030204" pitchFamily="18" charset="0"/>
                <a:hlinkClick r:id="rId3"/>
              </a:rPr>
              <a:t>SourceAmerica.org</a:t>
            </a:r>
            <a:endParaRPr lang="en-US" sz="3600" dirty="0" smtClean="0">
              <a:latin typeface="Cambria" panose="02040503050406030204" pitchFamily="18" charset="0"/>
            </a:endParaRPr>
          </a:p>
          <a:p>
            <a:pPr>
              <a:spcBef>
                <a:spcPts val="0"/>
              </a:spcBef>
              <a:spcAft>
                <a:spcPts val="600"/>
              </a:spcAft>
            </a:pPr>
            <a:r>
              <a:rPr lang="en-US" sz="3600" dirty="0" smtClean="0">
                <a:latin typeface="Cambria" panose="02040503050406030204" pitchFamily="18" charset="0"/>
                <a:hlinkClick r:id="rId4"/>
              </a:rPr>
              <a:t>NIB.org</a:t>
            </a:r>
            <a:endParaRPr lang="en-US" dirty="0">
              <a:latin typeface="Cambria" panose="02040503050406030204" pitchFamily="18" charset="0"/>
            </a:endParaRPr>
          </a:p>
          <a:p>
            <a:pPr>
              <a:spcBef>
                <a:spcPts val="0"/>
              </a:spcBef>
              <a:spcAft>
                <a:spcPts val="600"/>
              </a:spcAft>
            </a:pPr>
            <a:r>
              <a:rPr lang="en-US" dirty="0" smtClean="0">
                <a:latin typeface="Cambria" pitchFamily="18" charset="0"/>
                <a:hlinkClick r:id="rId5"/>
              </a:rPr>
              <a:t>CouncilofChampions@abilityone.gov</a:t>
            </a:r>
            <a:endParaRPr lang="en-US" sz="3600" dirty="0">
              <a:latin typeface="Cambria" panose="02040503050406030204" pitchFamily="18" charset="0"/>
            </a:endParaRPr>
          </a:p>
        </p:txBody>
      </p:sp>
      <p:sp>
        <p:nvSpPr>
          <p:cNvPr id="4" name="Slide Number Placeholder 5"/>
          <p:cNvSpPr>
            <a:spLocks noGrp="1"/>
          </p:cNvSpPr>
          <p:nvPr>
            <p:ph type="sldNum" sz="quarter" idx="4"/>
          </p:nvPr>
        </p:nvSpPr>
        <p:spPr>
          <a:prstGeom prst="rect">
            <a:avLst/>
          </a:prstGeom>
        </p:spPr>
        <p:txBody>
          <a:bodyPr anchor="ctr" anchorCtr="0"/>
          <a:lstStyle>
            <a:lvl1pPr algn="ctr">
              <a:defRPr sz="1000">
                <a:solidFill>
                  <a:schemeClr val="bg2"/>
                </a:solidFill>
                <a:latin typeface="Franklin Gothic Book"/>
                <a:cs typeface="Franklin Gothic Book"/>
              </a:defRPr>
            </a:lvl1pPr>
          </a:lstStyle>
          <a:p>
            <a:fld id="{4D6093E0-1F92-4927-8540-63E729576F43}" type="slidenum">
              <a:rPr lang="en-US" smtClean="0"/>
              <a:t>45</a:t>
            </a:fld>
            <a:endParaRPr lang="en-US" dirty="0"/>
          </a:p>
        </p:txBody>
      </p:sp>
    </p:spTree>
    <p:extLst>
      <p:ext uri="{BB962C8B-B14F-4D97-AF65-F5344CB8AC3E}">
        <p14:creationId xmlns:p14="http://schemas.microsoft.com/office/powerpoint/2010/main" val="13142050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latin typeface="Cambria" panose="02040503050406030204" pitchFamily="18" charset="0"/>
                <a:cs typeface="Arial" panose="020B0604020202020204" pitchFamily="34" charset="0"/>
              </a:rPr>
              <a:t>U.S. AbilityOne </a:t>
            </a:r>
            <a:br>
              <a:rPr lang="en-US" dirty="0" smtClean="0">
                <a:latin typeface="Cambria" panose="02040503050406030204" pitchFamily="18" charset="0"/>
                <a:cs typeface="Arial" panose="020B0604020202020204" pitchFamily="34" charset="0"/>
              </a:rPr>
            </a:br>
            <a:r>
              <a:rPr lang="en-US" dirty="0" smtClean="0">
                <a:latin typeface="Cambria" panose="02040503050406030204" pitchFamily="18" charset="0"/>
                <a:cs typeface="Arial" panose="020B0604020202020204" pitchFamily="34" charset="0"/>
              </a:rPr>
              <a:t>Commission Members</a:t>
            </a:r>
            <a:endParaRPr lang="en-US" dirty="0">
              <a:latin typeface="Cambria" panose="02040503050406030204" pitchFamily="18" charset="0"/>
              <a:cs typeface="Arial" panose="020B0604020202020204" pitchFamily="34" charset="0"/>
            </a:endParaRPr>
          </a:p>
        </p:txBody>
      </p:sp>
      <p:sp>
        <p:nvSpPr>
          <p:cNvPr id="33" name="Slide Number Placeholder 5"/>
          <p:cNvSpPr>
            <a:spLocks noGrp="1"/>
          </p:cNvSpPr>
          <p:nvPr>
            <p:ph type="sldNum" sz="quarter" idx="4"/>
          </p:nvPr>
        </p:nvSpPr>
        <p:spPr>
          <a:prstGeom prst="rect">
            <a:avLst/>
          </a:prstGeom>
        </p:spPr>
        <p:txBody>
          <a:bodyPr anchor="ctr" anchorCtr="0"/>
          <a:lstStyle>
            <a:lvl1pPr algn="ctr">
              <a:defRPr sz="1000">
                <a:solidFill>
                  <a:schemeClr val="bg2"/>
                </a:solidFill>
                <a:latin typeface="Franklin Gothic Book"/>
                <a:cs typeface="Franklin Gothic Book"/>
              </a:defRPr>
            </a:lvl1pPr>
          </a:lstStyle>
          <a:p>
            <a:fld id="{4D6093E0-1F92-4927-8540-63E729576F43}" type="slidenum">
              <a:rPr lang="en-US" smtClean="0"/>
              <a:t>5</a:t>
            </a:fld>
            <a:endParaRPr lang="en-US" dirty="0"/>
          </a:p>
        </p:txBody>
      </p:sp>
      <p:pic>
        <p:nvPicPr>
          <p:cNvPr id="3" name="Picture 1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564313" y="1887537"/>
            <a:ext cx="987425"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5"/>
          <p:cNvSpPr txBox="1">
            <a:spLocks noChangeArrowheads="1"/>
          </p:cNvSpPr>
          <p:nvPr/>
        </p:nvSpPr>
        <p:spPr bwMode="auto">
          <a:xfrm>
            <a:off x="6486525" y="3170237"/>
            <a:ext cx="1143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charset="0"/>
                <a:ea typeface="ＭＳ Ｐゴシック" pitchFamily="34" charset="-128"/>
              </a:defRPr>
            </a:lvl1pPr>
            <a:lvl2pPr marL="742950" indent="-285750">
              <a:spcBef>
                <a:spcPct val="20000"/>
              </a:spcBef>
              <a:buChar char="–"/>
              <a:defRPr sz="2400">
                <a:solidFill>
                  <a:schemeClr val="tx1"/>
                </a:solidFill>
                <a:latin typeface="Arial" charset="0"/>
                <a:ea typeface="ＭＳ Ｐゴシック" pitchFamily="34" charset="-128"/>
              </a:defRPr>
            </a:lvl2pPr>
            <a:lvl3pPr marL="1143000" indent="-228600">
              <a:spcBef>
                <a:spcPct val="20000"/>
              </a:spcBef>
              <a:buChar char="•"/>
              <a:defRPr sz="2000">
                <a:solidFill>
                  <a:schemeClr val="tx1"/>
                </a:solidFill>
                <a:latin typeface="Arial" charset="0"/>
                <a:ea typeface="ＭＳ Ｐゴシック" pitchFamily="34" charset="-128"/>
              </a:defRPr>
            </a:lvl3pPr>
            <a:lvl4pPr marL="1600200" indent="-228600">
              <a:spcBef>
                <a:spcPct val="20000"/>
              </a:spcBef>
              <a:buChar char="–"/>
              <a:defRPr sz="2000">
                <a:solidFill>
                  <a:schemeClr val="tx1"/>
                </a:solidFill>
                <a:latin typeface="Arial" charset="0"/>
                <a:ea typeface="ＭＳ Ｐゴシック" pitchFamily="34" charset="-128"/>
              </a:defRPr>
            </a:lvl4pPr>
            <a:lvl5pPr marL="2057400" indent="-22860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eaLnBrk="1" fontAlgn="auto" hangingPunct="1">
              <a:spcBef>
                <a:spcPct val="0"/>
              </a:spcBef>
              <a:spcAft>
                <a:spcPts val="0"/>
              </a:spcAft>
              <a:buFontTx/>
              <a:buNone/>
              <a:defRPr/>
            </a:pPr>
            <a:r>
              <a:rPr lang="en-US" altLang="en-US" sz="800" b="1" i="1" kern="0" dirty="0" smtClean="0">
                <a:solidFill>
                  <a:srgbClr val="173257"/>
                </a:solidFill>
                <a:latin typeface="Cambria" panose="02040503050406030204" pitchFamily="18" charset="0"/>
              </a:rPr>
              <a:t>P. Edward Anthony</a:t>
            </a:r>
          </a:p>
          <a:p>
            <a:pPr algn="ctr" eaLnBrk="1" fontAlgn="auto" hangingPunct="1">
              <a:spcBef>
                <a:spcPct val="0"/>
              </a:spcBef>
              <a:spcAft>
                <a:spcPts val="0"/>
              </a:spcAft>
              <a:buFontTx/>
              <a:buNone/>
              <a:defRPr/>
            </a:pPr>
            <a:r>
              <a:rPr lang="en-US" altLang="en-US" sz="800" b="1" i="1" kern="0" dirty="0" smtClean="0">
                <a:solidFill>
                  <a:srgbClr val="173257"/>
                </a:solidFill>
                <a:latin typeface="Cambria" panose="02040503050406030204" pitchFamily="18" charset="0"/>
              </a:rPr>
              <a:t>Dept of  Education</a:t>
            </a:r>
          </a:p>
        </p:txBody>
      </p:sp>
      <p:pic>
        <p:nvPicPr>
          <p:cNvPr id="5" name="Picture 14"/>
          <p:cNvPicPr>
            <a:picLocks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2949575" y="1887537"/>
            <a:ext cx="987425" cy="12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2921000" y="3170237"/>
            <a:ext cx="10445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charset="0"/>
                <a:ea typeface="ＭＳ Ｐゴシック" pitchFamily="34" charset="-128"/>
              </a:defRPr>
            </a:lvl1pPr>
            <a:lvl2pPr marL="742950" indent="-285750">
              <a:spcBef>
                <a:spcPct val="20000"/>
              </a:spcBef>
              <a:buChar char="–"/>
              <a:defRPr sz="2400">
                <a:solidFill>
                  <a:schemeClr val="tx1"/>
                </a:solidFill>
                <a:latin typeface="Arial" charset="0"/>
                <a:ea typeface="ＭＳ Ｐゴシック" pitchFamily="34" charset="-128"/>
              </a:defRPr>
            </a:lvl2pPr>
            <a:lvl3pPr marL="1143000" indent="-228600">
              <a:spcBef>
                <a:spcPct val="20000"/>
              </a:spcBef>
              <a:buChar char="•"/>
              <a:defRPr sz="2000">
                <a:solidFill>
                  <a:schemeClr val="tx1"/>
                </a:solidFill>
                <a:latin typeface="Arial" charset="0"/>
                <a:ea typeface="ＭＳ Ｐゴシック" pitchFamily="34" charset="-128"/>
              </a:defRPr>
            </a:lvl3pPr>
            <a:lvl4pPr marL="1600200" indent="-228600">
              <a:spcBef>
                <a:spcPct val="20000"/>
              </a:spcBef>
              <a:buChar char="–"/>
              <a:defRPr sz="2000">
                <a:solidFill>
                  <a:schemeClr val="tx1"/>
                </a:solidFill>
                <a:latin typeface="Arial" charset="0"/>
                <a:ea typeface="ＭＳ Ｐゴシック" pitchFamily="34" charset="-128"/>
              </a:defRPr>
            </a:lvl4pPr>
            <a:lvl5pPr marL="2057400" indent="-22860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eaLnBrk="1" fontAlgn="auto" hangingPunct="1">
              <a:spcBef>
                <a:spcPct val="0"/>
              </a:spcBef>
              <a:spcAft>
                <a:spcPts val="0"/>
              </a:spcAft>
              <a:buFontTx/>
              <a:buNone/>
              <a:defRPr/>
            </a:pPr>
            <a:r>
              <a:rPr lang="en-US" altLang="en-US" sz="800" b="1" i="1" kern="0" dirty="0" smtClean="0">
                <a:solidFill>
                  <a:srgbClr val="173257"/>
                </a:solidFill>
                <a:latin typeface="Cambria" panose="02040503050406030204" pitchFamily="18" charset="0"/>
              </a:rPr>
              <a:t>Robert Kelly, Jr.</a:t>
            </a:r>
          </a:p>
          <a:p>
            <a:pPr algn="ctr" eaLnBrk="1" fontAlgn="auto" hangingPunct="1">
              <a:spcBef>
                <a:spcPct val="0"/>
              </a:spcBef>
              <a:spcAft>
                <a:spcPts val="0"/>
              </a:spcAft>
              <a:buFontTx/>
              <a:buNone/>
              <a:defRPr/>
            </a:pPr>
            <a:r>
              <a:rPr lang="en-US" altLang="en-US" sz="800" b="1" i="1" kern="0" dirty="0" smtClean="0">
                <a:solidFill>
                  <a:srgbClr val="173257"/>
                </a:solidFill>
                <a:latin typeface="Cambria" panose="02040503050406030204" pitchFamily="18" charset="0"/>
              </a:rPr>
              <a:t>Private Citizen</a:t>
            </a:r>
          </a:p>
        </p:txBody>
      </p:sp>
      <p:sp>
        <p:nvSpPr>
          <p:cNvPr id="7" name="TextBox 5"/>
          <p:cNvSpPr txBox="1">
            <a:spLocks noChangeArrowheads="1"/>
          </p:cNvSpPr>
          <p:nvPr/>
        </p:nvSpPr>
        <p:spPr bwMode="auto">
          <a:xfrm>
            <a:off x="457200" y="3170237"/>
            <a:ext cx="1104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charset="0"/>
                <a:ea typeface="ＭＳ Ｐゴシック" pitchFamily="34" charset="-128"/>
              </a:defRPr>
            </a:lvl1pPr>
            <a:lvl2pPr marL="742950" indent="-285750">
              <a:spcBef>
                <a:spcPct val="20000"/>
              </a:spcBef>
              <a:buChar char="–"/>
              <a:defRPr sz="2400">
                <a:solidFill>
                  <a:schemeClr val="tx1"/>
                </a:solidFill>
                <a:latin typeface="Arial" charset="0"/>
                <a:ea typeface="ＭＳ Ｐゴシック" pitchFamily="34" charset="-128"/>
              </a:defRPr>
            </a:lvl2pPr>
            <a:lvl3pPr marL="1143000" indent="-228600">
              <a:spcBef>
                <a:spcPct val="20000"/>
              </a:spcBef>
              <a:buChar char="•"/>
              <a:defRPr sz="2000">
                <a:solidFill>
                  <a:schemeClr val="tx1"/>
                </a:solidFill>
                <a:latin typeface="Arial" charset="0"/>
                <a:ea typeface="ＭＳ Ｐゴシック" pitchFamily="34" charset="-128"/>
              </a:defRPr>
            </a:lvl3pPr>
            <a:lvl4pPr marL="1600200" indent="-228600">
              <a:spcBef>
                <a:spcPct val="20000"/>
              </a:spcBef>
              <a:buChar char="–"/>
              <a:defRPr sz="2000">
                <a:solidFill>
                  <a:schemeClr val="tx1"/>
                </a:solidFill>
                <a:latin typeface="Arial" charset="0"/>
                <a:ea typeface="ＭＳ Ｐゴシック" pitchFamily="34" charset="-128"/>
              </a:defRPr>
            </a:lvl4pPr>
            <a:lvl5pPr marL="2057400" indent="-22860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eaLnBrk="1" fontAlgn="auto" hangingPunct="1">
              <a:spcBef>
                <a:spcPct val="0"/>
              </a:spcBef>
              <a:spcAft>
                <a:spcPts val="0"/>
              </a:spcAft>
              <a:buFontTx/>
              <a:buNone/>
              <a:defRPr/>
            </a:pPr>
            <a:r>
              <a:rPr lang="en-US" altLang="en-US" sz="800" b="1" i="1" kern="0" dirty="0" smtClean="0">
                <a:solidFill>
                  <a:srgbClr val="173257"/>
                </a:solidFill>
                <a:latin typeface="Cambria" panose="02040503050406030204" pitchFamily="18" charset="0"/>
              </a:rPr>
              <a:t>J. Anthony Poleo</a:t>
            </a:r>
          </a:p>
          <a:p>
            <a:pPr algn="ctr" eaLnBrk="1" fontAlgn="auto" hangingPunct="1">
              <a:spcBef>
                <a:spcPct val="0"/>
              </a:spcBef>
              <a:spcAft>
                <a:spcPts val="0"/>
              </a:spcAft>
              <a:buFontTx/>
              <a:buNone/>
              <a:defRPr/>
            </a:pPr>
            <a:r>
              <a:rPr lang="en-US" altLang="en-US" sz="800" b="1" i="1" kern="0" dirty="0" smtClean="0">
                <a:solidFill>
                  <a:srgbClr val="173257"/>
                </a:solidFill>
                <a:latin typeface="Cambria" panose="02040503050406030204" pitchFamily="18" charset="0"/>
              </a:rPr>
              <a:t>Chairperson</a:t>
            </a:r>
          </a:p>
          <a:p>
            <a:pPr algn="ctr" eaLnBrk="1" fontAlgn="auto" hangingPunct="1">
              <a:spcBef>
                <a:spcPct val="0"/>
              </a:spcBef>
              <a:spcAft>
                <a:spcPts val="0"/>
              </a:spcAft>
              <a:buFontTx/>
              <a:buNone/>
              <a:defRPr/>
            </a:pPr>
            <a:r>
              <a:rPr lang="en-US" altLang="en-US" sz="800" b="1" i="1" kern="0" dirty="0" smtClean="0">
                <a:solidFill>
                  <a:srgbClr val="173257"/>
                </a:solidFill>
                <a:latin typeface="Cambria" panose="02040503050406030204" pitchFamily="18" charset="0"/>
              </a:rPr>
              <a:t>Dept of Defense</a:t>
            </a:r>
          </a:p>
        </p:txBody>
      </p:sp>
      <p:pic>
        <p:nvPicPr>
          <p:cNvPr id="8" name="Picture 47" descr="Photo of chairperson"/>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514350" y="1887537"/>
            <a:ext cx="9906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5"/>
          <p:cNvSpPr txBox="1">
            <a:spLocks noChangeArrowheads="1"/>
          </p:cNvSpPr>
          <p:nvPr/>
        </p:nvSpPr>
        <p:spPr bwMode="auto">
          <a:xfrm>
            <a:off x="1695450" y="3170237"/>
            <a:ext cx="1063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charset="0"/>
                <a:ea typeface="ＭＳ Ｐゴシック" pitchFamily="34" charset="-128"/>
              </a:defRPr>
            </a:lvl1pPr>
            <a:lvl2pPr marL="742950" indent="-285750">
              <a:spcBef>
                <a:spcPct val="20000"/>
              </a:spcBef>
              <a:buChar char="–"/>
              <a:defRPr sz="2400">
                <a:solidFill>
                  <a:schemeClr val="tx1"/>
                </a:solidFill>
                <a:latin typeface="Arial" charset="0"/>
                <a:ea typeface="ＭＳ Ｐゴシック" pitchFamily="34" charset="-128"/>
              </a:defRPr>
            </a:lvl2pPr>
            <a:lvl3pPr marL="1143000" indent="-228600">
              <a:spcBef>
                <a:spcPct val="20000"/>
              </a:spcBef>
              <a:buChar char="•"/>
              <a:defRPr sz="2000">
                <a:solidFill>
                  <a:schemeClr val="tx1"/>
                </a:solidFill>
                <a:latin typeface="Arial" charset="0"/>
                <a:ea typeface="ＭＳ Ｐゴシック" pitchFamily="34" charset="-128"/>
              </a:defRPr>
            </a:lvl3pPr>
            <a:lvl4pPr marL="1600200" indent="-228600">
              <a:spcBef>
                <a:spcPct val="20000"/>
              </a:spcBef>
              <a:buChar char="–"/>
              <a:defRPr sz="2000">
                <a:solidFill>
                  <a:schemeClr val="tx1"/>
                </a:solidFill>
                <a:latin typeface="Arial" charset="0"/>
                <a:ea typeface="ＭＳ Ｐゴシック" pitchFamily="34" charset="-128"/>
              </a:defRPr>
            </a:lvl4pPr>
            <a:lvl5pPr marL="2057400" indent="-22860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eaLnBrk="1" fontAlgn="auto" hangingPunct="1">
              <a:spcBef>
                <a:spcPct val="0"/>
              </a:spcBef>
              <a:spcAft>
                <a:spcPts val="0"/>
              </a:spcAft>
              <a:buFontTx/>
              <a:buNone/>
              <a:defRPr/>
            </a:pPr>
            <a:r>
              <a:rPr lang="en-US" altLang="en-US" sz="800" b="1" i="1" kern="0" dirty="0" smtClean="0">
                <a:solidFill>
                  <a:srgbClr val="173257"/>
                </a:solidFill>
                <a:latin typeface="Cambria" panose="02040503050406030204" pitchFamily="18" charset="0"/>
              </a:rPr>
              <a:t>James Kestleloot</a:t>
            </a:r>
          </a:p>
          <a:p>
            <a:pPr algn="ctr" eaLnBrk="1" fontAlgn="auto" hangingPunct="1">
              <a:spcBef>
                <a:spcPct val="0"/>
              </a:spcBef>
              <a:spcAft>
                <a:spcPts val="0"/>
              </a:spcAft>
              <a:buFontTx/>
              <a:buNone/>
              <a:defRPr/>
            </a:pPr>
            <a:r>
              <a:rPr lang="en-US" altLang="en-US" sz="800" b="1" i="1" kern="0" dirty="0" smtClean="0">
                <a:solidFill>
                  <a:srgbClr val="173257"/>
                </a:solidFill>
                <a:latin typeface="Cambria" panose="02040503050406030204" pitchFamily="18" charset="0"/>
              </a:rPr>
              <a:t>Vice Chairperson</a:t>
            </a:r>
          </a:p>
          <a:p>
            <a:pPr algn="ctr" eaLnBrk="1" fontAlgn="auto" hangingPunct="1">
              <a:spcBef>
                <a:spcPct val="0"/>
              </a:spcBef>
              <a:spcAft>
                <a:spcPts val="0"/>
              </a:spcAft>
              <a:buFontTx/>
              <a:buNone/>
              <a:defRPr/>
            </a:pPr>
            <a:r>
              <a:rPr lang="en-US" altLang="en-US" sz="800" b="1" i="1" kern="0" dirty="0" smtClean="0">
                <a:solidFill>
                  <a:srgbClr val="173257"/>
                </a:solidFill>
                <a:latin typeface="Cambria" panose="02040503050406030204" pitchFamily="18" charset="0"/>
              </a:rPr>
              <a:t>Private Citizen</a:t>
            </a:r>
          </a:p>
        </p:txBody>
      </p:sp>
      <p:pic>
        <p:nvPicPr>
          <p:cNvPr id="10" name="Picture 50" descr="\\jwod02nas\SHARED\Photos\Kesteloot August 10, 2011\DSC_0025 K1.jpg"/>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1728788" y="1887537"/>
            <a:ext cx="995362" cy="12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5"/>
          <p:cNvSpPr txBox="1">
            <a:spLocks noChangeArrowheads="1"/>
          </p:cNvSpPr>
          <p:nvPr/>
        </p:nvSpPr>
        <p:spPr bwMode="auto">
          <a:xfrm>
            <a:off x="7661275" y="3170237"/>
            <a:ext cx="121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charset="0"/>
                <a:ea typeface="ＭＳ Ｐゴシック" pitchFamily="34" charset="-128"/>
              </a:defRPr>
            </a:lvl1pPr>
            <a:lvl2pPr marL="742950" indent="-285750">
              <a:spcBef>
                <a:spcPct val="20000"/>
              </a:spcBef>
              <a:buChar char="–"/>
              <a:defRPr sz="2400">
                <a:solidFill>
                  <a:schemeClr val="tx1"/>
                </a:solidFill>
                <a:latin typeface="Arial" charset="0"/>
                <a:ea typeface="ＭＳ Ｐゴシック" pitchFamily="34" charset="-128"/>
              </a:defRPr>
            </a:lvl2pPr>
            <a:lvl3pPr marL="1143000" indent="-228600">
              <a:spcBef>
                <a:spcPct val="20000"/>
              </a:spcBef>
              <a:buChar char="•"/>
              <a:defRPr sz="2000">
                <a:solidFill>
                  <a:schemeClr val="tx1"/>
                </a:solidFill>
                <a:latin typeface="Arial" charset="0"/>
                <a:ea typeface="ＭＳ Ｐゴシック" pitchFamily="34" charset="-128"/>
              </a:defRPr>
            </a:lvl3pPr>
            <a:lvl4pPr marL="1600200" indent="-228600">
              <a:spcBef>
                <a:spcPct val="20000"/>
              </a:spcBef>
              <a:buChar char="–"/>
              <a:defRPr sz="2000">
                <a:solidFill>
                  <a:schemeClr val="tx1"/>
                </a:solidFill>
                <a:latin typeface="Arial" charset="0"/>
                <a:ea typeface="ＭＳ Ｐゴシック" pitchFamily="34" charset="-128"/>
              </a:defRPr>
            </a:lvl4pPr>
            <a:lvl5pPr marL="2057400" indent="-22860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eaLnBrk="1" fontAlgn="auto" hangingPunct="1">
              <a:spcBef>
                <a:spcPct val="0"/>
              </a:spcBef>
              <a:spcAft>
                <a:spcPts val="0"/>
              </a:spcAft>
              <a:buFontTx/>
              <a:buNone/>
              <a:defRPr/>
            </a:pPr>
            <a:r>
              <a:rPr lang="en-US" altLang="en-US" sz="800" b="1" i="1" kern="0" dirty="0" smtClean="0">
                <a:solidFill>
                  <a:srgbClr val="173257"/>
                </a:solidFill>
                <a:latin typeface="Cambria" panose="02040503050406030204" pitchFamily="18" charset="0"/>
              </a:rPr>
              <a:t>William Sisk</a:t>
            </a:r>
          </a:p>
          <a:p>
            <a:pPr algn="ctr" eaLnBrk="1" fontAlgn="auto" hangingPunct="1">
              <a:spcBef>
                <a:spcPct val="0"/>
              </a:spcBef>
              <a:spcAft>
                <a:spcPts val="0"/>
              </a:spcAft>
              <a:buFontTx/>
              <a:buNone/>
              <a:defRPr/>
            </a:pPr>
            <a:r>
              <a:rPr lang="en-US" altLang="en-US" sz="800" b="1" i="1" kern="0" dirty="0" smtClean="0">
                <a:solidFill>
                  <a:srgbClr val="173257"/>
                </a:solidFill>
                <a:latin typeface="Cambria" panose="02040503050406030204" pitchFamily="18" charset="0"/>
              </a:rPr>
              <a:t>General Services Admin</a:t>
            </a:r>
          </a:p>
        </p:txBody>
      </p:sp>
      <p:pic>
        <p:nvPicPr>
          <p:cNvPr id="12" name="Picture 2"/>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7777163" y="1887537"/>
            <a:ext cx="987425"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3"/>
          <p:cNvPicPr>
            <a:picLocks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1125538" y="3727450"/>
            <a:ext cx="987425"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5"/>
          <p:cNvSpPr txBox="1">
            <a:spLocks noChangeArrowheads="1"/>
          </p:cNvSpPr>
          <p:nvPr/>
        </p:nvSpPr>
        <p:spPr bwMode="auto">
          <a:xfrm>
            <a:off x="1004888" y="5008562"/>
            <a:ext cx="1230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charset="0"/>
                <a:ea typeface="ＭＳ Ｐゴシック" pitchFamily="34" charset="-128"/>
              </a:defRPr>
            </a:lvl1pPr>
            <a:lvl2pPr marL="742950" indent="-285750">
              <a:spcBef>
                <a:spcPct val="20000"/>
              </a:spcBef>
              <a:buChar char="–"/>
              <a:defRPr sz="2400">
                <a:solidFill>
                  <a:schemeClr val="tx1"/>
                </a:solidFill>
                <a:latin typeface="Arial" charset="0"/>
                <a:ea typeface="ＭＳ Ｐゴシック" pitchFamily="34" charset="-128"/>
              </a:defRPr>
            </a:lvl2pPr>
            <a:lvl3pPr marL="1143000" indent="-228600">
              <a:spcBef>
                <a:spcPct val="20000"/>
              </a:spcBef>
              <a:buChar char="•"/>
              <a:defRPr sz="2000">
                <a:solidFill>
                  <a:schemeClr val="tx1"/>
                </a:solidFill>
                <a:latin typeface="Arial" charset="0"/>
                <a:ea typeface="ＭＳ Ｐゴシック" pitchFamily="34" charset="-128"/>
              </a:defRPr>
            </a:lvl3pPr>
            <a:lvl4pPr marL="1600200" indent="-228600">
              <a:spcBef>
                <a:spcPct val="20000"/>
              </a:spcBef>
              <a:buChar char="–"/>
              <a:defRPr sz="2000">
                <a:solidFill>
                  <a:schemeClr val="tx1"/>
                </a:solidFill>
                <a:latin typeface="Arial" charset="0"/>
                <a:ea typeface="ＭＳ Ｐゴシック" pitchFamily="34" charset="-128"/>
              </a:defRPr>
            </a:lvl4pPr>
            <a:lvl5pPr marL="2057400" indent="-22860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eaLnBrk="1" fontAlgn="auto" hangingPunct="1">
              <a:spcBef>
                <a:spcPct val="0"/>
              </a:spcBef>
              <a:spcAft>
                <a:spcPts val="0"/>
              </a:spcAft>
              <a:buFontTx/>
              <a:buNone/>
              <a:defRPr/>
            </a:pPr>
            <a:r>
              <a:rPr lang="en-US" altLang="en-US" sz="800" b="1" i="1" kern="0" dirty="0" smtClean="0">
                <a:solidFill>
                  <a:srgbClr val="173257"/>
                </a:solidFill>
                <a:latin typeface="Cambria" panose="02040503050406030204" pitchFamily="18" charset="0"/>
              </a:rPr>
              <a:t>Jan Frye</a:t>
            </a:r>
          </a:p>
          <a:p>
            <a:pPr algn="ctr" eaLnBrk="1" fontAlgn="auto" hangingPunct="1">
              <a:spcBef>
                <a:spcPct val="0"/>
              </a:spcBef>
              <a:spcAft>
                <a:spcPts val="0"/>
              </a:spcAft>
              <a:buFontTx/>
              <a:buNone/>
              <a:defRPr/>
            </a:pPr>
            <a:r>
              <a:rPr lang="en-US" altLang="en-US" sz="800" b="1" i="1" kern="0" dirty="0" smtClean="0">
                <a:solidFill>
                  <a:srgbClr val="173257"/>
                </a:solidFill>
                <a:latin typeface="Cambria" panose="02040503050406030204" pitchFamily="18" charset="0"/>
              </a:rPr>
              <a:t>Dept of Veterans Affairs</a:t>
            </a:r>
          </a:p>
        </p:txBody>
      </p:sp>
      <p:sp>
        <p:nvSpPr>
          <p:cNvPr id="15" name="TextBox 41"/>
          <p:cNvSpPr txBox="1">
            <a:spLocks noChangeArrowheads="1"/>
          </p:cNvSpPr>
          <p:nvPr/>
        </p:nvSpPr>
        <p:spPr bwMode="auto">
          <a:xfrm>
            <a:off x="2232025" y="5008562"/>
            <a:ext cx="12112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charset="0"/>
                <a:ea typeface="ＭＳ Ｐゴシック" pitchFamily="34" charset="-128"/>
              </a:defRPr>
            </a:lvl1pPr>
            <a:lvl2pPr marL="742950" indent="-285750">
              <a:spcBef>
                <a:spcPct val="20000"/>
              </a:spcBef>
              <a:buChar char="–"/>
              <a:defRPr sz="2400">
                <a:solidFill>
                  <a:schemeClr val="tx1"/>
                </a:solidFill>
                <a:latin typeface="Arial" charset="0"/>
                <a:ea typeface="ＭＳ Ｐゴシック" pitchFamily="34" charset="-128"/>
              </a:defRPr>
            </a:lvl2pPr>
            <a:lvl3pPr marL="1143000" indent="-228600">
              <a:spcBef>
                <a:spcPct val="20000"/>
              </a:spcBef>
              <a:buChar char="•"/>
              <a:defRPr sz="2000">
                <a:solidFill>
                  <a:schemeClr val="tx1"/>
                </a:solidFill>
                <a:latin typeface="Arial" charset="0"/>
                <a:ea typeface="ＭＳ Ｐゴシック" pitchFamily="34" charset="-128"/>
              </a:defRPr>
            </a:lvl3pPr>
            <a:lvl4pPr marL="1600200" indent="-228600">
              <a:spcBef>
                <a:spcPct val="20000"/>
              </a:spcBef>
              <a:buChar char="–"/>
              <a:defRPr sz="2000">
                <a:solidFill>
                  <a:schemeClr val="tx1"/>
                </a:solidFill>
                <a:latin typeface="Arial" charset="0"/>
                <a:ea typeface="ＭＳ Ｐゴシック" pitchFamily="34" charset="-128"/>
              </a:defRPr>
            </a:lvl4pPr>
            <a:lvl5pPr marL="2057400" indent="-22860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eaLnBrk="1" fontAlgn="auto" hangingPunct="1">
              <a:spcBef>
                <a:spcPct val="0"/>
              </a:spcBef>
              <a:spcAft>
                <a:spcPts val="0"/>
              </a:spcAft>
              <a:buFontTx/>
              <a:buNone/>
              <a:defRPr/>
            </a:pPr>
            <a:r>
              <a:rPr lang="en-US" altLang="en-US" sz="800" b="1" i="1" kern="0" dirty="0" smtClean="0">
                <a:solidFill>
                  <a:srgbClr val="173257"/>
                </a:solidFill>
                <a:latin typeface="Cambria" panose="02040503050406030204" pitchFamily="18" charset="0"/>
              </a:rPr>
              <a:t>Lisa Wilusz</a:t>
            </a:r>
          </a:p>
          <a:p>
            <a:pPr algn="ctr" eaLnBrk="1" fontAlgn="auto" hangingPunct="1">
              <a:spcBef>
                <a:spcPct val="0"/>
              </a:spcBef>
              <a:spcAft>
                <a:spcPts val="0"/>
              </a:spcAft>
              <a:buFontTx/>
              <a:buNone/>
              <a:defRPr/>
            </a:pPr>
            <a:r>
              <a:rPr lang="en-US" altLang="en-US" sz="800" b="1" i="1" kern="0" dirty="0" smtClean="0">
                <a:solidFill>
                  <a:srgbClr val="173257"/>
                </a:solidFill>
                <a:latin typeface="Cambria" panose="02040503050406030204" pitchFamily="18" charset="0"/>
              </a:rPr>
              <a:t>Dept of Agriculture</a:t>
            </a:r>
          </a:p>
        </p:txBody>
      </p:sp>
      <p:sp>
        <p:nvSpPr>
          <p:cNvPr id="16" name="TextBox 41"/>
          <p:cNvSpPr txBox="1">
            <a:spLocks noChangeArrowheads="1"/>
          </p:cNvSpPr>
          <p:nvPr/>
        </p:nvSpPr>
        <p:spPr bwMode="auto">
          <a:xfrm>
            <a:off x="4195962" y="3170237"/>
            <a:ext cx="91082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charset="0"/>
                <a:ea typeface="ＭＳ Ｐゴシック" pitchFamily="34" charset="-128"/>
              </a:defRPr>
            </a:lvl1pPr>
            <a:lvl2pPr marL="742950" indent="-285750">
              <a:spcBef>
                <a:spcPct val="20000"/>
              </a:spcBef>
              <a:buChar char="–"/>
              <a:defRPr sz="2400">
                <a:solidFill>
                  <a:schemeClr val="tx1"/>
                </a:solidFill>
                <a:latin typeface="Arial" charset="0"/>
                <a:ea typeface="ＭＳ Ｐゴシック" pitchFamily="34" charset="-128"/>
              </a:defRPr>
            </a:lvl2pPr>
            <a:lvl3pPr marL="1143000" indent="-228600">
              <a:spcBef>
                <a:spcPct val="20000"/>
              </a:spcBef>
              <a:buChar char="•"/>
              <a:defRPr sz="2000">
                <a:solidFill>
                  <a:schemeClr val="tx1"/>
                </a:solidFill>
                <a:latin typeface="Arial" charset="0"/>
                <a:ea typeface="ＭＳ Ｐゴシック" pitchFamily="34" charset="-128"/>
              </a:defRPr>
            </a:lvl3pPr>
            <a:lvl4pPr marL="1600200" indent="-228600">
              <a:spcBef>
                <a:spcPct val="20000"/>
              </a:spcBef>
              <a:buChar char="–"/>
              <a:defRPr sz="2000">
                <a:solidFill>
                  <a:schemeClr val="tx1"/>
                </a:solidFill>
                <a:latin typeface="Arial" charset="0"/>
                <a:ea typeface="ＭＳ Ｐゴシック" pitchFamily="34" charset="-128"/>
              </a:defRPr>
            </a:lvl4pPr>
            <a:lvl5pPr marL="2057400" indent="-22860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eaLnBrk="1" fontAlgn="auto" hangingPunct="1">
              <a:spcBef>
                <a:spcPct val="0"/>
              </a:spcBef>
              <a:spcAft>
                <a:spcPts val="0"/>
              </a:spcAft>
              <a:buFontTx/>
              <a:buNone/>
              <a:defRPr/>
            </a:pPr>
            <a:r>
              <a:rPr lang="en-US" altLang="en-US" sz="800" b="1" i="1" kern="0" dirty="0" smtClean="0">
                <a:solidFill>
                  <a:srgbClr val="173257"/>
                </a:solidFill>
                <a:latin typeface="Cambria" panose="02040503050406030204" pitchFamily="18" charset="0"/>
              </a:rPr>
              <a:t>Karen McCulloh</a:t>
            </a:r>
          </a:p>
          <a:p>
            <a:pPr algn="ctr" eaLnBrk="1" fontAlgn="auto" hangingPunct="1">
              <a:spcBef>
                <a:spcPct val="0"/>
              </a:spcBef>
              <a:spcAft>
                <a:spcPts val="0"/>
              </a:spcAft>
              <a:buFontTx/>
              <a:buNone/>
              <a:defRPr/>
            </a:pPr>
            <a:r>
              <a:rPr lang="en-US" altLang="en-US" sz="800" b="1" i="1" kern="0" dirty="0" smtClean="0">
                <a:solidFill>
                  <a:srgbClr val="173257"/>
                </a:solidFill>
                <a:latin typeface="Cambria" panose="02040503050406030204" pitchFamily="18" charset="0"/>
              </a:rPr>
              <a:t>Private Citizen</a:t>
            </a:r>
          </a:p>
        </p:txBody>
      </p:sp>
      <p:pic>
        <p:nvPicPr>
          <p:cNvPr id="17" name="Picture 50" descr="DSC_0060-3.JPG"/>
          <p:cNvPicPr>
            <a:picLocks noChangeAspect="1"/>
          </p:cNvPicPr>
          <p:nvPr/>
        </p:nvPicPr>
        <p:blipFill>
          <a:blip r:embed="rId9">
            <a:extLst>
              <a:ext uri="{28A0092B-C50C-407E-A947-70E740481C1C}">
                <a14:useLocalDpi xmlns:a14="http://schemas.microsoft.com/office/drawing/2010/main"/>
              </a:ext>
            </a:extLst>
          </a:blip>
          <a:srcRect/>
          <a:stretch>
            <a:fillRect/>
          </a:stretch>
        </p:blipFill>
        <p:spPr bwMode="auto">
          <a:xfrm>
            <a:off x="4162425" y="1887537"/>
            <a:ext cx="976313" cy="12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descr="Anil Lewis"/>
          <p:cNvPicPr>
            <a:picLocks noChangeAspect="1" noChangeArrowheads="1"/>
          </p:cNvPicPr>
          <p:nvPr/>
        </p:nvPicPr>
        <p:blipFill>
          <a:blip r:embed="rId10" cstate="screen">
            <a:extLst>
              <a:ext uri="{28A0092B-C50C-407E-A947-70E740481C1C}">
                <a14:useLocalDpi xmlns:a14="http://schemas.microsoft.com/office/drawing/2010/main"/>
              </a:ext>
            </a:extLst>
          </a:blip>
          <a:srcRect t="-2"/>
          <a:stretch>
            <a:fillRect/>
          </a:stretch>
        </p:blipFill>
        <p:spPr bwMode="auto">
          <a:xfrm>
            <a:off x="5364163" y="1887537"/>
            <a:ext cx="974725" cy="12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41"/>
          <p:cNvSpPr txBox="1">
            <a:spLocks noChangeArrowheads="1"/>
          </p:cNvSpPr>
          <p:nvPr/>
        </p:nvSpPr>
        <p:spPr bwMode="auto">
          <a:xfrm>
            <a:off x="5424164" y="3170237"/>
            <a:ext cx="85472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charset="0"/>
                <a:ea typeface="ＭＳ Ｐゴシック" pitchFamily="34" charset="-128"/>
              </a:defRPr>
            </a:lvl1pPr>
            <a:lvl2pPr marL="742950" indent="-285750">
              <a:spcBef>
                <a:spcPct val="20000"/>
              </a:spcBef>
              <a:buChar char="–"/>
              <a:defRPr sz="2400">
                <a:solidFill>
                  <a:schemeClr val="tx1"/>
                </a:solidFill>
                <a:latin typeface="Arial" charset="0"/>
                <a:ea typeface="ＭＳ Ｐゴシック" pitchFamily="34" charset="-128"/>
              </a:defRPr>
            </a:lvl2pPr>
            <a:lvl3pPr marL="1143000" indent="-228600">
              <a:spcBef>
                <a:spcPct val="20000"/>
              </a:spcBef>
              <a:buChar char="•"/>
              <a:defRPr sz="2000">
                <a:solidFill>
                  <a:schemeClr val="tx1"/>
                </a:solidFill>
                <a:latin typeface="Arial" charset="0"/>
                <a:ea typeface="ＭＳ Ｐゴシック" pitchFamily="34" charset="-128"/>
              </a:defRPr>
            </a:lvl3pPr>
            <a:lvl4pPr marL="1600200" indent="-228600">
              <a:spcBef>
                <a:spcPct val="20000"/>
              </a:spcBef>
              <a:buChar char="–"/>
              <a:defRPr sz="2000">
                <a:solidFill>
                  <a:schemeClr val="tx1"/>
                </a:solidFill>
                <a:latin typeface="Arial" charset="0"/>
                <a:ea typeface="ＭＳ Ｐゴシック" pitchFamily="34" charset="-128"/>
              </a:defRPr>
            </a:lvl4pPr>
            <a:lvl5pPr marL="2057400" indent="-22860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eaLnBrk="1" fontAlgn="auto" hangingPunct="1">
              <a:spcBef>
                <a:spcPct val="0"/>
              </a:spcBef>
              <a:spcAft>
                <a:spcPts val="0"/>
              </a:spcAft>
              <a:buFontTx/>
              <a:buNone/>
              <a:defRPr/>
            </a:pPr>
            <a:r>
              <a:rPr lang="en-US" altLang="en-US" sz="800" b="1" i="1" kern="0" dirty="0" smtClean="0">
                <a:solidFill>
                  <a:srgbClr val="173257"/>
                </a:solidFill>
                <a:latin typeface="Cambria" panose="02040503050406030204" pitchFamily="18" charset="0"/>
              </a:rPr>
              <a:t>Anil Lewis</a:t>
            </a:r>
          </a:p>
          <a:p>
            <a:pPr algn="ctr" eaLnBrk="1" fontAlgn="auto" hangingPunct="1">
              <a:spcBef>
                <a:spcPct val="0"/>
              </a:spcBef>
              <a:spcAft>
                <a:spcPts val="0"/>
              </a:spcAft>
              <a:buFontTx/>
              <a:buNone/>
              <a:defRPr/>
            </a:pPr>
            <a:r>
              <a:rPr lang="en-US" altLang="en-US" sz="800" b="1" i="1" kern="0" dirty="0" smtClean="0">
                <a:solidFill>
                  <a:srgbClr val="173257"/>
                </a:solidFill>
                <a:latin typeface="Cambria" panose="02040503050406030204" pitchFamily="18" charset="0"/>
              </a:rPr>
              <a:t>Private Citizen</a:t>
            </a:r>
          </a:p>
        </p:txBody>
      </p:sp>
      <p:pic>
        <p:nvPicPr>
          <p:cNvPr id="20" name="Picture 4"/>
          <p:cNvPicPr>
            <a:picLocks/>
          </p:cNvPicPr>
          <p:nvPr/>
        </p:nvPicPr>
        <p:blipFill>
          <a:blip r:embed="rId11" cstate="screen">
            <a:extLst>
              <a:ext uri="{28A0092B-C50C-407E-A947-70E740481C1C}">
                <a14:useLocalDpi xmlns:a14="http://schemas.microsoft.com/office/drawing/2010/main"/>
              </a:ext>
            </a:extLst>
          </a:blip>
          <a:srcRect/>
          <a:stretch>
            <a:fillRect/>
          </a:stretch>
        </p:blipFill>
        <p:spPr bwMode="auto">
          <a:xfrm>
            <a:off x="2339975" y="3727450"/>
            <a:ext cx="987425"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
          <p:cNvSpPr>
            <a:spLocks noChangeArrowheads="1"/>
          </p:cNvSpPr>
          <p:nvPr/>
        </p:nvSpPr>
        <p:spPr bwMode="auto">
          <a:xfrm>
            <a:off x="3519488" y="5008562"/>
            <a:ext cx="10588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charset="0"/>
                <a:ea typeface="ＭＳ Ｐゴシック" pitchFamily="34" charset="-128"/>
              </a:defRPr>
            </a:lvl1pPr>
            <a:lvl2pPr marL="742950" indent="-285750">
              <a:spcBef>
                <a:spcPct val="20000"/>
              </a:spcBef>
              <a:buChar char="–"/>
              <a:defRPr sz="2400">
                <a:solidFill>
                  <a:schemeClr val="tx1"/>
                </a:solidFill>
                <a:latin typeface="Arial" charset="0"/>
                <a:ea typeface="ＭＳ Ｐゴシック" pitchFamily="34" charset="-128"/>
              </a:defRPr>
            </a:lvl2pPr>
            <a:lvl3pPr marL="1143000" indent="-228600">
              <a:spcBef>
                <a:spcPct val="20000"/>
              </a:spcBef>
              <a:buChar char="•"/>
              <a:defRPr sz="2000">
                <a:solidFill>
                  <a:schemeClr val="tx1"/>
                </a:solidFill>
                <a:latin typeface="Arial" charset="0"/>
                <a:ea typeface="ＭＳ Ｐゴシック" pitchFamily="34" charset="-128"/>
              </a:defRPr>
            </a:lvl3pPr>
            <a:lvl4pPr marL="1600200" indent="-228600">
              <a:spcBef>
                <a:spcPct val="20000"/>
              </a:spcBef>
              <a:buChar char="–"/>
              <a:defRPr sz="2000">
                <a:solidFill>
                  <a:schemeClr val="tx1"/>
                </a:solidFill>
                <a:latin typeface="Arial" charset="0"/>
                <a:ea typeface="ＭＳ Ｐゴシック" pitchFamily="34" charset="-128"/>
              </a:defRPr>
            </a:lvl4pPr>
            <a:lvl5pPr marL="2057400" indent="-22860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eaLnBrk="1" fontAlgn="auto" hangingPunct="1">
              <a:spcBef>
                <a:spcPct val="0"/>
              </a:spcBef>
              <a:spcAft>
                <a:spcPts val="0"/>
              </a:spcAft>
              <a:buFontTx/>
              <a:buNone/>
              <a:defRPr/>
            </a:pPr>
            <a:r>
              <a:rPr lang="en-US" altLang="en-US" sz="800" b="1" kern="0" dirty="0" smtClean="0">
                <a:solidFill>
                  <a:srgbClr val="173257"/>
                </a:solidFill>
                <a:latin typeface="Cambria" panose="02040503050406030204" pitchFamily="18" charset="0"/>
              </a:rPr>
              <a:t>Harry Hallock</a:t>
            </a:r>
            <a:r>
              <a:rPr lang="en-US" altLang="en-US" sz="800" kern="0" dirty="0" smtClean="0">
                <a:solidFill>
                  <a:srgbClr val="173257"/>
                </a:solidFill>
                <a:latin typeface="Cambria" panose="02040503050406030204" pitchFamily="18" charset="0"/>
              </a:rPr>
              <a:t> </a:t>
            </a:r>
          </a:p>
          <a:p>
            <a:pPr algn="ctr" eaLnBrk="1" fontAlgn="auto" hangingPunct="1">
              <a:spcBef>
                <a:spcPct val="0"/>
              </a:spcBef>
              <a:spcAft>
                <a:spcPts val="0"/>
              </a:spcAft>
              <a:buFontTx/>
              <a:buNone/>
              <a:defRPr/>
            </a:pPr>
            <a:r>
              <a:rPr lang="en-US" altLang="en-US" sz="800" b="1" kern="0" dirty="0" smtClean="0">
                <a:solidFill>
                  <a:srgbClr val="173257"/>
                </a:solidFill>
                <a:latin typeface="Cambria" panose="02040503050406030204" pitchFamily="18" charset="0"/>
              </a:rPr>
              <a:t>Dept of Army</a:t>
            </a:r>
          </a:p>
        </p:txBody>
      </p:sp>
      <p:sp>
        <p:nvSpPr>
          <p:cNvPr id="22" name="Rectangle 1"/>
          <p:cNvSpPr>
            <a:spLocks noChangeArrowheads="1"/>
          </p:cNvSpPr>
          <p:nvPr/>
        </p:nvSpPr>
        <p:spPr bwMode="auto">
          <a:xfrm>
            <a:off x="4683125" y="5008562"/>
            <a:ext cx="11604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charset="0"/>
                <a:ea typeface="ＭＳ Ｐゴシック" pitchFamily="34" charset="-128"/>
              </a:defRPr>
            </a:lvl1pPr>
            <a:lvl2pPr marL="742950" indent="-285750">
              <a:spcBef>
                <a:spcPct val="20000"/>
              </a:spcBef>
              <a:buChar char="–"/>
              <a:defRPr sz="2400">
                <a:solidFill>
                  <a:schemeClr val="tx1"/>
                </a:solidFill>
                <a:latin typeface="Arial" charset="0"/>
                <a:ea typeface="ＭＳ Ｐゴシック" pitchFamily="34" charset="-128"/>
              </a:defRPr>
            </a:lvl2pPr>
            <a:lvl3pPr marL="1143000" indent="-228600">
              <a:spcBef>
                <a:spcPct val="20000"/>
              </a:spcBef>
              <a:buChar char="•"/>
              <a:defRPr sz="2000">
                <a:solidFill>
                  <a:schemeClr val="tx1"/>
                </a:solidFill>
                <a:latin typeface="Arial" charset="0"/>
                <a:ea typeface="ＭＳ Ｐゴシック" pitchFamily="34" charset="-128"/>
              </a:defRPr>
            </a:lvl3pPr>
            <a:lvl4pPr marL="1600200" indent="-228600">
              <a:spcBef>
                <a:spcPct val="20000"/>
              </a:spcBef>
              <a:buChar char="–"/>
              <a:defRPr sz="2000">
                <a:solidFill>
                  <a:schemeClr val="tx1"/>
                </a:solidFill>
                <a:latin typeface="Arial" charset="0"/>
                <a:ea typeface="ＭＳ Ｐゴシック" pitchFamily="34" charset="-128"/>
              </a:defRPr>
            </a:lvl4pPr>
            <a:lvl5pPr marL="2057400" indent="-22860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eaLnBrk="1" fontAlgn="auto" hangingPunct="1">
              <a:spcBef>
                <a:spcPct val="0"/>
              </a:spcBef>
              <a:spcAft>
                <a:spcPts val="0"/>
              </a:spcAft>
              <a:buFontTx/>
              <a:buNone/>
              <a:defRPr/>
            </a:pPr>
            <a:r>
              <a:rPr lang="en-US" altLang="en-US" sz="800" b="1" kern="0" dirty="0" smtClean="0">
                <a:solidFill>
                  <a:srgbClr val="173257"/>
                </a:solidFill>
                <a:latin typeface="Cambria" panose="02040503050406030204" pitchFamily="18" charset="0"/>
              </a:rPr>
              <a:t>Thomas Robinson </a:t>
            </a:r>
          </a:p>
          <a:p>
            <a:pPr algn="ctr" eaLnBrk="1" fontAlgn="auto" hangingPunct="1">
              <a:spcBef>
                <a:spcPct val="0"/>
              </a:spcBef>
              <a:spcAft>
                <a:spcPts val="0"/>
              </a:spcAft>
              <a:buFontTx/>
              <a:buNone/>
              <a:defRPr/>
            </a:pPr>
            <a:r>
              <a:rPr lang="en-US" altLang="en-US" sz="800" b="1" kern="0" dirty="0" smtClean="0">
                <a:solidFill>
                  <a:srgbClr val="173257"/>
                </a:solidFill>
                <a:latin typeface="Cambria" panose="02040503050406030204" pitchFamily="18" charset="0"/>
              </a:rPr>
              <a:t>Dept of Air Force</a:t>
            </a:r>
          </a:p>
        </p:txBody>
      </p:sp>
      <p:pic>
        <p:nvPicPr>
          <p:cNvPr id="23" name="Picture 2"/>
          <p:cNvPicPr>
            <a:picLocks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3554413" y="3727450"/>
            <a:ext cx="989012"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3"/>
          <p:cNvPicPr>
            <a:picLocks/>
          </p:cNvPicPr>
          <p:nvPr/>
        </p:nvPicPr>
        <p:blipFill>
          <a:blip r:embed="rId13" cstate="screen">
            <a:extLst>
              <a:ext uri="{28A0092B-C50C-407E-A947-70E740481C1C}">
                <a14:useLocalDpi xmlns:a14="http://schemas.microsoft.com/office/drawing/2010/main"/>
              </a:ext>
            </a:extLst>
          </a:blip>
          <a:srcRect/>
          <a:stretch>
            <a:fillRect/>
          </a:stretch>
        </p:blipFill>
        <p:spPr bwMode="auto">
          <a:xfrm>
            <a:off x="4770438" y="3727450"/>
            <a:ext cx="987425"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1"/>
          <p:cNvSpPr>
            <a:spLocks noChangeArrowheads="1"/>
          </p:cNvSpPr>
          <p:nvPr/>
        </p:nvSpPr>
        <p:spPr bwMode="auto">
          <a:xfrm>
            <a:off x="5830888" y="5008562"/>
            <a:ext cx="1295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charset="0"/>
                <a:ea typeface="ＭＳ Ｐゴシック" pitchFamily="34" charset="-128"/>
              </a:defRPr>
            </a:lvl1pPr>
            <a:lvl2pPr marL="742950" indent="-285750">
              <a:spcBef>
                <a:spcPct val="20000"/>
              </a:spcBef>
              <a:buChar char="–"/>
              <a:defRPr sz="2400">
                <a:solidFill>
                  <a:schemeClr val="tx1"/>
                </a:solidFill>
                <a:latin typeface="Arial" charset="0"/>
                <a:ea typeface="ＭＳ Ｐゴシック" pitchFamily="34" charset="-128"/>
              </a:defRPr>
            </a:lvl2pPr>
            <a:lvl3pPr marL="1143000" indent="-228600">
              <a:spcBef>
                <a:spcPct val="20000"/>
              </a:spcBef>
              <a:buChar char="•"/>
              <a:defRPr sz="2000">
                <a:solidFill>
                  <a:schemeClr val="tx1"/>
                </a:solidFill>
                <a:latin typeface="Arial" charset="0"/>
                <a:ea typeface="ＭＳ Ｐゴシック" pitchFamily="34" charset="-128"/>
              </a:defRPr>
            </a:lvl3pPr>
            <a:lvl4pPr marL="1600200" indent="-228600">
              <a:spcBef>
                <a:spcPct val="20000"/>
              </a:spcBef>
              <a:buChar char="–"/>
              <a:defRPr sz="2000">
                <a:solidFill>
                  <a:schemeClr val="tx1"/>
                </a:solidFill>
                <a:latin typeface="Arial" charset="0"/>
                <a:ea typeface="ＭＳ Ｐゴシック" pitchFamily="34" charset="-128"/>
              </a:defRPr>
            </a:lvl4pPr>
            <a:lvl5pPr marL="2057400" indent="-22860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eaLnBrk="1" fontAlgn="auto" hangingPunct="1">
              <a:spcBef>
                <a:spcPct val="0"/>
              </a:spcBef>
              <a:spcAft>
                <a:spcPts val="0"/>
              </a:spcAft>
              <a:buFontTx/>
              <a:buNone/>
              <a:defRPr/>
            </a:pPr>
            <a:r>
              <a:rPr lang="en-US" altLang="en-US" sz="800" b="1" kern="0" dirty="0" smtClean="0">
                <a:solidFill>
                  <a:srgbClr val="173257"/>
                </a:solidFill>
                <a:latin typeface="Cambria" panose="02040503050406030204" pitchFamily="18" charset="0"/>
              </a:rPr>
              <a:t>RADM Jonathan A. Yuen</a:t>
            </a:r>
          </a:p>
          <a:p>
            <a:pPr algn="ctr" eaLnBrk="1" fontAlgn="auto" hangingPunct="1">
              <a:spcBef>
                <a:spcPct val="0"/>
              </a:spcBef>
              <a:spcAft>
                <a:spcPts val="0"/>
              </a:spcAft>
              <a:buFontTx/>
              <a:buNone/>
              <a:defRPr/>
            </a:pPr>
            <a:r>
              <a:rPr lang="en-US" altLang="en-US" sz="800" b="1" kern="0" dirty="0" smtClean="0">
                <a:solidFill>
                  <a:srgbClr val="173257"/>
                </a:solidFill>
                <a:latin typeface="Cambria" panose="02040503050406030204" pitchFamily="18" charset="0"/>
              </a:rPr>
              <a:t>Dept of Navy</a:t>
            </a:r>
          </a:p>
        </p:txBody>
      </p:sp>
      <p:pic>
        <p:nvPicPr>
          <p:cNvPr id="26" name="Picture 48"/>
          <p:cNvPicPr>
            <a:picLocks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5984875" y="3727450"/>
            <a:ext cx="987425" cy="123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ectangle 1"/>
          <p:cNvSpPr>
            <a:spLocks noChangeArrowheads="1"/>
          </p:cNvSpPr>
          <p:nvPr/>
        </p:nvSpPr>
        <p:spPr bwMode="auto">
          <a:xfrm>
            <a:off x="7145338" y="5008562"/>
            <a:ext cx="11049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eaLnBrk="1" fontAlgn="auto" hangingPunct="1">
              <a:spcBef>
                <a:spcPts val="0"/>
              </a:spcBef>
              <a:spcAft>
                <a:spcPts val="0"/>
              </a:spcAft>
              <a:defRPr/>
            </a:pPr>
            <a:r>
              <a:rPr lang="en-US" altLang="en-US" sz="800" b="1" kern="0" dirty="0" smtClean="0">
                <a:solidFill>
                  <a:srgbClr val="173257"/>
                </a:solidFill>
                <a:latin typeface="Cambria" panose="02040503050406030204" pitchFamily="18" charset="0"/>
              </a:rPr>
              <a:t>Virna Winters</a:t>
            </a:r>
          </a:p>
          <a:p>
            <a:pPr algn="ctr" eaLnBrk="1" fontAlgn="auto" hangingPunct="1">
              <a:spcBef>
                <a:spcPts val="0"/>
              </a:spcBef>
              <a:spcAft>
                <a:spcPts val="0"/>
              </a:spcAft>
              <a:defRPr/>
            </a:pPr>
            <a:r>
              <a:rPr lang="en-US" altLang="en-US" sz="800" b="1" kern="0" dirty="0" smtClean="0">
                <a:solidFill>
                  <a:srgbClr val="173257"/>
                </a:solidFill>
                <a:latin typeface="Cambria" panose="02040503050406030204" pitchFamily="18" charset="0"/>
              </a:rPr>
              <a:t>Dept of Commerce</a:t>
            </a:r>
          </a:p>
        </p:txBody>
      </p:sp>
      <p:pic>
        <p:nvPicPr>
          <p:cNvPr id="28" name="Picture 46"/>
          <p:cNvPicPr>
            <a:picLocks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7204075" y="3733800"/>
            <a:ext cx="987425" cy="123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 name="Picture 52"/>
          <p:cNvPicPr>
            <a:picLocks noChangeAspect="1" noChangeArrowheads="1"/>
          </p:cNvPicPr>
          <p:nvPr/>
        </p:nvPicPr>
        <p:blipFill>
          <a:blip r:embed="rId16">
            <a:extLst>
              <a:ext uri="{28A0092B-C50C-407E-A947-70E740481C1C}">
                <a14:useLocalDpi xmlns:a14="http://schemas.microsoft.com/office/drawing/2010/main"/>
              </a:ext>
            </a:extLst>
          </a:blip>
          <a:srcRect/>
          <a:stretch>
            <a:fillRect/>
          </a:stretch>
        </p:blipFill>
        <p:spPr bwMode="auto">
          <a:xfrm>
            <a:off x="5051425" y="5407025"/>
            <a:ext cx="938213" cy="938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Picture 51"/>
          <p:cNvPicPr>
            <a:picLocks noChangeAspect="1" noChangeArrowheads="1"/>
          </p:cNvPicPr>
          <p:nvPr/>
        </p:nvPicPr>
        <p:blipFill>
          <a:blip r:embed="rId17" cstate="screen">
            <a:extLst>
              <a:ext uri="{28A0092B-C50C-407E-A947-70E740481C1C}">
                <a14:useLocalDpi xmlns:a14="http://schemas.microsoft.com/office/drawing/2010/main"/>
              </a:ext>
            </a:extLst>
          </a:blip>
          <a:srcRect/>
          <a:stretch>
            <a:fillRect/>
          </a:stretch>
        </p:blipFill>
        <p:spPr bwMode="auto">
          <a:xfrm>
            <a:off x="3692525" y="5407025"/>
            <a:ext cx="977900" cy="97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Box 5"/>
          <p:cNvSpPr txBox="1">
            <a:spLocks noChangeArrowheads="1"/>
          </p:cNvSpPr>
          <p:nvPr/>
        </p:nvSpPr>
        <p:spPr bwMode="auto">
          <a:xfrm>
            <a:off x="3570288" y="6413500"/>
            <a:ext cx="12303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Arial" pitchFamily="34" charset="0"/>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800" b="1" i="1" dirty="0">
                <a:solidFill>
                  <a:srgbClr val="173257"/>
                </a:solidFill>
              </a:rPr>
              <a:t>Vacant</a:t>
            </a:r>
          </a:p>
        </p:txBody>
      </p:sp>
      <p:sp>
        <p:nvSpPr>
          <p:cNvPr id="32" name="TextBox 5"/>
          <p:cNvSpPr txBox="1">
            <a:spLocks noChangeArrowheads="1"/>
          </p:cNvSpPr>
          <p:nvPr/>
        </p:nvSpPr>
        <p:spPr bwMode="auto">
          <a:xfrm>
            <a:off x="4876800" y="6384925"/>
            <a:ext cx="12303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Arial" pitchFamily="34" charset="0"/>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800" b="1" i="1" dirty="0">
                <a:solidFill>
                  <a:srgbClr val="173257"/>
                </a:solidFill>
              </a:rPr>
              <a:t>Vacant</a:t>
            </a:r>
          </a:p>
        </p:txBody>
      </p:sp>
    </p:spTree>
    <p:extLst>
      <p:ext uri="{BB962C8B-B14F-4D97-AF65-F5344CB8AC3E}">
        <p14:creationId xmlns:p14="http://schemas.microsoft.com/office/powerpoint/2010/main" val="3720625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550" y="460375"/>
            <a:ext cx="8528050" cy="730197"/>
          </a:xfrm>
        </p:spPr>
        <p:txBody>
          <a:bodyPr>
            <a:noAutofit/>
          </a:bodyPr>
          <a:lstStyle/>
          <a:p>
            <a:r>
              <a:rPr kumimoji="0" lang="en-US" altLang="en-US" i="0" u="none" strike="noStrike" kern="0" cap="none" spc="0" normalizeH="0" baseline="0" noProof="0" dirty="0" smtClean="0">
                <a:ln>
                  <a:noFill/>
                </a:ln>
                <a:effectLst/>
                <a:uLnTx/>
                <a:uFillTx/>
                <a:latin typeface="Cambria" panose="02040503050406030204" pitchFamily="18" charset="0"/>
                <a:ea typeface="ＭＳ Ｐゴシック"/>
                <a:cs typeface="Arial" panose="020B0604020202020204" pitchFamily="34" charset="0"/>
              </a:rPr>
              <a:t>Statutory/Regulatory Framework</a:t>
            </a:r>
            <a:endParaRPr lang="en-US" dirty="0">
              <a:latin typeface="Cambria" panose="02040503050406030204" pitchFamily="18" charset="0"/>
              <a:cs typeface="Arial" panose="020B0604020202020204" pitchFamily="34" charset="0"/>
            </a:endParaRPr>
          </a:p>
        </p:txBody>
      </p:sp>
      <p:sp>
        <p:nvSpPr>
          <p:cNvPr id="9" name="Content Placeholder 8"/>
          <p:cNvSpPr>
            <a:spLocks noGrp="1"/>
          </p:cNvSpPr>
          <p:nvPr>
            <p:ph sz="quarter" idx="11"/>
          </p:nvPr>
        </p:nvSpPr>
        <p:spPr>
          <a:xfrm>
            <a:off x="381000" y="2020886"/>
            <a:ext cx="2667000" cy="3857625"/>
          </a:xfrm>
        </p:spPr>
        <p:txBody>
          <a:bodyPr>
            <a:normAutofit/>
          </a:bodyPr>
          <a:lstStyle/>
          <a:p>
            <a:pPr marL="228600" indent="-228600"/>
            <a:r>
              <a:rPr lang="en-US" sz="1200" dirty="0" err="1">
                <a:latin typeface="Cambria" pitchFamily="18" charset="0"/>
              </a:rPr>
              <a:t>Javits</a:t>
            </a:r>
            <a:r>
              <a:rPr lang="en-US" sz="1200" dirty="0">
                <a:latin typeface="Cambria" pitchFamily="18" charset="0"/>
              </a:rPr>
              <a:t>-Wagner-</a:t>
            </a:r>
            <a:r>
              <a:rPr lang="en-US" sz="1200" dirty="0" err="1">
                <a:latin typeface="Cambria" pitchFamily="18" charset="0"/>
              </a:rPr>
              <a:t>O’Day</a:t>
            </a:r>
            <a:r>
              <a:rPr lang="en-US" sz="1200" dirty="0">
                <a:latin typeface="Cambria" pitchFamily="18" charset="0"/>
              </a:rPr>
              <a:t> Act, 41 U.S.C. 8501 - 8506</a:t>
            </a:r>
          </a:p>
          <a:p>
            <a:pPr marL="514350" lvl="1" indent="-228600"/>
            <a:r>
              <a:rPr lang="en-US" sz="1200" dirty="0">
                <a:latin typeface="Cambria" pitchFamily="18" charset="0"/>
              </a:rPr>
              <a:t>Establishes Committee as an independent Federal agency; specifies composition, duties and staff</a:t>
            </a:r>
          </a:p>
          <a:p>
            <a:pPr marL="228600" indent="-228600"/>
            <a:r>
              <a:rPr lang="en-US" sz="1200" dirty="0">
                <a:latin typeface="Cambria" pitchFamily="18" charset="0"/>
              </a:rPr>
              <a:t>Committee Regulations - 41 CFR </a:t>
            </a:r>
            <a:r>
              <a:rPr lang="en-US" sz="1200" dirty="0" smtClean="0">
                <a:latin typeface="Cambria" pitchFamily="18" charset="0"/>
              </a:rPr>
              <a:t>51</a:t>
            </a:r>
          </a:p>
          <a:p>
            <a:pPr marL="228600" indent="-228600"/>
            <a:r>
              <a:rPr lang="en-US" sz="1200" dirty="0">
                <a:latin typeface="Cambria" pitchFamily="18" charset="0"/>
              </a:rPr>
              <a:t>FAR 8.002, Priorities for use of mandatory Government sources</a:t>
            </a:r>
          </a:p>
          <a:p>
            <a:pPr marL="228600" indent="-228600"/>
            <a:r>
              <a:rPr lang="en-US" sz="1200" dirty="0" smtClean="0">
                <a:latin typeface="Cambria" pitchFamily="18" charset="0"/>
              </a:rPr>
              <a:t>FAR </a:t>
            </a:r>
            <a:r>
              <a:rPr lang="en-US" sz="1200" dirty="0">
                <a:latin typeface="Cambria" pitchFamily="18" charset="0"/>
              </a:rPr>
              <a:t>Subpart 8.7 – Acquisition from Nonprofit Agencies Employing People Who Are Blind or Severely Disabled</a:t>
            </a:r>
          </a:p>
          <a:p>
            <a:pPr marL="228600" indent="-228600"/>
            <a:r>
              <a:rPr lang="en-US" sz="1200" dirty="0">
                <a:latin typeface="Cambria" pitchFamily="18" charset="0"/>
              </a:rPr>
              <a:t>DFARS Procedures, Guidance, and Instructions (PGI) 207.105, Contents of written acquisition </a:t>
            </a:r>
            <a:r>
              <a:rPr lang="en-US" sz="1200" dirty="0" smtClean="0">
                <a:latin typeface="Cambria" pitchFamily="18" charset="0"/>
              </a:rPr>
              <a:t>plans</a:t>
            </a:r>
            <a:endParaRPr lang="en-US" sz="1200" dirty="0">
              <a:latin typeface="Cambria" pitchFamily="18" charset="0"/>
            </a:endParaRPr>
          </a:p>
        </p:txBody>
      </p:sp>
      <p:sp>
        <p:nvSpPr>
          <p:cNvPr id="7" name="Slide Number Placeholder 5"/>
          <p:cNvSpPr>
            <a:spLocks noGrp="1"/>
          </p:cNvSpPr>
          <p:nvPr>
            <p:ph type="sldNum" sz="quarter" idx="4"/>
          </p:nvPr>
        </p:nvSpPr>
        <p:spPr>
          <a:prstGeom prst="rect">
            <a:avLst/>
          </a:prstGeom>
        </p:spPr>
        <p:txBody>
          <a:bodyPr anchor="ctr" anchorCtr="0"/>
          <a:lstStyle>
            <a:lvl1pPr algn="ctr">
              <a:defRPr sz="1000">
                <a:solidFill>
                  <a:schemeClr val="bg2"/>
                </a:solidFill>
                <a:latin typeface="Franklin Gothic Book"/>
                <a:cs typeface="Franklin Gothic Book"/>
              </a:defRPr>
            </a:lvl1pPr>
          </a:lstStyle>
          <a:p>
            <a:fld id="{4D6093E0-1F92-4927-8540-63E729576F43}" type="slidenum">
              <a:rPr lang="en-US" smtClean="0"/>
              <a:t>6</a:t>
            </a:fld>
            <a:endParaRPr lang="en-US" dirty="0"/>
          </a:p>
        </p:txBody>
      </p:sp>
      <p:sp>
        <p:nvSpPr>
          <p:cNvPr id="4" name="Rounded Rectangle 3"/>
          <p:cNvSpPr/>
          <p:nvPr/>
        </p:nvSpPr>
        <p:spPr>
          <a:xfrm>
            <a:off x="381000" y="1371600"/>
            <a:ext cx="2667000" cy="609600"/>
          </a:xfrm>
          <a:prstGeom prst="roundRect">
            <a:avLst/>
          </a:prstGeom>
          <a:solidFill>
            <a:srgbClr val="0A3A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cap="all" dirty="0">
                <a:solidFill>
                  <a:srgbClr val="FFFFFF"/>
                </a:solidFill>
              </a:rPr>
              <a:t>Statutes/Regulations</a:t>
            </a:r>
          </a:p>
        </p:txBody>
      </p:sp>
      <p:sp>
        <p:nvSpPr>
          <p:cNvPr id="5" name="Rounded Rectangle 4"/>
          <p:cNvSpPr/>
          <p:nvPr/>
        </p:nvSpPr>
        <p:spPr>
          <a:xfrm>
            <a:off x="3200400" y="1371600"/>
            <a:ext cx="2665413" cy="612775"/>
          </a:xfrm>
          <a:prstGeom prst="roundRect">
            <a:avLst/>
          </a:prstGeom>
          <a:solidFill>
            <a:srgbClr val="0A3A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cap="all" dirty="0" smtClean="0">
                <a:solidFill>
                  <a:srgbClr val="FFFFFF"/>
                </a:solidFill>
              </a:rPr>
              <a:t>agency </a:t>
            </a:r>
            <a:r>
              <a:rPr lang="en-US" sz="1400" b="1" cap="all" dirty="0">
                <a:solidFill>
                  <a:srgbClr val="FFFFFF"/>
                </a:solidFill>
              </a:rPr>
              <a:t>Guidance</a:t>
            </a:r>
          </a:p>
        </p:txBody>
      </p:sp>
      <p:sp>
        <p:nvSpPr>
          <p:cNvPr id="6" name="Rounded Rectangle 5"/>
          <p:cNvSpPr/>
          <p:nvPr/>
        </p:nvSpPr>
        <p:spPr>
          <a:xfrm>
            <a:off x="6019800" y="1371600"/>
            <a:ext cx="2743200" cy="609600"/>
          </a:xfrm>
          <a:prstGeom prst="roundRect">
            <a:avLst/>
          </a:prstGeom>
          <a:solidFill>
            <a:srgbClr val="0A3A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cap="all" dirty="0" smtClean="0">
                <a:solidFill>
                  <a:srgbClr val="FFFFFF"/>
                </a:solidFill>
              </a:rPr>
              <a:t>Commission </a:t>
            </a:r>
            <a:endParaRPr lang="en-US" sz="1400" b="1" cap="all" dirty="0">
              <a:solidFill>
                <a:srgbClr val="FFFFFF"/>
              </a:solidFill>
            </a:endParaRPr>
          </a:p>
          <a:p>
            <a:pPr algn="ctr">
              <a:defRPr/>
            </a:pPr>
            <a:r>
              <a:rPr lang="en-US" sz="1400" b="1" cap="all" dirty="0">
                <a:solidFill>
                  <a:srgbClr val="FFFFFF"/>
                </a:solidFill>
              </a:rPr>
              <a:t>Purchase </a:t>
            </a:r>
            <a:r>
              <a:rPr lang="en-US" sz="1400" b="1" cap="all" dirty="0" smtClean="0">
                <a:solidFill>
                  <a:srgbClr val="FFFFFF"/>
                </a:solidFill>
              </a:rPr>
              <a:t>Memoranda*</a:t>
            </a:r>
            <a:endParaRPr lang="en-US" sz="1400" b="1" cap="all" dirty="0">
              <a:solidFill>
                <a:srgbClr val="FFFFFF"/>
              </a:solidFill>
            </a:endParaRPr>
          </a:p>
        </p:txBody>
      </p:sp>
      <p:sp>
        <p:nvSpPr>
          <p:cNvPr id="10" name="Content Placeholder 8"/>
          <p:cNvSpPr txBox="1">
            <a:spLocks/>
          </p:cNvSpPr>
          <p:nvPr/>
        </p:nvSpPr>
        <p:spPr>
          <a:xfrm>
            <a:off x="3200400" y="2020887"/>
            <a:ext cx="2665413" cy="3857625"/>
          </a:xfrm>
          <a:prstGeom prst="rect">
            <a:avLst/>
          </a:prstGeom>
        </p:spPr>
        <p:txBody>
          <a:bodyPr vert="horz" lIns="0" tIns="0" rIns="0" bIns="0" rtlCol="0">
            <a:normAutofit/>
          </a:bodyPr>
          <a:lstStyle>
            <a:lvl1pPr marL="457200" indent="-457200" algn="l" defTabSz="457200" rtl="0" eaLnBrk="1" latinLnBrk="0" hangingPunct="1">
              <a:spcBef>
                <a:spcPts val="600"/>
              </a:spcBef>
              <a:buSzPct val="111000"/>
              <a:buFont typeface="Arial"/>
              <a:buChar char="•"/>
              <a:defRPr sz="3600" kern="1200" baseline="0">
                <a:solidFill>
                  <a:schemeClr val="tx1"/>
                </a:solidFill>
                <a:latin typeface="+mn-lt"/>
                <a:ea typeface="+mn-ea"/>
                <a:cs typeface="Arial"/>
              </a:defRPr>
            </a:lvl1pPr>
            <a:lvl2pPr marL="914400" indent="-457200" algn="l" defTabSz="457200" rtl="0" eaLnBrk="1" latinLnBrk="0" hangingPunct="1">
              <a:spcBef>
                <a:spcPts val="600"/>
              </a:spcBef>
              <a:buSzPct val="100000"/>
              <a:buFont typeface="Wingdings" charset="2"/>
              <a:buChar char="§"/>
              <a:defRPr sz="3000" kern="1200">
                <a:solidFill>
                  <a:schemeClr val="tx1"/>
                </a:solidFill>
                <a:latin typeface="+mn-lt"/>
                <a:ea typeface="+mn-ea"/>
                <a:cs typeface="Arial"/>
              </a:defRPr>
            </a:lvl2pPr>
            <a:lvl3pPr marL="1371600" indent="-457200" algn="l" defTabSz="457200" rtl="0" eaLnBrk="1" latinLnBrk="0" hangingPunct="1">
              <a:spcBef>
                <a:spcPts val="600"/>
              </a:spcBef>
              <a:buSzPct val="111000"/>
              <a:buFont typeface="Arial"/>
              <a:buChar char="•"/>
              <a:defRPr sz="2400" kern="1200">
                <a:solidFill>
                  <a:schemeClr val="tx1"/>
                </a:solidFill>
                <a:latin typeface="+mn-lt"/>
                <a:ea typeface="+mn-ea"/>
                <a:cs typeface="Arial"/>
              </a:defRPr>
            </a:lvl3pPr>
            <a:lvl4pPr marL="1828800" indent="-457200" algn="l" defTabSz="457200" rtl="0" eaLnBrk="1" latinLnBrk="0" hangingPunct="1">
              <a:spcBef>
                <a:spcPts val="600"/>
              </a:spcBef>
              <a:buSzPct val="100000"/>
              <a:buFont typeface="Wingdings" charset="2"/>
              <a:buChar char="§"/>
              <a:defRPr sz="2400" kern="1200">
                <a:solidFill>
                  <a:schemeClr val="tx1"/>
                </a:solidFill>
                <a:latin typeface="+mn-lt"/>
                <a:ea typeface="+mn-ea"/>
                <a:cs typeface="Arial"/>
              </a:defRPr>
            </a:lvl4pPr>
            <a:lvl5pPr marL="2286000" indent="-457200" algn="l" defTabSz="457200" rtl="0" eaLnBrk="1" latinLnBrk="0" hangingPunct="1">
              <a:spcBef>
                <a:spcPts val="600"/>
              </a:spcBef>
              <a:buSzPct val="111000"/>
              <a:buFont typeface="Arial"/>
              <a:buChar char="•"/>
              <a:defRPr sz="2400" kern="1200">
                <a:solidFill>
                  <a:schemeClr val="tx1"/>
                </a:solidFill>
                <a:latin typeface="+mn-lt"/>
                <a:ea typeface="+mn-ea"/>
                <a:cs typeface="Arial"/>
              </a:defRPr>
            </a:lvl5pPr>
            <a:lvl6pPr marL="2571750" indent="-285750" algn="l" defTabSz="457200" rtl="0" eaLnBrk="1" latinLnBrk="0" hangingPunct="1">
              <a:spcBef>
                <a:spcPts val="600"/>
              </a:spcBef>
              <a:buSzPct val="100000"/>
              <a:buFont typeface="Lucida Grande"/>
              <a:buChar char="◆"/>
              <a:defRPr sz="1800" b="0" kern="1200">
                <a:solidFill>
                  <a:schemeClr val="tx1"/>
                </a:solidFill>
                <a:latin typeface="+mn-lt"/>
                <a:ea typeface="+mn-ea"/>
                <a:cs typeface="+mn-cs"/>
              </a:defRPr>
            </a:lvl6pPr>
            <a:lvl7pPr marL="2971800" indent="-228600" algn="l" defTabSz="457200" rtl="0" eaLnBrk="1" latinLnBrk="0" hangingPunct="1">
              <a:spcBef>
                <a:spcPct val="20000"/>
              </a:spcBef>
              <a:buSzPct val="55000"/>
              <a:buFont typeface="Courier New"/>
              <a:buChar char="o"/>
              <a:defRPr sz="24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indent="-228600"/>
            <a:r>
              <a:rPr lang="en-US" sz="1200" dirty="0">
                <a:latin typeface="Cambria" pitchFamily="18" charset="0"/>
              </a:rPr>
              <a:t>Office of the Under Secretary of </a:t>
            </a:r>
            <a:r>
              <a:rPr lang="en-US" sz="1200" dirty="0" smtClean="0">
                <a:latin typeface="Cambria" pitchFamily="18" charset="0"/>
              </a:rPr>
              <a:t>Defense,</a:t>
            </a:r>
          </a:p>
          <a:p>
            <a:pPr marL="228600" indent="0">
              <a:buNone/>
            </a:pPr>
            <a:r>
              <a:rPr lang="en-US" sz="1200" dirty="0" smtClean="0">
                <a:latin typeface="Cambria" pitchFamily="18" charset="0"/>
              </a:rPr>
              <a:t>Increasing </a:t>
            </a:r>
            <a:r>
              <a:rPr lang="en-US" sz="1200" dirty="0">
                <a:latin typeface="Cambria" pitchFamily="18" charset="0"/>
              </a:rPr>
              <a:t>Contracting </a:t>
            </a:r>
            <a:r>
              <a:rPr lang="en-US" sz="1200" dirty="0" smtClean="0">
                <a:latin typeface="Cambria" pitchFamily="18" charset="0"/>
              </a:rPr>
              <a:t>Opportunities with </a:t>
            </a:r>
            <a:r>
              <a:rPr lang="en-US" sz="1200" dirty="0">
                <a:latin typeface="Cambria" pitchFamily="18" charset="0"/>
              </a:rPr>
              <a:t>the </a:t>
            </a:r>
            <a:r>
              <a:rPr lang="en-US" sz="1200" dirty="0" err="1">
                <a:latin typeface="Cambria" pitchFamily="18" charset="0"/>
              </a:rPr>
              <a:t>AbilityOne</a:t>
            </a:r>
            <a:r>
              <a:rPr lang="en-US" sz="1200" dirty="0">
                <a:latin typeface="Cambria" pitchFamily="18" charset="0"/>
              </a:rPr>
              <a:t>  Program, July </a:t>
            </a:r>
            <a:r>
              <a:rPr lang="en-US" sz="1200" dirty="0" smtClean="0">
                <a:latin typeface="Cambria" pitchFamily="18" charset="0"/>
              </a:rPr>
              <a:t>12, 2012</a:t>
            </a:r>
            <a:endParaRPr lang="en-US" sz="1200" dirty="0">
              <a:latin typeface="Cambria" pitchFamily="18" charset="0"/>
            </a:endParaRPr>
          </a:p>
          <a:p>
            <a:pPr marL="228600" indent="-228600"/>
            <a:r>
              <a:rPr lang="en-US" sz="1200" dirty="0">
                <a:latin typeface="Cambria" pitchFamily="18" charset="0"/>
              </a:rPr>
              <a:t>Department of Health &amp; Human </a:t>
            </a:r>
            <a:r>
              <a:rPr lang="en-US" sz="1200" dirty="0" smtClean="0">
                <a:latin typeface="Cambria" pitchFamily="18" charset="0"/>
              </a:rPr>
              <a:t>Services,</a:t>
            </a:r>
          </a:p>
          <a:p>
            <a:pPr marL="228600" indent="0">
              <a:buNone/>
            </a:pPr>
            <a:r>
              <a:rPr lang="en-US" sz="1200" dirty="0" smtClean="0">
                <a:latin typeface="Cambria" pitchFamily="18" charset="0"/>
              </a:rPr>
              <a:t>Increasing </a:t>
            </a:r>
            <a:r>
              <a:rPr lang="en-US" sz="1200" dirty="0">
                <a:latin typeface="Cambria" pitchFamily="18" charset="0"/>
              </a:rPr>
              <a:t>Contracting </a:t>
            </a:r>
            <a:r>
              <a:rPr lang="en-US" sz="1200" dirty="0" smtClean="0">
                <a:latin typeface="Cambria" pitchFamily="18" charset="0"/>
              </a:rPr>
              <a:t>Opportunities with </a:t>
            </a:r>
            <a:r>
              <a:rPr lang="en-US" sz="1200" dirty="0">
                <a:latin typeface="Cambria" pitchFamily="18" charset="0"/>
              </a:rPr>
              <a:t>the </a:t>
            </a:r>
            <a:r>
              <a:rPr lang="en-US" sz="1200" dirty="0" err="1">
                <a:latin typeface="Cambria" pitchFamily="18" charset="0"/>
              </a:rPr>
              <a:t>AbilityOne</a:t>
            </a:r>
            <a:r>
              <a:rPr lang="en-US" sz="1200" dirty="0">
                <a:latin typeface="Cambria" pitchFamily="18" charset="0"/>
              </a:rPr>
              <a:t>  Program, July </a:t>
            </a:r>
            <a:r>
              <a:rPr lang="en-US" sz="1200" dirty="0" smtClean="0">
                <a:latin typeface="Cambria" pitchFamily="18" charset="0"/>
              </a:rPr>
              <a:t>18, 2010</a:t>
            </a:r>
          </a:p>
          <a:p>
            <a:pPr marL="228600" indent="-228600"/>
            <a:r>
              <a:rPr lang="en-US" sz="1200" dirty="0" smtClean="0">
                <a:latin typeface="Cambria" pitchFamily="18" charset="0"/>
              </a:rPr>
              <a:t>Department </a:t>
            </a:r>
            <a:r>
              <a:rPr lang="en-US" sz="1200" dirty="0">
                <a:latin typeface="Cambria" pitchFamily="18" charset="0"/>
              </a:rPr>
              <a:t>of Homeland </a:t>
            </a:r>
            <a:r>
              <a:rPr lang="en-US" sz="1200" dirty="0" smtClean="0">
                <a:latin typeface="Cambria" pitchFamily="18" charset="0"/>
              </a:rPr>
              <a:t>Security,</a:t>
            </a:r>
          </a:p>
          <a:p>
            <a:pPr marL="228600" indent="0">
              <a:buNone/>
            </a:pPr>
            <a:r>
              <a:rPr lang="en-US" sz="1200" dirty="0" smtClean="0">
                <a:latin typeface="Cambria" pitchFamily="18" charset="0"/>
              </a:rPr>
              <a:t>Increasing </a:t>
            </a:r>
            <a:r>
              <a:rPr lang="en-US" sz="1200" dirty="0" err="1">
                <a:latin typeface="Cambria" pitchFamily="18" charset="0"/>
              </a:rPr>
              <a:t>AbilityOne</a:t>
            </a:r>
            <a:r>
              <a:rPr lang="en-US" sz="1200" dirty="0">
                <a:latin typeface="Cambria" pitchFamily="18" charset="0"/>
              </a:rPr>
              <a:t> </a:t>
            </a:r>
            <a:r>
              <a:rPr lang="en-US" sz="1200" dirty="0" smtClean="0">
                <a:latin typeface="Cambria" pitchFamily="18" charset="0"/>
              </a:rPr>
              <a:t>Program Contracting </a:t>
            </a:r>
            <a:r>
              <a:rPr lang="en-US" sz="1200" dirty="0">
                <a:latin typeface="Cambria" pitchFamily="18" charset="0"/>
              </a:rPr>
              <a:t>Opportunities, May 13, </a:t>
            </a:r>
            <a:r>
              <a:rPr lang="en-US" sz="1200" dirty="0" smtClean="0">
                <a:latin typeface="Cambria" pitchFamily="18" charset="0"/>
              </a:rPr>
              <a:t>2010</a:t>
            </a:r>
            <a:endParaRPr lang="en-US" sz="1200" dirty="0">
              <a:latin typeface="Cambria" pitchFamily="18" charset="0"/>
            </a:endParaRPr>
          </a:p>
          <a:p>
            <a:pPr marL="228600" indent="-228600"/>
            <a:r>
              <a:rPr lang="en-US" sz="1200" dirty="0" smtClean="0">
                <a:latin typeface="Cambria" pitchFamily="18" charset="0"/>
              </a:rPr>
              <a:t>Department </a:t>
            </a:r>
            <a:r>
              <a:rPr lang="en-US" sz="1200" dirty="0">
                <a:latin typeface="Cambria" pitchFamily="18" charset="0"/>
              </a:rPr>
              <a:t>of Agriculture, </a:t>
            </a:r>
            <a:r>
              <a:rPr lang="en-US" sz="1200" dirty="0" smtClean="0">
                <a:latin typeface="Cambria" pitchFamily="18" charset="0"/>
              </a:rPr>
              <a:t>USDA Departmental </a:t>
            </a:r>
            <a:r>
              <a:rPr lang="en-US" sz="1200" dirty="0">
                <a:latin typeface="Cambria" pitchFamily="18" charset="0"/>
              </a:rPr>
              <a:t>Regulation 5080-001 </a:t>
            </a:r>
            <a:r>
              <a:rPr lang="en-US" sz="1200" dirty="0" smtClean="0">
                <a:latin typeface="Cambria" pitchFamily="18" charset="0"/>
              </a:rPr>
              <a:t>May 23</a:t>
            </a:r>
            <a:r>
              <a:rPr lang="en-US" sz="1200" dirty="0">
                <a:latin typeface="Cambria" pitchFamily="18" charset="0"/>
              </a:rPr>
              <a:t>, 2007</a:t>
            </a:r>
            <a:endParaRPr lang="en-US" sz="1200" dirty="0" smtClean="0">
              <a:latin typeface="Cambria" pitchFamily="18" charset="0"/>
            </a:endParaRPr>
          </a:p>
        </p:txBody>
      </p:sp>
      <p:sp>
        <p:nvSpPr>
          <p:cNvPr id="11" name="Content Placeholder 8"/>
          <p:cNvSpPr txBox="1">
            <a:spLocks/>
          </p:cNvSpPr>
          <p:nvPr/>
        </p:nvSpPr>
        <p:spPr>
          <a:xfrm>
            <a:off x="6058693" y="2019300"/>
            <a:ext cx="2665413" cy="3857625"/>
          </a:xfrm>
          <a:prstGeom prst="rect">
            <a:avLst/>
          </a:prstGeom>
        </p:spPr>
        <p:txBody>
          <a:bodyPr vert="horz" lIns="0" tIns="0" rIns="0" bIns="0" rtlCol="0">
            <a:noAutofit/>
          </a:bodyPr>
          <a:lstStyle>
            <a:lvl1pPr marL="457200" indent="-457200" algn="l" defTabSz="457200" rtl="0" eaLnBrk="1" latinLnBrk="0" hangingPunct="1">
              <a:spcBef>
                <a:spcPts val="600"/>
              </a:spcBef>
              <a:buSzPct val="111000"/>
              <a:buFont typeface="Arial"/>
              <a:buChar char="•"/>
              <a:defRPr sz="3600" kern="1200" baseline="0">
                <a:solidFill>
                  <a:schemeClr val="tx1"/>
                </a:solidFill>
                <a:latin typeface="+mn-lt"/>
                <a:ea typeface="+mn-ea"/>
                <a:cs typeface="Arial"/>
              </a:defRPr>
            </a:lvl1pPr>
            <a:lvl2pPr marL="914400" indent="-457200" algn="l" defTabSz="457200" rtl="0" eaLnBrk="1" latinLnBrk="0" hangingPunct="1">
              <a:spcBef>
                <a:spcPts val="600"/>
              </a:spcBef>
              <a:buSzPct val="100000"/>
              <a:buFont typeface="Wingdings" charset="2"/>
              <a:buChar char="§"/>
              <a:defRPr sz="3000" kern="1200">
                <a:solidFill>
                  <a:schemeClr val="tx1"/>
                </a:solidFill>
                <a:latin typeface="+mn-lt"/>
                <a:ea typeface="+mn-ea"/>
                <a:cs typeface="Arial"/>
              </a:defRPr>
            </a:lvl2pPr>
            <a:lvl3pPr marL="1371600" indent="-457200" algn="l" defTabSz="457200" rtl="0" eaLnBrk="1" latinLnBrk="0" hangingPunct="1">
              <a:spcBef>
                <a:spcPts val="600"/>
              </a:spcBef>
              <a:buSzPct val="111000"/>
              <a:buFont typeface="Arial"/>
              <a:buChar char="•"/>
              <a:defRPr sz="2400" kern="1200">
                <a:solidFill>
                  <a:schemeClr val="tx1"/>
                </a:solidFill>
                <a:latin typeface="+mn-lt"/>
                <a:ea typeface="+mn-ea"/>
                <a:cs typeface="Arial"/>
              </a:defRPr>
            </a:lvl3pPr>
            <a:lvl4pPr marL="1828800" indent="-457200" algn="l" defTabSz="457200" rtl="0" eaLnBrk="1" latinLnBrk="0" hangingPunct="1">
              <a:spcBef>
                <a:spcPts val="600"/>
              </a:spcBef>
              <a:buSzPct val="100000"/>
              <a:buFont typeface="Wingdings" charset="2"/>
              <a:buChar char="§"/>
              <a:defRPr sz="2400" kern="1200">
                <a:solidFill>
                  <a:schemeClr val="tx1"/>
                </a:solidFill>
                <a:latin typeface="+mn-lt"/>
                <a:ea typeface="+mn-ea"/>
                <a:cs typeface="Arial"/>
              </a:defRPr>
            </a:lvl4pPr>
            <a:lvl5pPr marL="2286000" indent="-457200" algn="l" defTabSz="457200" rtl="0" eaLnBrk="1" latinLnBrk="0" hangingPunct="1">
              <a:spcBef>
                <a:spcPts val="600"/>
              </a:spcBef>
              <a:buSzPct val="111000"/>
              <a:buFont typeface="Arial"/>
              <a:buChar char="•"/>
              <a:defRPr sz="2400" kern="1200">
                <a:solidFill>
                  <a:schemeClr val="tx1"/>
                </a:solidFill>
                <a:latin typeface="+mn-lt"/>
                <a:ea typeface="+mn-ea"/>
                <a:cs typeface="Arial"/>
              </a:defRPr>
            </a:lvl5pPr>
            <a:lvl6pPr marL="2571750" indent="-285750" algn="l" defTabSz="457200" rtl="0" eaLnBrk="1" latinLnBrk="0" hangingPunct="1">
              <a:spcBef>
                <a:spcPts val="600"/>
              </a:spcBef>
              <a:buSzPct val="100000"/>
              <a:buFont typeface="Lucida Grande"/>
              <a:buChar char="◆"/>
              <a:defRPr sz="1800" b="0" kern="1200">
                <a:solidFill>
                  <a:schemeClr val="tx1"/>
                </a:solidFill>
                <a:latin typeface="+mn-lt"/>
                <a:ea typeface="+mn-ea"/>
                <a:cs typeface="+mn-cs"/>
              </a:defRPr>
            </a:lvl6pPr>
            <a:lvl7pPr marL="2971800" indent="-228600" algn="l" defTabSz="457200" rtl="0" eaLnBrk="1" latinLnBrk="0" hangingPunct="1">
              <a:spcBef>
                <a:spcPct val="20000"/>
              </a:spcBef>
              <a:buSzPct val="55000"/>
              <a:buFont typeface="Courier New"/>
              <a:buChar char="o"/>
              <a:defRPr sz="24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82563" lvl="0" indent="-182563" defTabSz="914400" fontAlgn="base">
              <a:spcBef>
                <a:spcPct val="0"/>
              </a:spcBef>
              <a:spcAft>
                <a:spcPts val="1200"/>
              </a:spcAft>
              <a:buSzTx/>
              <a:buFontTx/>
              <a:buChar char="•"/>
            </a:pPr>
            <a:r>
              <a:rPr lang="en-US" sz="1200" dirty="0">
                <a:latin typeface="Cambria" pitchFamily="18" charset="0"/>
                <a:ea typeface="ＭＳ Ｐゴシック" charset="-128"/>
                <a:cs typeface="Arial" panose="020B0604020202020204" pitchFamily="34" charset="0"/>
              </a:rPr>
              <a:t>Pricing (PR) Memorandum No 1, Fair Market Pricing Policy, April 1, 2007</a:t>
            </a:r>
          </a:p>
          <a:p>
            <a:pPr marL="182563" lvl="0" indent="-182563" defTabSz="914400" fontAlgn="base">
              <a:spcBef>
                <a:spcPct val="0"/>
              </a:spcBef>
              <a:spcAft>
                <a:spcPts val="1200"/>
              </a:spcAft>
              <a:buSzTx/>
              <a:buFontTx/>
              <a:buChar char="•"/>
            </a:pPr>
            <a:r>
              <a:rPr lang="en-US" sz="1200" dirty="0">
                <a:latin typeface="Cambria" pitchFamily="18" charset="0"/>
                <a:ea typeface="ＭＳ Ｐゴシック" charset="-128"/>
                <a:cs typeface="Arial" panose="020B0604020202020204" pitchFamily="34" charset="0"/>
              </a:rPr>
              <a:t>PR No 2, Fair Market Price Determination for </a:t>
            </a:r>
            <a:r>
              <a:rPr lang="en-US" sz="1200" dirty="0" err="1">
                <a:latin typeface="Cambria" pitchFamily="18" charset="0"/>
                <a:ea typeface="ＭＳ Ｐゴシック" charset="-128"/>
                <a:cs typeface="Arial" panose="020B0604020202020204" pitchFamily="34" charset="0"/>
              </a:rPr>
              <a:t>AbilityOne</a:t>
            </a:r>
            <a:r>
              <a:rPr lang="en-US" sz="1200" dirty="0">
                <a:latin typeface="Cambria" pitchFamily="18" charset="0"/>
                <a:ea typeface="ＭＳ Ｐゴシック" charset="-128"/>
                <a:cs typeface="Arial" panose="020B0604020202020204" pitchFamily="34" charset="0"/>
              </a:rPr>
              <a:t> Product Contracts, January 26, 2007 </a:t>
            </a:r>
          </a:p>
          <a:p>
            <a:pPr marL="182563" lvl="0" indent="-182563" defTabSz="914400" fontAlgn="base">
              <a:spcBef>
                <a:spcPct val="0"/>
              </a:spcBef>
              <a:spcAft>
                <a:spcPts val="1200"/>
              </a:spcAft>
              <a:buSzTx/>
              <a:buFontTx/>
              <a:buChar char="•"/>
            </a:pPr>
            <a:r>
              <a:rPr lang="en-US" sz="1200" dirty="0">
                <a:latin typeface="Cambria" pitchFamily="18" charset="0"/>
                <a:ea typeface="ＭＳ Ｐゴシック" charset="-128"/>
                <a:cs typeface="Arial" panose="020B0604020202020204" pitchFamily="34" charset="0"/>
              </a:rPr>
              <a:t>PR No 3, Fair Market Price Determination for </a:t>
            </a:r>
            <a:r>
              <a:rPr lang="en-US" sz="1200" dirty="0" err="1">
                <a:latin typeface="Cambria" pitchFamily="18" charset="0"/>
                <a:ea typeface="ＭＳ Ｐゴシック" charset="-128"/>
                <a:cs typeface="Arial" panose="020B0604020202020204" pitchFamily="34" charset="0"/>
              </a:rPr>
              <a:t>AbilityOne</a:t>
            </a:r>
            <a:r>
              <a:rPr lang="en-US" sz="1200" dirty="0">
                <a:latin typeface="Cambria" pitchFamily="18" charset="0"/>
                <a:ea typeface="ＭＳ Ｐゴシック" charset="-128"/>
                <a:cs typeface="Arial" panose="020B0604020202020204" pitchFamily="34" charset="0"/>
              </a:rPr>
              <a:t> Service Contracts, January 26, 2007</a:t>
            </a:r>
          </a:p>
          <a:p>
            <a:pPr marL="182563" lvl="0" indent="-182563" defTabSz="914400" fontAlgn="base">
              <a:spcBef>
                <a:spcPct val="0"/>
              </a:spcBef>
              <a:spcAft>
                <a:spcPts val="1200"/>
              </a:spcAft>
              <a:buSzTx/>
              <a:buFontTx/>
              <a:buChar char="•"/>
            </a:pPr>
            <a:r>
              <a:rPr lang="en-US" sz="1200" dirty="0">
                <a:latin typeface="Cambria" pitchFamily="18" charset="0"/>
                <a:ea typeface="ＭＳ Ｐゴシック" charset="-128"/>
                <a:cs typeface="Arial" panose="020B0604020202020204" pitchFamily="34" charset="0"/>
              </a:rPr>
              <a:t>PR No 19, </a:t>
            </a:r>
            <a:r>
              <a:rPr lang="en-US" sz="1200" dirty="0" err="1">
                <a:latin typeface="Cambria" pitchFamily="18" charset="0"/>
                <a:ea typeface="ＭＳ Ｐゴシック" charset="-128"/>
                <a:cs typeface="Arial" panose="020B0604020202020204" pitchFamily="34" charset="0"/>
              </a:rPr>
              <a:t>AbilityOne</a:t>
            </a:r>
            <a:r>
              <a:rPr lang="en-US" sz="1200" dirty="0">
                <a:latin typeface="Cambria" pitchFamily="18" charset="0"/>
                <a:ea typeface="ＭＳ Ｐゴシック" charset="-128"/>
                <a:cs typeface="Arial" panose="020B0604020202020204" pitchFamily="34" charset="0"/>
              </a:rPr>
              <a:t> Price and Price-Related Impasse and Dispute Resolution Procedures, March 16, 2007</a:t>
            </a:r>
          </a:p>
          <a:p>
            <a:pPr marL="182563" lvl="0" indent="-182563" defTabSz="914400" fontAlgn="base">
              <a:spcBef>
                <a:spcPct val="0"/>
              </a:spcBef>
              <a:spcAft>
                <a:spcPts val="1200"/>
              </a:spcAft>
              <a:buSzTx/>
              <a:buFontTx/>
              <a:buChar char="•"/>
            </a:pPr>
            <a:r>
              <a:rPr lang="en-US" sz="1200" dirty="0">
                <a:latin typeface="Cambria" pitchFamily="18" charset="0"/>
                <a:ea typeface="ＭＳ Ｐゴシック" charset="-128"/>
                <a:cs typeface="Arial" panose="020B0604020202020204" pitchFamily="34" charset="0"/>
              </a:rPr>
              <a:t>Operations (OPS) 21, Guidance on Nonprofit Agency Establishment of Subcontract Relationships for Current or Potential Procurement  List Projects, May 1, 2008</a:t>
            </a:r>
          </a:p>
          <a:p>
            <a:pPr marL="0" lvl="0" indent="0" defTabSz="914400" fontAlgn="base">
              <a:spcBef>
                <a:spcPct val="0"/>
              </a:spcBef>
              <a:spcAft>
                <a:spcPts val="1200"/>
              </a:spcAft>
              <a:buSzTx/>
              <a:buNone/>
            </a:pPr>
            <a:r>
              <a:rPr lang="en-US" sz="1200" dirty="0">
                <a:latin typeface="Cambria" pitchFamily="18" charset="0"/>
                <a:ea typeface="ＭＳ Ｐゴシック" charset="-128"/>
                <a:cs typeface="Arial" panose="020B0604020202020204" pitchFamily="34" charset="0"/>
              </a:rPr>
              <a:t>*Commission pricing policy currently being updated.</a:t>
            </a:r>
          </a:p>
        </p:txBody>
      </p:sp>
    </p:spTree>
    <p:extLst>
      <p:ext uri="{BB962C8B-B14F-4D97-AF65-F5344CB8AC3E}">
        <p14:creationId xmlns:p14="http://schemas.microsoft.com/office/powerpoint/2010/main" val="2256401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0" lang="en-US" i="0" u="none" strike="noStrike" kern="0" cap="none" spc="0" normalizeH="0" baseline="0" noProof="0" dirty="0" smtClean="0">
                <a:ln>
                  <a:noFill/>
                </a:ln>
                <a:effectLst/>
                <a:uLnTx/>
                <a:uFillTx/>
                <a:latin typeface="Cambria" panose="02040503050406030204" pitchFamily="18" charset="0"/>
                <a:ea typeface="ＭＳ Ｐゴシック"/>
                <a:cs typeface="+mj-cs"/>
              </a:rPr>
              <a:t>AbilityOne</a:t>
            </a:r>
            <a:r>
              <a:rPr kumimoji="0" lang="en-US" i="0" u="none" strike="noStrike" kern="0" cap="none" spc="0" normalizeH="0" baseline="0" noProof="0" dirty="0" smtClean="0">
                <a:ln>
                  <a:noFill/>
                </a:ln>
                <a:effectLst/>
                <a:uLnTx/>
                <a:uFillTx/>
                <a:latin typeface="Cambria" panose="02040503050406030204" pitchFamily="18" charset="0"/>
                <a:ea typeface="ＭＳ Ｐゴシック"/>
              </a:rPr>
              <a:t> Definition of Blind </a:t>
            </a:r>
            <a:br>
              <a:rPr kumimoji="0" lang="en-US" i="0" u="none" strike="noStrike" kern="0" cap="none" spc="0" normalizeH="0" baseline="0" noProof="0" dirty="0" smtClean="0">
                <a:ln>
                  <a:noFill/>
                </a:ln>
                <a:effectLst/>
                <a:uLnTx/>
                <a:uFillTx/>
                <a:latin typeface="Cambria" panose="02040503050406030204" pitchFamily="18" charset="0"/>
                <a:ea typeface="ＭＳ Ｐゴシック"/>
              </a:rPr>
            </a:br>
            <a:r>
              <a:rPr kumimoji="0" lang="en-US" i="0" u="none" strike="noStrike" kern="0" cap="none" spc="0" normalizeH="0" baseline="0" noProof="0" dirty="0" smtClean="0">
                <a:ln>
                  <a:noFill/>
                </a:ln>
                <a:effectLst/>
                <a:uLnTx/>
                <a:uFillTx/>
                <a:latin typeface="Cambria" panose="02040503050406030204" pitchFamily="18" charset="0"/>
                <a:ea typeface="ＭＳ Ｐゴシック"/>
              </a:rPr>
              <a:t>or Significantly Disabled</a:t>
            </a:r>
            <a:endParaRPr lang="en-US" dirty="0">
              <a:latin typeface="Cambria" panose="02040503050406030204" pitchFamily="18" charset="0"/>
            </a:endParaRPr>
          </a:p>
        </p:txBody>
      </p:sp>
      <p:sp>
        <p:nvSpPr>
          <p:cNvPr id="5" name="Content Placeholder 4"/>
          <p:cNvSpPr>
            <a:spLocks noGrp="1"/>
          </p:cNvSpPr>
          <p:nvPr>
            <p:ph sz="quarter" idx="11"/>
          </p:nvPr>
        </p:nvSpPr>
        <p:spPr>
          <a:xfrm>
            <a:off x="463550" y="1828800"/>
            <a:ext cx="8223250" cy="4573588"/>
          </a:xfrm>
        </p:spPr>
        <p:txBody>
          <a:bodyPr>
            <a:noAutofit/>
          </a:bodyPr>
          <a:lstStyle/>
          <a:p>
            <a:pPr marL="342900" lvl="0" indent="-342900">
              <a:spcBef>
                <a:spcPts val="0"/>
              </a:spcBef>
              <a:spcAft>
                <a:spcPts val="600"/>
              </a:spcAft>
            </a:pPr>
            <a:r>
              <a:rPr lang="en-US" sz="2000" b="1" i="1" kern="0" dirty="0">
                <a:latin typeface="Cambria" panose="02040503050406030204" pitchFamily="18" charset="0"/>
                <a:ea typeface="ＭＳ Ｐゴシック"/>
                <a:cs typeface="Arial" panose="020B0604020202020204" pitchFamily="34" charset="0"/>
              </a:rPr>
              <a:t>Blind</a:t>
            </a:r>
            <a:r>
              <a:rPr lang="en-US" sz="2000" b="1" kern="0" dirty="0">
                <a:latin typeface="Cambria" panose="02040503050406030204" pitchFamily="18" charset="0"/>
                <a:ea typeface="ＭＳ Ｐゴシック"/>
                <a:cs typeface="Arial" panose="020B0604020202020204" pitchFamily="34" charset="0"/>
              </a:rPr>
              <a:t> </a:t>
            </a:r>
            <a:r>
              <a:rPr lang="en-US" sz="2000" kern="0" dirty="0">
                <a:latin typeface="Cambria" panose="02040503050406030204" pitchFamily="18" charset="0"/>
                <a:ea typeface="ＭＳ Ｐゴシック"/>
                <a:cs typeface="Arial" panose="020B0604020202020204" pitchFamily="34" charset="0"/>
              </a:rPr>
              <a:t>means an individual or class of individuals whose central visual acuity does not exceed 20/200 in the better eye with correcting lenses or whose visual acuity, if better than 20/200, is accompanied by a limit to the field of vision in the better eye to such a degree that its widest diameter subtends an angle no greater than 20 </a:t>
            </a:r>
            <a:r>
              <a:rPr lang="en-US" sz="2000" kern="0" dirty="0" smtClean="0">
                <a:latin typeface="Cambria" panose="02040503050406030204" pitchFamily="18" charset="0"/>
                <a:ea typeface="ＭＳ Ｐゴシック"/>
                <a:cs typeface="Arial" panose="020B0604020202020204" pitchFamily="34" charset="0"/>
              </a:rPr>
              <a:t>degrees</a:t>
            </a:r>
            <a:endParaRPr lang="en-US" sz="2000" dirty="0" smtClean="0"/>
          </a:p>
          <a:p>
            <a:pPr marL="347663" lvl="0" indent="-347663" defTabSz="914400" eaLnBrk="0" fontAlgn="base" hangingPunct="0">
              <a:spcBef>
                <a:spcPts val="0"/>
              </a:spcBef>
              <a:spcAft>
                <a:spcPts val="600"/>
              </a:spcAft>
              <a:buSzTx/>
              <a:buFontTx/>
              <a:buChar char="•"/>
              <a:defRPr/>
            </a:pPr>
            <a:r>
              <a:rPr lang="en-US" sz="2000" b="1" i="1" kern="0" dirty="0">
                <a:latin typeface="Cambria" panose="02040503050406030204" pitchFamily="18" charset="0"/>
                <a:ea typeface="ＭＳ Ｐゴシック"/>
                <a:cs typeface="Arial" panose="020B0604020202020204" pitchFamily="34" charset="0"/>
              </a:rPr>
              <a:t>Severely Disabled </a:t>
            </a:r>
            <a:r>
              <a:rPr lang="en-US" sz="2000" kern="0" dirty="0">
                <a:latin typeface="Cambria" panose="02040503050406030204" pitchFamily="18" charset="0"/>
                <a:ea typeface="ＭＳ Ｐゴシック"/>
                <a:cs typeface="Arial" panose="020B0604020202020204" pitchFamily="34" charset="0"/>
              </a:rPr>
              <a:t>means a person other than a blind person who has a severe physical or mental impairment (residual limiting condition resulting from an injury, disease, or congenital defect) which so limits the person’s functional capabilities (mobility, communication, self-care, self-direction, work tolerance, or work skills) that the individual is unable to engage in normal competitive employment over an extended period of time</a:t>
            </a:r>
          </a:p>
          <a:p>
            <a:pPr marL="228600" lvl="0" indent="0" algn="ctr" defTabSz="914400" eaLnBrk="0" fontAlgn="base" hangingPunct="0">
              <a:spcBef>
                <a:spcPct val="20000"/>
              </a:spcBef>
              <a:spcAft>
                <a:spcPts val="1200"/>
              </a:spcAft>
              <a:buSzTx/>
              <a:buNone/>
              <a:defRPr/>
            </a:pPr>
            <a:r>
              <a:rPr lang="en-US" sz="2400" b="1" kern="0" dirty="0">
                <a:latin typeface="Cambria" panose="02040503050406030204" pitchFamily="18" charset="0"/>
                <a:ea typeface="ＭＳ Ｐゴシック"/>
                <a:cs typeface="Arial" panose="020B0604020202020204" pitchFamily="34" charset="0"/>
              </a:rPr>
              <a:t>41 C.F.R. </a:t>
            </a:r>
            <a:r>
              <a:rPr lang="en-US" sz="2400" b="1" kern="0" dirty="0" smtClean="0">
                <a:latin typeface="Cambria" panose="02040503050406030204" pitchFamily="18" charset="0"/>
                <a:ea typeface="ＭＳ Ｐゴシック"/>
                <a:cs typeface="Arial" panose="020B0604020202020204" pitchFamily="34" charset="0"/>
              </a:rPr>
              <a:t>51-1.3</a:t>
            </a:r>
            <a:endParaRPr lang="en-US" sz="2400" kern="0" dirty="0">
              <a:latin typeface="Cambria" panose="02040503050406030204" pitchFamily="18" charset="0"/>
              <a:ea typeface="ＭＳ Ｐゴシック"/>
              <a:cs typeface="Arial" panose="020B0604020202020204" pitchFamily="34" charset="0"/>
            </a:endParaRPr>
          </a:p>
        </p:txBody>
      </p:sp>
      <p:sp>
        <p:nvSpPr>
          <p:cNvPr id="4" name="Slide Number Placeholder 5"/>
          <p:cNvSpPr>
            <a:spLocks noGrp="1"/>
          </p:cNvSpPr>
          <p:nvPr>
            <p:ph type="sldNum" sz="quarter" idx="4"/>
          </p:nvPr>
        </p:nvSpPr>
        <p:spPr>
          <a:prstGeom prst="rect">
            <a:avLst/>
          </a:prstGeom>
        </p:spPr>
        <p:txBody>
          <a:bodyPr anchor="ctr" anchorCtr="0"/>
          <a:lstStyle>
            <a:lvl1pPr algn="ctr">
              <a:defRPr sz="1000">
                <a:solidFill>
                  <a:schemeClr val="bg2"/>
                </a:solidFill>
                <a:latin typeface="Franklin Gothic Book"/>
                <a:cs typeface="Franklin Gothic Book"/>
              </a:defRPr>
            </a:lvl1pPr>
          </a:lstStyle>
          <a:p>
            <a:fld id="{4D6093E0-1F92-4927-8540-63E729576F43}" type="slidenum">
              <a:rPr lang="en-US" smtClean="0"/>
              <a:t>7</a:t>
            </a:fld>
            <a:endParaRPr lang="en-US" dirty="0"/>
          </a:p>
        </p:txBody>
      </p:sp>
    </p:spTree>
    <p:extLst>
      <p:ext uri="{BB962C8B-B14F-4D97-AF65-F5344CB8AC3E}">
        <p14:creationId xmlns:p14="http://schemas.microsoft.com/office/powerpoint/2010/main" val="1027739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6324600" y="5556682"/>
            <a:ext cx="1295400" cy="996518"/>
          </a:xfrm>
          <a:prstGeom prst="ellipse">
            <a:avLst/>
          </a:prstGeom>
          <a:solidFill>
            <a:srgbClr val="C0000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eaLnBrk="0" fontAlgn="base" hangingPunct="0">
              <a:spcBef>
                <a:spcPct val="0"/>
              </a:spcBef>
              <a:spcAft>
                <a:spcPct val="0"/>
              </a:spcAft>
              <a:defRPr/>
            </a:pPr>
            <a:r>
              <a:rPr lang="en-US" sz="9600" b="1" kern="0" dirty="0" smtClean="0">
                <a:solidFill>
                  <a:prstClr val="white"/>
                </a:solidFill>
                <a:latin typeface="Arial"/>
                <a:ea typeface="ＭＳ Ｐゴシック"/>
              </a:rPr>
              <a:t>7</a:t>
            </a:r>
            <a:endParaRPr kumimoji="0" lang="en-US" sz="9600" b="1" i="0" u="none" strike="noStrike" kern="0" cap="none" spc="0" normalizeH="0" baseline="0" noProof="0" dirty="0">
              <a:ln>
                <a:noFill/>
              </a:ln>
              <a:solidFill>
                <a:prstClr val="white"/>
              </a:solidFill>
              <a:effectLst/>
              <a:uLnTx/>
              <a:uFillTx/>
              <a:latin typeface="Arial"/>
              <a:ea typeface="ＭＳ Ｐゴシック"/>
            </a:endParaRPr>
          </a:p>
        </p:txBody>
      </p:sp>
      <p:sp>
        <p:nvSpPr>
          <p:cNvPr id="6" name="Oval 5"/>
          <p:cNvSpPr/>
          <p:nvPr/>
        </p:nvSpPr>
        <p:spPr>
          <a:xfrm>
            <a:off x="6629400" y="4941164"/>
            <a:ext cx="1295400" cy="1078636"/>
          </a:xfrm>
          <a:prstGeom prst="ellipse">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lvl="0" algn="ctr" eaLnBrk="0" fontAlgn="base" hangingPunct="0">
              <a:spcBef>
                <a:spcPct val="0"/>
              </a:spcBef>
              <a:spcAft>
                <a:spcPct val="0"/>
              </a:spcAft>
              <a:defRPr/>
            </a:pPr>
            <a:r>
              <a:rPr lang="en-US" sz="9600" b="1" dirty="0">
                <a:solidFill>
                  <a:prstClr val="white"/>
                </a:solidFill>
                <a:latin typeface="Arial" charset="0"/>
                <a:ea typeface="ＭＳ Ｐゴシック" pitchFamily="1" charset="-128"/>
              </a:rPr>
              <a:t>6</a:t>
            </a:r>
            <a:endParaRPr kumimoji="0" lang="en-US" sz="2400" b="0" i="0" u="none" strike="noStrike" kern="0" cap="none" spc="0" normalizeH="0" baseline="0" noProof="0" dirty="0">
              <a:ln>
                <a:noFill/>
              </a:ln>
              <a:solidFill>
                <a:prstClr val="white"/>
              </a:solidFill>
              <a:effectLst/>
              <a:uLnTx/>
              <a:uFillTx/>
              <a:latin typeface="Arial"/>
              <a:ea typeface="ＭＳ Ｐゴシック"/>
            </a:endParaRPr>
          </a:p>
        </p:txBody>
      </p:sp>
      <p:sp>
        <p:nvSpPr>
          <p:cNvPr id="2" name="Title 1"/>
          <p:cNvSpPr>
            <a:spLocks noGrp="1"/>
          </p:cNvSpPr>
          <p:nvPr>
            <p:ph type="title"/>
          </p:nvPr>
        </p:nvSpPr>
        <p:spPr>
          <a:xfrm>
            <a:off x="463550" y="460375"/>
            <a:ext cx="8528050" cy="730197"/>
          </a:xfrm>
        </p:spPr>
        <p:txBody>
          <a:bodyPr/>
          <a:lstStyle/>
          <a:p>
            <a:r>
              <a:rPr lang="en-US" dirty="0">
                <a:ea typeface="ＭＳ Ｐゴシック" pitchFamily="34" charset="-128"/>
              </a:rPr>
              <a:t>Procurement List Addition </a:t>
            </a:r>
            <a:r>
              <a:rPr lang="en-US" dirty="0" smtClean="0">
                <a:ea typeface="ＭＳ Ｐゴシック" pitchFamily="34" charset="-128"/>
              </a:rPr>
              <a:t>Process</a:t>
            </a:r>
            <a:endParaRPr lang="en-US" dirty="0"/>
          </a:p>
        </p:txBody>
      </p:sp>
      <p:sp>
        <p:nvSpPr>
          <p:cNvPr id="10" name="Content Placeholder 9"/>
          <p:cNvSpPr>
            <a:spLocks noGrp="1"/>
          </p:cNvSpPr>
          <p:nvPr>
            <p:ph sz="quarter" idx="11"/>
          </p:nvPr>
        </p:nvSpPr>
        <p:spPr>
          <a:xfrm>
            <a:off x="463550" y="1282700"/>
            <a:ext cx="6424607" cy="5119688"/>
          </a:xfrm>
        </p:spPr>
        <p:txBody>
          <a:bodyPr>
            <a:noAutofit/>
          </a:bodyPr>
          <a:lstStyle/>
          <a:p>
            <a:pPr marL="342900" lvl="0" indent="-342900">
              <a:spcBef>
                <a:spcPts val="0"/>
              </a:spcBef>
              <a:spcAft>
                <a:spcPts val="600"/>
              </a:spcAft>
            </a:pPr>
            <a:r>
              <a:rPr lang="en-US" sz="2000" dirty="0">
                <a:solidFill>
                  <a:prstClr val="black"/>
                </a:solidFill>
                <a:latin typeface="Cambria" panose="02040503050406030204" pitchFamily="18" charset="0"/>
                <a:cs typeface="Tahoma" pitchFamily="34" charset="0"/>
              </a:rPr>
              <a:t>Identification of Requirement</a:t>
            </a:r>
          </a:p>
          <a:p>
            <a:pPr marL="342900" lvl="0" indent="-342900">
              <a:spcBef>
                <a:spcPts val="0"/>
              </a:spcBef>
              <a:spcAft>
                <a:spcPts val="600"/>
              </a:spcAft>
            </a:pPr>
            <a:r>
              <a:rPr lang="en-US" sz="2000" dirty="0">
                <a:solidFill>
                  <a:prstClr val="black"/>
                </a:solidFill>
                <a:latin typeface="Cambria" panose="02040503050406030204" pitchFamily="18" charset="0"/>
                <a:cs typeface="Tahoma" pitchFamily="34" charset="0"/>
              </a:rPr>
              <a:t>Consider </a:t>
            </a:r>
            <a:r>
              <a:rPr lang="en-US" sz="2000" dirty="0" err="1">
                <a:solidFill>
                  <a:prstClr val="black"/>
                </a:solidFill>
                <a:latin typeface="Cambria" panose="02040503050406030204" pitchFamily="18" charset="0"/>
                <a:cs typeface="Tahoma" pitchFamily="34" charset="0"/>
              </a:rPr>
              <a:t>AbilityOne</a:t>
            </a:r>
            <a:r>
              <a:rPr lang="en-US" sz="2000" dirty="0">
                <a:solidFill>
                  <a:prstClr val="black"/>
                </a:solidFill>
                <a:latin typeface="Cambria" panose="02040503050406030204" pitchFamily="18" charset="0"/>
                <a:cs typeface="Tahoma" pitchFamily="34" charset="0"/>
              </a:rPr>
              <a:t> Solution</a:t>
            </a:r>
          </a:p>
          <a:p>
            <a:pPr marL="685800" lvl="1" indent="-338138">
              <a:spcBef>
                <a:spcPts val="0"/>
              </a:spcBef>
              <a:spcAft>
                <a:spcPts val="600"/>
              </a:spcAft>
              <a:buFont typeface="Arial" panose="020B0604020202020204" pitchFamily="34" charset="0"/>
              <a:buChar char="•"/>
              <a:tabLst>
                <a:tab pos="685800" algn="l"/>
              </a:tabLst>
            </a:pPr>
            <a:r>
              <a:rPr lang="en-US" sz="1800" dirty="0">
                <a:solidFill>
                  <a:prstClr val="black"/>
                </a:solidFill>
                <a:latin typeface="Cambria" panose="02040503050406030204" pitchFamily="18" charset="0"/>
                <a:cs typeface="Tahoma" pitchFamily="34" charset="0"/>
              </a:rPr>
              <a:t>Contact </a:t>
            </a:r>
            <a:r>
              <a:rPr lang="en-US" sz="1800" dirty="0" err="1">
                <a:solidFill>
                  <a:prstClr val="black"/>
                </a:solidFill>
                <a:latin typeface="Cambria" panose="02040503050406030204" pitchFamily="18" charset="0"/>
                <a:cs typeface="Tahoma" pitchFamily="34" charset="0"/>
              </a:rPr>
              <a:t>AbilityOne</a:t>
            </a:r>
            <a:r>
              <a:rPr lang="en-US" sz="1800" dirty="0">
                <a:solidFill>
                  <a:prstClr val="black"/>
                </a:solidFill>
                <a:latin typeface="Cambria" panose="02040503050406030204" pitchFamily="18" charset="0"/>
                <a:cs typeface="Tahoma" pitchFamily="34" charset="0"/>
              </a:rPr>
              <a:t> at </a:t>
            </a:r>
            <a:r>
              <a:rPr lang="en-US" sz="1800" dirty="0">
                <a:latin typeface="Cambria" panose="02040503050406030204" pitchFamily="18" charset="0"/>
                <a:cs typeface="Tahoma" pitchFamily="34" charset="0"/>
              </a:rPr>
              <a:t>1-800-999-5963</a:t>
            </a:r>
          </a:p>
          <a:p>
            <a:pPr marL="342900" lvl="0" indent="-342900">
              <a:spcBef>
                <a:spcPts val="0"/>
              </a:spcBef>
              <a:spcAft>
                <a:spcPts val="600"/>
              </a:spcAft>
            </a:pPr>
            <a:r>
              <a:rPr lang="en-US" sz="2000" dirty="0">
                <a:solidFill>
                  <a:prstClr val="black"/>
                </a:solidFill>
                <a:latin typeface="Cambria" panose="02040503050406030204" pitchFamily="18" charset="0"/>
                <a:cs typeface="Tahoma" pitchFamily="34" charset="0"/>
              </a:rPr>
              <a:t>Review a “No obligation” price proposal</a:t>
            </a:r>
          </a:p>
          <a:p>
            <a:pPr marL="342900" lvl="0" indent="-342900">
              <a:spcBef>
                <a:spcPts val="0"/>
              </a:spcBef>
              <a:spcAft>
                <a:spcPts val="600"/>
              </a:spcAft>
            </a:pPr>
            <a:r>
              <a:rPr lang="en-US" sz="2000" dirty="0">
                <a:solidFill>
                  <a:prstClr val="black"/>
                </a:solidFill>
                <a:latin typeface="Cambria" panose="02040503050406030204" pitchFamily="18" charset="0"/>
                <a:cs typeface="Tahoma" pitchFamily="34" charset="0"/>
              </a:rPr>
              <a:t>Negotiate price, &amp; other terms &amp; conditions with CNA</a:t>
            </a:r>
          </a:p>
          <a:p>
            <a:pPr marL="342900" lvl="0" indent="-342900">
              <a:spcBef>
                <a:spcPts val="0"/>
              </a:spcBef>
              <a:spcAft>
                <a:spcPts val="600"/>
              </a:spcAft>
            </a:pPr>
            <a:r>
              <a:rPr lang="en-US" sz="2000" dirty="0">
                <a:solidFill>
                  <a:prstClr val="black"/>
                </a:solidFill>
                <a:latin typeface="Cambria" panose="02040503050406030204" pitchFamily="18" charset="0"/>
                <a:cs typeface="Tahoma" pitchFamily="34" charset="0"/>
              </a:rPr>
              <a:t>CNA sends addition request to Commission</a:t>
            </a:r>
          </a:p>
          <a:p>
            <a:pPr marL="342900" lvl="0" indent="-342900">
              <a:spcBef>
                <a:spcPts val="0"/>
              </a:spcBef>
              <a:spcAft>
                <a:spcPts val="600"/>
              </a:spcAft>
            </a:pPr>
            <a:r>
              <a:rPr lang="en-US" sz="2000" dirty="0">
                <a:solidFill>
                  <a:prstClr val="black"/>
                </a:solidFill>
                <a:latin typeface="Cambria" panose="02040503050406030204" pitchFamily="18" charset="0"/>
                <a:cs typeface="Tahoma" pitchFamily="34" charset="0"/>
              </a:rPr>
              <a:t>U.S. </a:t>
            </a:r>
            <a:r>
              <a:rPr lang="en-US" sz="2000" dirty="0" err="1">
                <a:solidFill>
                  <a:prstClr val="black"/>
                </a:solidFill>
                <a:latin typeface="Cambria" panose="02040503050406030204" pitchFamily="18" charset="0"/>
                <a:cs typeface="Tahoma" pitchFamily="34" charset="0"/>
              </a:rPr>
              <a:t>AbilityOne</a:t>
            </a:r>
            <a:r>
              <a:rPr lang="en-US" sz="2000" dirty="0">
                <a:solidFill>
                  <a:prstClr val="black"/>
                </a:solidFill>
                <a:latin typeface="Cambria" panose="02040503050406030204" pitchFamily="18" charset="0"/>
                <a:cs typeface="Tahoma" pitchFamily="34" charset="0"/>
              </a:rPr>
              <a:t> Commission analysis</a:t>
            </a:r>
          </a:p>
          <a:p>
            <a:pPr marL="685800" lvl="1" indent="-338138">
              <a:spcBef>
                <a:spcPts val="0"/>
              </a:spcBef>
              <a:spcAft>
                <a:spcPts val="600"/>
              </a:spcAft>
              <a:buFont typeface="Arial" panose="020B0604020202020204" pitchFamily="34" charset="0"/>
              <a:buChar char="•"/>
            </a:pPr>
            <a:r>
              <a:rPr lang="en-US" sz="1800" dirty="0">
                <a:solidFill>
                  <a:prstClr val="black"/>
                </a:solidFill>
                <a:latin typeface="Cambria" panose="02040503050406030204" pitchFamily="18" charset="0"/>
                <a:cs typeface="Tahoma" pitchFamily="34" charset="0"/>
              </a:rPr>
              <a:t>Rulemaking</a:t>
            </a:r>
          </a:p>
          <a:p>
            <a:pPr marL="685800" lvl="1" indent="-338138">
              <a:spcBef>
                <a:spcPts val="0"/>
              </a:spcBef>
              <a:spcAft>
                <a:spcPts val="600"/>
              </a:spcAft>
              <a:buFont typeface="Arial" panose="020B0604020202020204" pitchFamily="34" charset="0"/>
              <a:buChar char="•"/>
            </a:pPr>
            <a:r>
              <a:rPr lang="en-US" sz="1800" dirty="0">
                <a:solidFill>
                  <a:prstClr val="black"/>
                </a:solidFill>
                <a:latin typeface="Cambria" panose="02040503050406030204" pitchFamily="18" charset="0"/>
                <a:cs typeface="Tahoma" pitchFamily="34" charset="0"/>
              </a:rPr>
              <a:t>Suitability (includes Impact Analysis)</a:t>
            </a:r>
          </a:p>
          <a:p>
            <a:pPr marL="685800" lvl="1" indent="-338138">
              <a:spcBef>
                <a:spcPts val="0"/>
              </a:spcBef>
              <a:spcAft>
                <a:spcPts val="600"/>
              </a:spcAft>
              <a:buFont typeface="Arial" panose="020B0604020202020204" pitchFamily="34" charset="0"/>
              <a:buChar char="•"/>
            </a:pPr>
            <a:r>
              <a:rPr lang="en-US" sz="1800" dirty="0">
                <a:solidFill>
                  <a:prstClr val="black"/>
                </a:solidFill>
                <a:latin typeface="Cambria" panose="02040503050406030204" pitchFamily="18" charset="0"/>
                <a:cs typeface="Tahoma" pitchFamily="34" charset="0"/>
              </a:rPr>
              <a:t>Determines Fair Market Price</a:t>
            </a:r>
          </a:p>
          <a:p>
            <a:pPr marL="342900" lvl="0" indent="-342900">
              <a:spcBef>
                <a:spcPts val="0"/>
              </a:spcBef>
              <a:spcAft>
                <a:spcPts val="600"/>
              </a:spcAft>
            </a:pPr>
            <a:r>
              <a:rPr lang="en-US" sz="2000" dirty="0">
                <a:solidFill>
                  <a:prstClr val="black"/>
                </a:solidFill>
                <a:latin typeface="Cambria" panose="02040503050406030204" pitchFamily="18" charset="0"/>
                <a:cs typeface="Tahoma" pitchFamily="34" charset="0"/>
              </a:rPr>
              <a:t>PL Addition decision by U.S. </a:t>
            </a:r>
            <a:r>
              <a:rPr lang="en-US" sz="2000" dirty="0" err="1">
                <a:solidFill>
                  <a:prstClr val="black"/>
                </a:solidFill>
                <a:latin typeface="Cambria" panose="02040503050406030204" pitchFamily="18" charset="0"/>
                <a:cs typeface="Tahoma" pitchFamily="34" charset="0"/>
              </a:rPr>
              <a:t>AbilityOne</a:t>
            </a:r>
            <a:r>
              <a:rPr lang="en-US" sz="2000" dirty="0">
                <a:solidFill>
                  <a:prstClr val="black"/>
                </a:solidFill>
                <a:latin typeface="Cambria" panose="02040503050406030204" pitchFamily="18" charset="0"/>
                <a:cs typeface="Tahoma" pitchFamily="34" charset="0"/>
              </a:rPr>
              <a:t> Commission </a:t>
            </a:r>
          </a:p>
          <a:p>
            <a:pPr marL="685800" lvl="1" indent="-338138">
              <a:spcBef>
                <a:spcPts val="0"/>
              </a:spcBef>
              <a:spcAft>
                <a:spcPts val="600"/>
              </a:spcAft>
              <a:buFont typeface="Arial" panose="020B0604020202020204" pitchFamily="34" charset="0"/>
              <a:buChar char="•"/>
            </a:pPr>
            <a:r>
              <a:rPr lang="en-US" sz="1800" dirty="0">
                <a:solidFill>
                  <a:prstClr val="black"/>
                </a:solidFill>
                <a:latin typeface="Cambria" panose="02040503050406030204" pitchFamily="18" charset="0"/>
                <a:cs typeface="Tahoma" pitchFamily="34" charset="0"/>
              </a:rPr>
              <a:t>Notice to Contracting Officer </a:t>
            </a:r>
          </a:p>
          <a:p>
            <a:pPr marL="685800" lvl="1" indent="-338138">
              <a:spcBef>
                <a:spcPts val="0"/>
              </a:spcBef>
              <a:spcAft>
                <a:spcPts val="600"/>
              </a:spcAft>
              <a:buFont typeface="Arial" panose="020B0604020202020204" pitchFamily="34" charset="0"/>
              <a:buChar char="•"/>
            </a:pPr>
            <a:r>
              <a:rPr lang="en-US" sz="1800" dirty="0">
                <a:solidFill>
                  <a:prstClr val="black"/>
                </a:solidFill>
                <a:latin typeface="Cambria" panose="02040503050406030204" pitchFamily="18" charset="0"/>
                <a:cs typeface="Tahoma" pitchFamily="34" charset="0"/>
              </a:rPr>
              <a:t>Contract award </a:t>
            </a:r>
            <a:r>
              <a:rPr lang="en-US" sz="1800" dirty="0" smtClean="0">
                <a:solidFill>
                  <a:prstClr val="black"/>
                </a:solidFill>
                <a:latin typeface="Cambria" panose="02040503050406030204" pitchFamily="18" charset="0"/>
                <a:cs typeface="Tahoma" pitchFamily="34" charset="0"/>
              </a:rPr>
              <a:t>authorized</a:t>
            </a:r>
            <a:endParaRPr lang="en-US" sz="1800" dirty="0">
              <a:solidFill>
                <a:prstClr val="black"/>
              </a:solidFill>
              <a:latin typeface="Cambria" panose="02040503050406030204" pitchFamily="18" charset="0"/>
              <a:cs typeface="Tahoma" pitchFamily="34" charset="0"/>
            </a:endParaRPr>
          </a:p>
        </p:txBody>
      </p:sp>
      <p:sp>
        <p:nvSpPr>
          <p:cNvPr id="8" name="Slide Number Placeholder 5"/>
          <p:cNvSpPr>
            <a:spLocks noGrp="1"/>
          </p:cNvSpPr>
          <p:nvPr>
            <p:ph type="sldNum" sz="quarter" idx="4"/>
          </p:nvPr>
        </p:nvSpPr>
        <p:spPr>
          <a:prstGeom prst="rect">
            <a:avLst/>
          </a:prstGeom>
        </p:spPr>
        <p:txBody>
          <a:bodyPr anchor="ctr" anchorCtr="0"/>
          <a:lstStyle>
            <a:lvl1pPr algn="ctr">
              <a:defRPr sz="1000">
                <a:solidFill>
                  <a:schemeClr val="bg2"/>
                </a:solidFill>
                <a:latin typeface="Franklin Gothic Book"/>
                <a:cs typeface="Franklin Gothic Book"/>
              </a:defRPr>
            </a:lvl1pPr>
          </a:lstStyle>
          <a:p>
            <a:fld id="{4D6093E0-1F92-4927-8540-63E729576F43}" type="slidenum">
              <a:rPr lang="en-US" smtClean="0"/>
              <a:t>8</a:t>
            </a:fld>
            <a:endParaRPr lang="en-US" dirty="0"/>
          </a:p>
        </p:txBody>
      </p:sp>
      <p:sp>
        <p:nvSpPr>
          <p:cNvPr id="4" name="TextBox 3"/>
          <p:cNvSpPr txBox="1"/>
          <p:nvPr/>
        </p:nvSpPr>
        <p:spPr>
          <a:xfrm>
            <a:off x="6096000" y="1600200"/>
            <a:ext cx="2362200" cy="369332"/>
          </a:xfrm>
          <a:prstGeom prst="rect">
            <a:avLst/>
          </a:prstGeom>
          <a:noFill/>
        </p:spPr>
        <p:txBody>
          <a:bodyPr wrap="square" rtlCol="0">
            <a:spAutoFit/>
          </a:bodyPr>
          <a:lstStyle/>
          <a:p>
            <a:endParaRPr lang="en-US" dirty="0"/>
          </a:p>
        </p:txBody>
      </p:sp>
      <p:pic>
        <p:nvPicPr>
          <p:cNvPr id="5" name="Picture 3" descr="5Steps.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888157" y="1367363"/>
            <a:ext cx="1798644" cy="4113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21663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Cambria" panose="02040503050406030204" pitchFamily="18" charset="0"/>
                <a:cs typeface="Arial" panose="020B0604020202020204" pitchFamily="34" charset="0"/>
              </a:rPr>
              <a:t>Suitability Criteria</a:t>
            </a:r>
            <a:endParaRPr lang="en-US" dirty="0">
              <a:latin typeface="Cambria" panose="02040503050406030204" pitchFamily="18" charset="0"/>
              <a:cs typeface="Arial" panose="020B0604020202020204" pitchFamily="34" charset="0"/>
            </a:endParaRPr>
          </a:p>
        </p:txBody>
      </p:sp>
      <p:sp>
        <p:nvSpPr>
          <p:cNvPr id="5" name="Content Placeholder 4"/>
          <p:cNvSpPr>
            <a:spLocks noGrp="1"/>
          </p:cNvSpPr>
          <p:nvPr>
            <p:ph sz="quarter" idx="11"/>
          </p:nvPr>
        </p:nvSpPr>
        <p:spPr/>
        <p:txBody>
          <a:bodyPr>
            <a:normAutofit fontScale="85000" lnSpcReduction="10000"/>
          </a:bodyPr>
          <a:lstStyle/>
          <a:p>
            <a:pPr marL="571500" indent="-571500">
              <a:buFont typeface="Arial" pitchFamily="34" charset="0"/>
              <a:buChar char="•"/>
            </a:pPr>
            <a:r>
              <a:rPr lang="en-US" dirty="0">
                <a:latin typeface="Cambria" panose="02040503050406030204" pitchFamily="18" charset="0"/>
                <a:cs typeface="Arial" panose="020B0604020202020204" pitchFamily="34" charset="0"/>
              </a:rPr>
              <a:t>The Commission staff reviews the suitability of the product or service project in terms of NPA qualifications, employment potential, and NPA capability. </a:t>
            </a:r>
            <a:r>
              <a:rPr lang="en-US" dirty="0">
                <a:solidFill>
                  <a:srgbClr val="FF0000"/>
                </a:solidFill>
                <a:latin typeface="Cambria" panose="02040503050406030204" pitchFamily="18" charset="0"/>
                <a:cs typeface="Arial" panose="020B0604020202020204" pitchFamily="34" charset="0"/>
              </a:rPr>
              <a:t> </a:t>
            </a:r>
            <a:r>
              <a:rPr lang="en-US" dirty="0">
                <a:solidFill>
                  <a:prstClr val="black"/>
                </a:solidFill>
                <a:latin typeface="Cambria" panose="02040503050406030204" pitchFamily="18" charset="0"/>
                <a:cs typeface="Arial" panose="020B0604020202020204" pitchFamily="34" charset="0"/>
              </a:rPr>
              <a:t>Additionally they analyze the impact on the current contractor and evaluates the recommended </a:t>
            </a:r>
            <a:r>
              <a:rPr lang="en-US" dirty="0" smtClean="0">
                <a:solidFill>
                  <a:prstClr val="black"/>
                </a:solidFill>
                <a:latin typeface="Cambria" panose="02040503050406030204" pitchFamily="18" charset="0"/>
                <a:cs typeface="Arial" panose="020B0604020202020204" pitchFamily="34" charset="0"/>
              </a:rPr>
              <a:t>price</a:t>
            </a:r>
            <a:endParaRPr lang="en-US" dirty="0">
              <a:solidFill>
                <a:prstClr val="black"/>
              </a:solidFill>
              <a:latin typeface="Cambria" panose="02040503050406030204" pitchFamily="18" charset="0"/>
              <a:cs typeface="Arial" panose="020B0604020202020204" pitchFamily="34" charset="0"/>
            </a:endParaRPr>
          </a:p>
          <a:p>
            <a:pPr marL="571500" indent="-571500">
              <a:buFont typeface="Arial" pitchFamily="34" charset="0"/>
              <a:buChar char="•"/>
            </a:pPr>
            <a:r>
              <a:rPr lang="en-US" dirty="0">
                <a:solidFill>
                  <a:prstClr val="black"/>
                </a:solidFill>
                <a:latin typeface="Cambria" panose="02040503050406030204" pitchFamily="18" charset="0"/>
                <a:cs typeface="Arial" panose="020B0604020202020204" pitchFamily="34" charset="0"/>
              </a:rPr>
              <a:t>Upon completion, and in accordance with the Administrative Procedures Act,</a:t>
            </a:r>
            <a:r>
              <a:rPr lang="en-US" altLang="en-US" dirty="0">
                <a:solidFill>
                  <a:prstClr val="black"/>
                </a:solidFill>
                <a:latin typeface="Cambria" panose="02040503050406030204" pitchFamily="18" charset="0"/>
                <a:cs typeface="Arial" panose="020B0604020202020204" pitchFamily="34" charset="0"/>
              </a:rPr>
              <a:t> the proposed requirement will be posted to the Federal Register for an </a:t>
            </a:r>
            <a:r>
              <a:rPr lang="en-US" dirty="0">
                <a:solidFill>
                  <a:prstClr val="black"/>
                </a:solidFill>
                <a:latin typeface="Cambria" panose="02040503050406030204" pitchFamily="18" charset="0"/>
                <a:cs typeface="Arial" panose="020B0604020202020204" pitchFamily="34" charset="0"/>
              </a:rPr>
              <a:t>initial 30-day notice and comment, the rulemaking period </a:t>
            </a:r>
            <a:r>
              <a:rPr lang="en-US" dirty="0" smtClean="0">
                <a:solidFill>
                  <a:prstClr val="black"/>
                </a:solidFill>
                <a:latin typeface="Cambria" panose="02040503050406030204" pitchFamily="18" charset="0"/>
                <a:cs typeface="Arial" panose="020B0604020202020204" pitchFamily="34" charset="0"/>
              </a:rPr>
              <a:t>begins</a:t>
            </a:r>
            <a:endParaRPr lang="en-US" altLang="en-US" dirty="0">
              <a:solidFill>
                <a:prstClr val="black"/>
              </a:solidFill>
              <a:latin typeface="Cambria" panose="02040503050406030204" pitchFamily="18" charset="0"/>
              <a:cs typeface="Arial" panose="020B0604020202020204" pitchFamily="34" charset="0"/>
            </a:endParaRPr>
          </a:p>
        </p:txBody>
      </p:sp>
      <p:sp>
        <p:nvSpPr>
          <p:cNvPr id="4" name="Slide Number Placeholder 5"/>
          <p:cNvSpPr>
            <a:spLocks noGrp="1"/>
          </p:cNvSpPr>
          <p:nvPr>
            <p:ph type="sldNum" sz="quarter" idx="4"/>
          </p:nvPr>
        </p:nvSpPr>
        <p:spPr>
          <a:prstGeom prst="rect">
            <a:avLst/>
          </a:prstGeom>
        </p:spPr>
        <p:txBody>
          <a:bodyPr anchor="ctr" anchorCtr="0"/>
          <a:lstStyle>
            <a:lvl1pPr algn="ctr">
              <a:defRPr sz="1000">
                <a:solidFill>
                  <a:schemeClr val="bg2"/>
                </a:solidFill>
                <a:latin typeface="Franklin Gothic Book"/>
                <a:cs typeface="Franklin Gothic Book"/>
              </a:defRPr>
            </a:lvl1pPr>
          </a:lstStyle>
          <a:p>
            <a:fld id="{4D6093E0-1F92-4927-8540-63E729576F43}" type="slidenum">
              <a:rPr lang="en-US" smtClean="0"/>
              <a:t>9</a:t>
            </a:fld>
            <a:endParaRPr lang="en-US" dirty="0"/>
          </a:p>
        </p:txBody>
      </p:sp>
    </p:spTree>
    <p:extLst>
      <p:ext uri="{BB962C8B-B14F-4D97-AF65-F5344CB8AC3E}">
        <p14:creationId xmlns:p14="http://schemas.microsoft.com/office/powerpoint/2010/main" val="770940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I_PPT_template_r4">
  <a:themeElements>
    <a:clrScheme name="Custom 5">
      <a:dk1>
        <a:srgbClr val="0B1111"/>
      </a:dk1>
      <a:lt1>
        <a:sysClr val="window" lastClr="FFFFFF"/>
      </a:lt1>
      <a:dk2>
        <a:srgbClr val="303D3B"/>
      </a:dk2>
      <a:lt2>
        <a:srgbClr val="79807F"/>
      </a:lt2>
      <a:accent1>
        <a:srgbClr val="00558F"/>
      </a:accent1>
      <a:accent2>
        <a:srgbClr val="FAC81A"/>
      </a:accent2>
      <a:accent3>
        <a:srgbClr val="CD0920"/>
      </a:accent3>
      <a:accent4>
        <a:srgbClr val="777877"/>
      </a:accent4>
      <a:accent5>
        <a:srgbClr val="832A6B"/>
      </a:accent5>
      <a:accent6>
        <a:srgbClr val="75A230"/>
      </a:accent6>
      <a:hlink>
        <a:srgbClr val="003958"/>
      </a:hlink>
      <a:folHlink>
        <a:srgbClr val="920F1C"/>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ゴシック"/>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E0B8BB87866E894D89B1504CE885BC0B" ma:contentTypeVersion="23" ma:contentTypeDescription="Create a new document." ma:contentTypeScope="" ma:versionID="ccbc031ca42cbd209e05e41be2f1e483">
  <xsd:schema xmlns:xsd="http://www.w3.org/2001/XMLSchema" xmlns:xs="http://www.w3.org/2001/XMLSchema" xmlns:p="http://schemas.microsoft.com/office/2006/metadata/properties" xmlns:ns1="http://schemas.microsoft.com/sharepoint/v3" xmlns:ns2="d043c6f0-c2ef-4259-a789-4b795e8ccb0d" targetNamespace="http://schemas.microsoft.com/office/2006/metadata/properties" ma:root="true" ma:fieldsID="acd4153a195439b8269149f0f258df55" ns1:_="" ns2:_="">
    <xsd:import namespace="http://schemas.microsoft.com/sharepoint/v3"/>
    <xsd:import namespace="d043c6f0-c2ef-4259-a789-4b795e8ccb0d"/>
    <xsd:element name="properties">
      <xsd:complexType>
        <xsd:sequence>
          <xsd:element name="documentManagement">
            <xsd:complexType>
              <xsd:all>
                <xsd:element ref="ns1:_dlc_ExpireDateSaved" minOccurs="0"/>
                <xsd:element ref="ns1:_dlc_ExpireDate" minOccurs="0"/>
                <xsd:element ref="ns1:_dlc_Exempt" minOccurs="0"/>
                <xsd:element ref="ns2:Year"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pireDateSaved" ma:index="8" nillable="true" ma:displayName="Original Expiration Date" ma:hidden="true" ma:internalName="_dlc_ExpireDateSaved" ma:readOnly="true">
      <xsd:simpleType>
        <xsd:restriction base="dms:DateTime"/>
      </xsd:simpleType>
    </xsd:element>
    <xsd:element name="_dlc_ExpireDate" ma:index="9" nillable="true" ma:displayName="Expiration Date" ma:description="" ma:hidden="true" ma:indexed="true" ma:internalName="_dlc_ExpireDate" ma:readOnly="true">
      <xsd:simpleType>
        <xsd:restriction base="dms:DateTime"/>
      </xsd:simpleType>
    </xsd:element>
    <xsd:element name="_dlc_Exempt" ma:index="10" nillable="true" ma:displayName="Exempt from Policy"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043c6f0-c2ef-4259-a789-4b795e8ccb0d" elementFormDefault="qualified">
    <xsd:import namespace="http://schemas.microsoft.com/office/2006/documentManagement/types"/>
    <xsd:import namespace="http://schemas.microsoft.com/office/infopath/2007/PartnerControls"/>
    <xsd:element name="Year" ma:index="11" nillable="true" ma:displayName="Year" ma:default="2014" ma:format="Dropdown" ma:internalName="Year">
      <xsd:simpleType>
        <xsd:restriction base="dms:Choice">
          <xsd:enumeration value="2020"/>
          <xsd:enumeration value="2019"/>
          <xsd:enumeration value="2018"/>
          <xsd:enumeration value="2017"/>
          <xsd:enumeration value="2016"/>
          <xsd:enumeration value="2015"/>
          <xsd:enumeration value="2014"/>
          <xsd:enumeration value="2013"/>
          <xsd:enumeration value="2012"/>
          <xsd:enumeration value="2011"/>
          <xsd:enumeration value="2010"/>
          <xsd:enumeration value="2009"/>
          <xsd:enumeration value="2008"/>
          <xsd:enumeration value="2007"/>
          <xsd:enumeration value="2006"/>
          <xsd:enumeration value="2005"/>
          <xsd:enumeration value="2004"/>
        </xsd:restriction>
      </xsd:simpleType>
    </xsd:element>
    <xsd:element name="_dlc_DocId" ma:index="12" nillable="true" ma:displayName="Document ID Value" ma:description="The value of the document ID assigned to this item." ma:internalName="_dlc_DocId" ma:readOnly="true">
      <xsd:simpleType>
        <xsd:restriction base="dms:Text"/>
      </xsd:simpleType>
    </xsd:element>
    <xsd:element name="_dlc_DocIdUrl" ma:index="13"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4"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15"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properties xmlns:p="http://schemas.microsoft.com/office/2006/metadata/properties" xmlns:xsi="http://www.w3.org/2001/XMLSchema-instance" xmlns:pc="http://schemas.microsoft.com/office/infopath/2007/PartnerControls">
  <documentManagement>
    <_dlc_DocId xmlns="d043c6f0-c2ef-4259-a789-4b795e8ccb0d">MEV6PXJ62CQ4-1835-10</_dlc_DocId>
    <_dlc_DocIdUrl xmlns="d043c6f0-c2ef-4259-a789-4b795e8ccb0d">
      <Url>http://dmacs.nish.org/departments/Marketing/_layouts/DocIdRedir.aspx?ID=MEV6PXJ62CQ4-1835-10</Url>
      <Description>MEV6PXJ62CQ4-1835-10</Description>
    </_dlc_DocIdUrl>
    <Year xmlns="d043c6f0-c2ef-4259-a789-4b795e8ccb0d">2014</Year>
  </documentManagement>
</p:properties>
</file>

<file path=customXml/itemProps1.xml><?xml version="1.0" encoding="utf-8"?>
<ds:datastoreItem xmlns:ds="http://schemas.openxmlformats.org/officeDocument/2006/customXml" ds:itemID="{16B822C8-FCF6-4BDB-B595-05D319CE3E10}">
  <ds:schemaRefs>
    <ds:schemaRef ds:uri="http://schemas.microsoft.com/office/2006/metadata/customXsn"/>
  </ds:schemaRefs>
</ds:datastoreItem>
</file>

<file path=customXml/itemProps2.xml><?xml version="1.0" encoding="utf-8"?>
<ds:datastoreItem xmlns:ds="http://schemas.openxmlformats.org/officeDocument/2006/customXml" ds:itemID="{FA1F531B-FAA1-43BA-A800-8612EE03A349}">
  <ds:schemaRefs>
    <ds:schemaRef ds:uri="http://schemas.microsoft.com/sharepoint/v3/contenttype/forms"/>
  </ds:schemaRefs>
</ds:datastoreItem>
</file>

<file path=customXml/itemProps3.xml><?xml version="1.0" encoding="utf-8"?>
<ds:datastoreItem xmlns:ds="http://schemas.openxmlformats.org/officeDocument/2006/customXml" ds:itemID="{2BC863B3-5015-4974-9897-1BA431D320DF}">
  <ds:schemaRefs>
    <ds:schemaRef ds:uri="http://schemas.microsoft.com/sharepoint/events"/>
  </ds:schemaRefs>
</ds:datastoreItem>
</file>

<file path=customXml/itemProps4.xml><?xml version="1.0" encoding="utf-8"?>
<ds:datastoreItem xmlns:ds="http://schemas.openxmlformats.org/officeDocument/2006/customXml" ds:itemID="{FF031118-B8EA-4086-B96E-DDD20A838B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043c6f0-c2ef-4259-a789-4b795e8ccb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BA79E8EE-1D68-4E0B-85F5-85077B6226AA}">
  <ds:schemaRefs>
    <ds:schemaRef ds:uri="http://schemas.microsoft.com/sharepoint/v3"/>
    <ds:schemaRef ds:uri="http://purl.org/dc/elements/1.1/"/>
    <ds:schemaRef ds:uri="http://purl.org/dc/terms/"/>
    <ds:schemaRef ds:uri="http://schemas.microsoft.com/office/2006/documentManagement/types"/>
    <ds:schemaRef ds:uri="d043c6f0-c2ef-4259-a789-4b795e8ccb0d"/>
    <ds:schemaRef ds:uri="http://purl.org/dc/dcmitype/"/>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Elemental</Template>
  <TotalTime>1902</TotalTime>
  <Words>2496</Words>
  <Application>Microsoft Office PowerPoint</Application>
  <PresentationFormat>On-screen Show (4:3)</PresentationFormat>
  <Paragraphs>510</Paragraphs>
  <Slides>45</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45</vt:i4>
      </vt:variant>
    </vt:vector>
  </HeadingPairs>
  <TitlesOfParts>
    <vt:vector size="57" baseType="lpstr">
      <vt:lpstr>ＭＳ Ｐゴシック</vt:lpstr>
      <vt:lpstr>Arial</vt:lpstr>
      <vt:lpstr>Calibri</vt:lpstr>
      <vt:lpstr>Cambria</vt:lpstr>
      <vt:lpstr>Courier New</vt:lpstr>
      <vt:lpstr>Franklin Gothic Book</vt:lpstr>
      <vt:lpstr>Lucida Grande</vt:lpstr>
      <vt:lpstr>Tahoma</vt:lpstr>
      <vt:lpstr>Times New Roman</vt:lpstr>
      <vt:lpstr>Wingdings</vt:lpstr>
      <vt:lpstr>ヒラギノ角ゴ Pro W3</vt:lpstr>
      <vt:lpstr>FAI_PPT_template_r4</vt:lpstr>
      <vt:lpstr>AbilityOne Program    </vt:lpstr>
      <vt:lpstr>U.S. AbilityOne Commission</vt:lpstr>
      <vt:lpstr>AbilityOne Program Overview</vt:lpstr>
      <vt:lpstr>AbilityOne Structure</vt:lpstr>
      <vt:lpstr>U.S. AbilityOne  Commission Members</vt:lpstr>
      <vt:lpstr>Statutory/Regulatory Framework</vt:lpstr>
      <vt:lpstr>AbilityOne Definition of Blind  or Significantly Disabled</vt:lpstr>
      <vt:lpstr>Procurement List Addition Process</vt:lpstr>
      <vt:lpstr>Suitability Criteria</vt:lpstr>
      <vt:lpstr>Fair Market Price Determination</vt:lpstr>
      <vt:lpstr>Benefits to the Customer</vt:lpstr>
      <vt:lpstr>Contact Us</vt:lpstr>
      <vt:lpstr>National Industries for the Blind</vt:lpstr>
      <vt:lpstr>Meet NIB</vt:lpstr>
      <vt:lpstr>NIB Associated Agencies and BSCs</vt:lpstr>
      <vt:lpstr>NIB Products – Primary Lines of Business</vt:lpstr>
      <vt:lpstr>NIB Niche and Textiles</vt:lpstr>
      <vt:lpstr>NIB Services </vt:lpstr>
      <vt:lpstr>How we do it . . . or getting rid of the myths about blindness</vt:lpstr>
      <vt:lpstr>Past Performance Examples</vt:lpstr>
      <vt:lpstr>How to Engage with NIB</vt:lpstr>
      <vt:lpstr>SourceAmerica</vt:lpstr>
      <vt:lpstr>SourceAmerica – Who are we?</vt:lpstr>
      <vt:lpstr>SourceAmerica Products</vt:lpstr>
      <vt:lpstr>SourceAmerica Services</vt:lpstr>
      <vt:lpstr>SourceAmerica Services – FY14</vt:lpstr>
      <vt:lpstr>SourceAmerica Services – FY14</vt:lpstr>
      <vt:lpstr>The AbilityOne Procurement List</vt:lpstr>
      <vt:lpstr>Federal Acquisition/AbilityOne Process</vt:lpstr>
      <vt:lpstr>Contact Us</vt:lpstr>
      <vt:lpstr>Videos to learn more</vt:lpstr>
      <vt:lpstr>Nonprofit Agency Contractor</vt:lpstr>
      <vt:lpstr>Capable Workforce</vt:lpstr>
      <vt:lpstr>Strategic Sourcing</vt:lpstr>
      <vt:lpstr>Technical/Quality/Past Performance Qualifications</vt:lpstr>
      <vt:lpstr>Primary Disability Type</vt:lpstr>
      <vt:lpstr>Race and Ethnicity </vt:lpstr>
      <vt:lpstr>Veterans Status </vt:lpstr>
      <vt:lpstr>Work Location Type </vt:lpstr>
      <vt:lpstr>Average Hourly Wage (excluding H&amp;W) </vt:lpstr>
      <vt:lpstr>U.S. Department of Agriculture</vt:lpstr>
      <vt:lpstr>What to expect when you contract with AbilityOne</vt:lpstr>
      <vt:lpstr>Why should you contract with AbilityOne?</vt:lpstr>
      <vt:lpstr>Why should you contract with AbilityOne?</vt:lpstr>
      <vt:lpstr>For more information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Yoder, Nancy/NBD</dc:creator>
  <cp:lastModifiedBy>Brendan Hunt</cp:lastModifiedBy>
  <cp:revision>152</cp:revision>
  <dcterms:created xsi:type="dcterms:W3CDTF">2015-05-01T14:46:47Z</dcterms:created>
  <dcterms:modified xsi:type="dcterms:W3CDTF">2015-07-17T18:21:44Z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2d5e8846-e32d-4f2a-92c9-92e6cd5755ca</vt:lpwstr>
  </property>
  <property fmtid="{D5CDD505-2E9C-101B-9397-08002B2CF9AE}" pid="3" name="ContentTypeId">
    <vt:lpwstr>0x010100E0B8BB87866E894D89B1504CE885BC0B</vt:lpwstr>
  </property>
  <property fmtid="{D5CDD505-2E9C-101B-9397-08002B2CF9AE}" pid="4" name="ItemRetentionFormula">
    <vt:lpwstr/>
  </property>
  <property fmtid="{D5CDD505-2E9C-101B-9397-08002B2CF9AE}" pid="5" name="_dlc_policyId">
    <vt:lpwstr/>
  </property>
</Properties>
</file>