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7" r:id="rId2"/>
    <p:sldId id="441" r:id="rId3"/>
    <p:sldId id="447" r:id="rId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wkins, Danyale" initials="DH" lastIdx="10" clrIdx="0"/>
  <p:cmAuthor id="1" name="Smith, Jason William" initials="JS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21B"/>
    <a:srgbClr val="F6BC1C"/>
    <a:srgbClr val="FBCC19"/>
    <a:srgbClr val="0B1111"/>
    <a:srgbClr val="FDE691"/>
    <a:srgbClr val="28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3" autoAdjust="0"/>
    <p:restoredTop sz="99097" autoAdjust="0"/>
  </p:normalViewPr>
  <p:slideViewPr>
    <p:cSldViewPr snapToGrid="0" snapToObjects="1">
      <p:cViewPr>
        <p:scale>
          <a:sx n="112" d="100"/>
          <a:sy n="112" d="100"/>
        </p:scale>
        <p:origin x="-107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CBDC-22B3-CA42-915A-3C1E6407FA50}" type="datetime1">
              <a:rPr lang="en-US"/>
              <a:pPr/>
              <a:t>4/22/2013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DEB67-BC8F-364D-972B-CDDF3E97D57C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6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620E-D33B-1F4E-9540-040AB481C6DD}" type="datetime1">
              <a:rPr lang="en-US"/>
              <a:pPr/>
              <a:t>4/22/2013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036D-F6A6-DE42-B789-2A212C3C59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4209143"/>
            <a:ext cx="7534729" cy="616857"/>
          </a:xfrm>
          <a:prstGeom prst="rect">
            <a:avLst/>
          </a:prstGeom>
        </p:spPr>
        <p:txBody>
          <a:bodyPr vert="horz" lIns="0"/>
          <a:lstStyle>
            <a:lvl1pPr algn="l">
              <a:defRPr sz="4800" baseline="6000">
                <a:solidFill>
                  <a:srgbClr val="283433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11200" y="4744361"/>
            <a:ext cx="7534729" cy="399143"/>
          </a:xfrm>
          <a:prstGeom prst="rect">
            <a:avLst/>
          </a:prstGeom>
        </p:spPr>
        <p:txBody>
          <a:bodyPr vert="horz" lIns="0"/>
          <a:lstStyle>
            <a:lvl1pPr>
              <a:buNone/>
              <a:defRPr sz="2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11201" y="5578935"/>
            <a:ext cx="2082800" cy="335643"/>
          </a:xfrm>
          <a:prstGeom prst="rect">
            <a:avLst/>
          </a:prstGeom>
          <a:effectLst/>
        </p:spPr>
        <p:txBody>
          <a:bodyPr vert="horz" lIns="0"/>
          <a:lstStyle>
            <a:lvl1pPr>
              <a:buNone/>
              <a:defRPr sz="1400" baseline="0">
                <a:solidFill>
                  <a:srgbClr val="B8821B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date</a:t>
            </a:r>
          </a:p>
        </p:txBody>
      </p:sp>
      <p:pic>
        <p:nvPicPr>
          <p:cNvPr id="6" name="Picture 5" descr="FAI-url-gra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0354" y="5524500"/>
            <a:ext cx="544285" cy="54428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633352" y="5606139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Donna M. Jenkins, </a:t>
            </a:r>
            <a:r>
              <a:rPr lang="en-US" sz="800" i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Director</a:t>
            </a:r>
          </a:p>
          <a:p>
            <a:pPr algn="r"/>
            <a:r>
              <a:rPr lang="en-US" sz="800" b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www.fai.gov</a:t>
            </a:r>
            <a:endParaRPr lang="en-US" sz="800" kern="1200" dirty="0">
              <a:solidFill>
                <a:srgbClr val="283433"/>
              </a:solidFill>
              <a:latin typeface="Franklin Gothic Book"/>
              <a:ea typeface="+mn-ea"/>
              <a:cs typeface="Franklin Gothic Book"/>
            </a:endParaRPr>
          </a:p>
          <a:p>
            <a:pPr algn="r"/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11200" y="5253038"/>
            <a:ext cx="3597275" cy="33496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1400" baseline="0">
                <a:solidFill>
                  <a:srgbClr val="283433"/>
                </a:solidFill>
                <a:latin typeface="Franklin Gothic Demi"/>
                <a:cs typeface="Franklin Gothic Demi"/>
              </a:defRPr>
            </a:lvl1pPr>
          </a:lstStyle>
          <a:p>
            <a:pPr lvl="0"/>
            <a:r>
              <a:rPr lang="en-US"/>
              <a:t>Click to Add presenter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051560"/>
            <a:ext cx="7589157" cy="74766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 vert="horz"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457200" y="2566988"/>
            <a:ext cx="8215313" cy="3819525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3" r:id="rId4"/>
    <p:sldLayoutId id="2147483652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10" y="2571412"/>
            <a:ext cx="7795553" cy="616857"/>
          </a:xfrm>
        </p:spPr>
        <p:txBody>
          <a:bodyPr/>
          <a:lstStyle/>
          <a:p>
            <a:pPr algn="ctr"/>
            <a:r>
              <a:rPr lang="en-US" sz="5400" b="1" dirty="0" smtClean="0"/>
              <a:t>Dodging the Fiscal Sharks…….. Thriving in Today’s Environment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May 8,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457199" y="1298961"/>
            <a:ext cx="7988300" cy="528144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indent="-230188" algn="ctr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Implementation of Better Buying Power Initiatives</a:t>
            </a:r>
          </a:p>
          <a:p>
            <a:pPr marL="236538" indent="-230188" algn="ctr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 algn="ctr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 algn="ctr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 algn="ctr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 algn="ctr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Mr. Bryon J. Young</a:t>
            </a:r>
          </a:p>
          <a:p>
            <a:pPr marL="236538" indent="-230188" algn="ctr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Executive Director/PARC</a:t>
            </a:r>
          </a:p>
          <a:p>
            <a:pPr marL="236538" indent="-230188" algn="ctr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Army Contracting Command – Aberdeen Proving Ground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0B55B-C253-734E-AC3A-B1468D3932F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0B55B-C253-734E-AC3A-B1468D3932F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91" y="1717705"/>
            <a:ext cx="376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 - Better Buying Power Background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  No Fee ODCs</a:t>
            </a:r>
          </a:p>
          <a:p>
            <a:pPr>
              <a:buFontTx/>
              <a:buChar char="-"/>
            </a:pPr>
            <a:endParaRPr lang="en-US" dirty="0" smtClean="0">
              <a:latin typeface="Cambria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  T&amp;M Conversions</a:t>
            </a:r>
          </a:p>
          <a:p>
            <a:pPr>
              <a:buFontTx/>
              <a:buChar char="-"/>
            </a:pPr>
            <a:endParaRPr lang="en-US" dirty="0" smtClean="0">
              <a:latin typeface="Cambria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  Benefits of BBP’s 1 Bid Procedures</a:t>
            </a:r>
          </a:p>
          <a:p>
            <a:pPr>
              <a:buFontTx/>
              <a:buChar char="-"/>
            </a:pPr>
            <a:endParaRPr lang="en-US" dirty="0" smtClean="0">
              <a:latin typeface="Cambria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  Increased Competition</a:t>
            </a:r>
          </a:p>
          <a:p>
            <a:pPr>
              <a:buFontTx/>
              <a:buChar char="-"/>
            </a:pPr>
            <a:endParaRPr lang="en-US" dirty="0" smtClean="0">
              <a:latin typeface="Cambria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  LPTA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mbria" pitchFamily="18" charset="0"/>
              </a:rPr>
              <a:t>  Reverse Auctioning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11092</TotalTime>
  <Words>65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Dodging the Fiscal Sharks…….. Thriving in Today’s Environment</vt:lpstr>
      <vt:lpstr>PowerPoint Presentation</vt:lpstr>
      <vt:lpstr>PowerPoint Presentation</vt:lpstr>
    </vt:vector>
  </TitlesOfParts>
  <Company>Adayana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Olga</dc:creator>
  <cp:lastModifiedBy>Kara Price</cp:lastModifiedBy>
  <cp:revision>398</cp:revision>
  <cp:lastPrinted>2011-02-14T22:14:19Z</cp:lastPrinted>
  <dcterms:created xsi:type="dcterms:W3CDTF">2011-02-14T22:30:17Z</dcterms:created>
  <dcterms:modified xsi:type="dcterms:W3CDTF">2013-04-22T20:16:32Z</dcterms:modified>
</cp:coreProperties>
</file>