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67" r:id="rId3"/>
    <p:sldId id="268" r:id="rId4"/>
    <p:sldId id="269" r:id="rId5"/>
    <p:sldId id="272" r:id="rId6"/>
    <p:sldId id="271" r:id="rId7"/>
    <p:sldId id="273" r:id="rId8"/>
    <p:sldId id="270" r:id="rId9"/>
    <p:sldId id="257" r:id="rId10"/>
    <p:sldId id="258" r:id="rId11"/>
    <p:sldId id="259" r:id="rId12"/>
    <p:sldId id="264" r:id="rId13"/>
    <p:sldId id="260" r:id="rId14"/>
    <p:sldId id="261" r:id="rId15"/>
    <p:sldId id="266" r:id="rId16"/>
    <p:sldId id="262" r:id="rId17"/>
    <p:sldId id="263" r:id="rId18"/>
    <p:sldId id="26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234B-53FC-B0D7-7A01-CBBBBE602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D0C4A7-A18F-9F8D-6AB5-115573B6B0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F10A3-5906-DFC3-FF23-19993D86C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58A8E-E07D-4E51-9EAD-57BC7FBD203D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54430-BC13-3E30-FDF7-26575CC78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8880B2-7443-2058-D711-F2B4281DD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E7A3C-7BDB-4C38-91EE-45106D713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73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32D53-4D1A-8207-DA70-FA04F4682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8C6BA6-1407-87D4-98E7-38846DFBC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51A2E-0D65-C52B-D8B5-8E9C6CD14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58A8E-E07D-4E51-9EAD-57BC7FBD203D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796FD7-3A71-8D8E-A940-7669338E1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825E80-5E9E-E9F6-2411-551B3816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E7A3C-7BDB-4C38-91EE-45106D713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551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C6B3A1-695E-2148-48E8-A1363C1078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0E3E86-B7EE-D699-6AC6-7FD1166FBC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5CE02-888A-AF85-23F3-B4C2A26DE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58A8E-E07D-4E51-9EAD-57BC7FBD203D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13B49C-CE37-8EC9-2A2E-6D7149525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BFD11-8FC9-51B9-6856-A5C36C7EF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E7A3C-7BDB-4C38-91EE-45106D713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15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D6D01-C967-2721-63E2-87F684C61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4E376-E4EB-A857-FDC5-CEF42416E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9E885-222E-A16B-88D4-4C39CEF81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58A8E-E07D-4E51-9EAD-57BC7FBD203D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DFD328-1272-B417-0A1A-F428A5BB7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282988-35F2-5F2F-BE72-EDF7BC9CF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E7A3C-7BDB-4C38-91EE-45106D713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312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D9FA-41BD-8952-5144-A2CBA04B7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CC53F-07AB-4788-A803-A4603A034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6E5546-1D28-7E7F-192F-671667623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58A8E-E07D-4E51-9EAD-57BC7FBD203D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0D032-543D-FD2C-0ED2-E228801C6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BA45AA-B3C8-19AA-B328-AA515E010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E7A3C-7BDB-4C38-91EE-45106D713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846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BA97D-7DA7-CF64-011D-DA02EFB85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0E25D-7B8A-6B74-BAFD-E1B2D7A65D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E96503-2F77-EFDC-5EAB-D355B0E49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21AFCC-98E9-930D-A25F-74EC2A993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58A8E-E07D-4E51-9EAD-57BC7FBD203D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BC0FD6-02FC-596C-3943-FB7028D8F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AD0678-C51B-0132-13F0-29E9842FA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E7A3C-7BDB-4C38-91EE-45106D713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576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04992-18F8-961B-E64E-BC3E37362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45C30-DE79-3314-53B2-EC527F944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82C5D-6D54-0AEE-8571-A80173B119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B46387-C220-595A-311E-3B89366D36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0A16F0-3094-0EE7-D9A9-0A146BCD04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BE3162-2E98-ADE1-2695-5540109A0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58A8E-E07D-4E51-9EAD-57BC7FBD203D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320DC4-6E62-6C2A-95D6-2FEA37CFE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231A5F-D129-C0A3-0F4A-918B6C117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E7A3C-7BDB-4C38-91EE-45106D713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70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5B3A9-BFD3-E4CD-A5FD-F28D73DB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46EAAA9-847A-1E2C-1145-AF3BD0195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58A8E-E07D-4E51-9EAD-57BC7FBD203D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D415DA-885B-F9A4-5F5F-EF25C4EE0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8BD815-30FC-2112-4B7A-C2E53286C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E7A3C-7BDB-4C38-91EE-45106D713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790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12B5CC-E5EB-7832-3384-F6BCAF087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58A8E-E07D-4E51-9EAD-57BC7FBD203D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09EE65-2651-77A0-AF82-9E6EC5713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DE3D52-7556-87FC-656A-E3E6E58D2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E7A3C-7BDB-4C38-91EE-45106D713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665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3F60C-B761-372E-152C-7BDC5570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550199-E84D-6B9F-F4AB-AABB091EA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2185B9-CE74-41AD-2386-013489A42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177CDC-75EB-2BA9-8426-878AF422E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58A8E-E07D-4E51-9EAD-57BC7FBD203D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9E761D-02F4-CCE4-B6FC-9F724E7A2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79AF14-16C4-5995-1EC6-FFA33474A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E7A3C-7BDB-4C38-91EE-45106D713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848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20A11-D988-62C9-38A7-BE76CE5F7E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E57E99-F545-7784-1A39-A5FB93A69A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A1585B-9BF6-C3FF-48D3-EB789535B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8168A3-300E-50A0-B660-032B36D8C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58A8E-E07D-4E51-9EAD-57BC7FBD203D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7B6B66-C918-720E-A700-C742149B8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535A0E-74C1-5F66-4E1A-BBB4FE1C58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E7A3C-7BDB-4C38-91EE-45106D713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424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9D0953-F106-EA53-23DD-DCE165A8C7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EA9898-5414-6729-E7A2-CE7C1B31C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113777-BD05-0251-351A-A32AFF4C9C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58A8E-E07D-4E51-9EAD-57BC7FBD203D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1EA5C-5E04-5088-6AEA-C7D6F60B2F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45106-FD19-9F79-2FC0-F776A9DC49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E7A3C-7BDB-4C38-91EE-45106D7138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58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38BBC-4D49-4945-4887-8F945EA51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8453" y="2507530"/>
            <a:ext cx="10935093" cy="834272"/>
          </a:xfrm>
        </p:spPr>
        <p:txBody>
          <a:bodyPr>
            <a:normAutofit/>
          </a:bodyPr>
          <a:lstStyle/>
          <a:p>
            <a:r>
              <a:rPr lang="en-US" sz="5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 Penetration Testing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8B1D3F-2696-51F6-761F-C686C9BFB2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5465" y="3695307"/>
            <a:ext cx="10058400" cy="1913642"/>
          </a:xfrm>
        </p:spPr>
        <p:txBody>
          <a:bodyPr>
            <a:normAutofit fontScale="70000" lnSpcReduction="20000"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a penetration test on a vulnerable web application (e.g., DVWA or OWASP Juice Shop) using the OWASP Top 10 framework. Discover and exploit common web vulnerabilities and provide remediation guidance.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Rupsa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Koley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Ravi Prakash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AA0B5B-46E6-CA24-0E8F-745E29CBAE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5194" y="-1481904"/>
            <a:ext cx="6303392" cy="560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8622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3C2BA-4473-05C7-36A2-329B44922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3799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Insecure Direct Object References (IDOR)</a:t>
            </a:r>
            <a:endParaRPr lang="en-US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1370F-B79C-53F0-EC5B-CE415BABC9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2301"/>
            <a:ext cx="10515600" cy="4734662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it is: Users can access resources or perform actions without proper                   		authorization.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other users’ baskets by changing:</a:t>
            </a:r>
          </a:p>
          <a:p>
            <a:pPr lvl="2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http://localhost:3000/#/basket/1 --&gt; http://localhost:3000/#/basket/2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to Reproduce: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 the product to basket and intercept the req. in burp suite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the req. to repeater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Modify the req.</a:t>
            </a:r>
          </a:p>
          <a:p>
            <a:pPr marL="2286000" lvl="5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/rest/basket/1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/rest/basket/2 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Observe the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response,you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access other’s bucket by just change the id.</a:t>
            </a:r>
          </a:p>
        </p:txBody>
      </p:sp>
    </p:spTree>
    <p:extLst>
      <p:ext uri="{BB962C8B-B14F-4D97-AF65-F5344CB8AC3E}">
        <p14:creationId xmlns:p14="http://schemas.microsoft.com/office/powerpoint/2010/main" val="3599784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14CC564-A2E2-2A30-12F3-90C29A592E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966" y="566339"/>
            <a:ext cx="5225593" cy="58721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B38D09-3900-BE11-B3C4-420BBE1625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566339"/>
            <a:ext cx="5564957" cy="5942666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9F793971-4505-C1ED-DDA3-258DB4CB02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87712" y="2828041"/>
            <a:ext cx="2322136" cy="839877"/>
          </a:xfrm>
        </p:spPr>
        <p:txBody>
          <a:bodyPr>
            <a:normAutofit fontScale="90000"/>
          </a:bodyPr>
          <a:lstStyle/>
          <a:p>
            <a:r>
              <a:rPr lang="en-US" dirty="0">
                <a:sym typeface="Wingdings" panose="05000000000000000000" pitchFamily="2" charset="2"/>
              </a:rPr>
              <a:t>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301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A2523-E027-0714-1195-759549201E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1852"/>
            <a:ext cx="10515600" cy="5385111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Unauthorized access to sensitive data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Privilege escalation (normal user → admin)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Mitigation: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Enforce strict server-side access checks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indirect references (UUIDs instead of IDs)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72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CDC12-DA73-3A16-3F27-475400920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11187"/>
          </a:xfrm>
        </p:spPr>
        <p:txBody>
          <a:bodyPr>
            <a:normAutofit/>
          </a:bodyPr>
          <a:lstStyle/>
          <a:p>
            <a:pPr algn="ctr"/>
            <a:r>
              <a:rPr lang="en-US" sz="48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Broken Access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E0FC5-B08A-A53D-4FE5-34920302D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1665"/>
            <a:ext cx="10515600" cy="4395297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logged-in (or sometimes unauthenticated) user can directly access it by browsing to the URL.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 access into admin panel </a:t>
            </a:r>
          </a:p>
          <a:p>
            <a:pPr marL="1371600" lvl="3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http://localhost:3000/#/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http://localhost:3000/#/administration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 user can access → Broken Access Control.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to reproduce: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 as a normal user or sometimes no login	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Manually enter or modify the url: </a:t>
            </a:r>
          </a:p>
          <a:p>
            <a:pPr lvl="3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http://localhost:3000/#/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http://localhost:3000/#/administration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Observer that you can access the admin panel without authentication</a:t>
            </a:r>
          </a:p>
        </p:txBody>
      </p:sp>
    </p:spTree>
    <p:extLst>
      <p:ext uri="{BB962C8B-B14F-4D97-AF65-F5344CB8AC3E}">
        <p14:creationId xmlns:p14="http://schemas.microsoft.com/office/powerpoint/2010/main" val="3700752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95C28F-F36E-A9D5-A8D1-DC0E04349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664" y="930305"/>
            <a:ext cx="10130672" cy="4714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90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8A6F4-6255-0EB4-F939-0EE370825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70961"/>
            <a:ext cx="10515600" cy="52060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Unauthorized access to admin functions.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exposure of sensitive data (user accounts, logs).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Mitigation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Enforce role-based access control (RBAC).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Restrict sensitive routes (/administration) to admin-only roles.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Hide admin links from UI.</a:t>
            </a:r>
          </a:p>
        </p:txBody>
      </p:sp>
    </p:spTree>
    <p:extLst>
      <p:ext uri="{BB962C8B-B14F-4D97-AF65-F5344CB8AC3E}">
        <p14:creationId xmlns:p14="http://schemas.microsoft.com/office/powerpoint/2010/main" val="3804477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35A83-4D41-6E45-D73F-6E61F80C6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66091"/>
          </a:xfrm>
        </p:spPr>
        <p:txBody>
          <a:bodyPr/>
          <a:lstStyle/>
          <a:p>
            <a:pPr algn="ctr"/>
            <a:r>
              <a:rPr lang="en-US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Misconfigurations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50E0A-F040-E23D-C5F6-6CF9BBC28C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0326"/>
            <a:ext cx="10515600" cy="486663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Vulnerability: Directory Listing with Sensitive files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 server is misconfigured and allows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directory listing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Attackers can browse folders and directly access files (like backups, configs, or source code).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Step to reproduce 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browser, go to  “ http://localhost:3000/ftp  “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Observe server response instead of showing a 403 Forbidden movie direct the server displays a list of files</a:t>
            </a:r>
          </a:p>
          <a:p>
            <a:pPr lvl="2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we can easily download the sensitive files(.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934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E39267-7460-A7A7-15DA-8FE1BE0C8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546" y="1999539"/>
            <a:ext cx="10400908" cy="2858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930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870388B3-9292-1CFE-3CAB-B53371E3D1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91852"/>
            <a:ext cx="10515600" cy="5385111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Exposure of sensitive files/configs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Easier exploitation by attackers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Mitigation: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Disable directory listing, remove default accounts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Apply security hardening &amp; patch regularly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5423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FFC39-2D30-6016-8DF0-4C20E9F4B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i="1" u="sng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Sql</a:t>
            </a:r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Injection (admin login)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DFED6-2DF1-4343-992F-0A913CD415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injection is a common vulnerability where an attacker injects malicious SQL code into the SQL query running on the server-side.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query running on the server side takes the client’s input as a parameter, an attacker can modify the query in a way that exposes, modify, or destroy the data in the database.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Juice shop is not properly validating user inputs. so this gives the possibility of SQL injection attack.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First, we need to go to the login.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772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9489D-7517-8747-60F2-31F035D8E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Then for our payload we will input in email = ‘ OR ‘1’ = ‘1’ – and password = any </a:t>
            </a:r>
            <a:br>
              <a:rPr lang="en-IN" sz="24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BFF45-4532-A0D7-C174-7FD868134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break down the payload:</a:t>
            </a:r>
          </a:p>
          <a:p>
            <a:endParaRPr lang="en-US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Closes the opening quote in the SQL query, escaping the intended string context.</a:t>
            </a: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 '1' = '1'</a:t>
            </a: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condition is always true. The OR operator ensures that if either the original condition or this one is true, the entire WHERE clause evaluates to true.</a:t>
            </a: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--</a:t>
            </a:r>
          </a:p>
          <a:p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is a SQL comment. It tells the database to ignore everything that comes after it, effectively bypassing the password check.</a:t>
            </a:r>
          </a:p>
          <a:p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606580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A34840-9B80-1BE6-B085-560468D38D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9908" y="1140644"/>
            <a:ext cx="9792184" cy="4576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110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8CE0BE-0246-4148-F07E-A6189CC22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3509"/>
            <a:ext cx="10515600" cy="5083454"/>
          </a:xfrm>
        </p:spPr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theft or deletion from DB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Remote Code Execution (RCE)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Mitigation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prepared statements / ORM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 and sanitize inputs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574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D5E27-5D0F-0CE0-C234-D3B8B7EF9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XSS (cross - site - scripting)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E053D-83E6-F4CA-7288-FE42FA6E01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Cross-site scripting (XSS) is a security vulnerability in web applications that allows attackers to inject malicious client-side scripts (typically JavaScript) into web pages viewed by other users. 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In the search we need to type </a:t>
            </a:r>
            <a:r>
              <a:rPr lang="nb-NO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hello&gt;&lt;img src=1 onerror=alert(1337)&gt;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2. We got our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xss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exploited we can see the audio track which should not be shown there. 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5A7265-CFD4-FB11-F4AF-26512C623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418" y="4483100"/>
            <a:ext cx="730567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0546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9353CA-0646-97F3-DC82-9E7514780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Session hijacking, account takeover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Defacement or phishing attacks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Mitigation: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Encode/escape user input before rendering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6089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909D4-B4E4-2E3E-1B4D-D852301A3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Now we have admin access</a:t>
            </a:r>
            <a:br>
              <a:rPr lang="en-IN" sz="4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A8B9F1-4542-D456-5324-23EA93417F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167" y="3307712"/>
            <a:ext cx="8760642" cy="295749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013232D-32E2-6C8E-F797-FFA968CEE0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474" y="1386882"/>
            <a:ext cx="10646004" cy="170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143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AD062AB-D102-4B97-BB60-F662D1DD7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90298"/>
            <a:ext cx="10058400" cy="788052"/>
          </a:xfrm>
        </p:spPr>
        <p:txBody>
          <a:bodyPr>
            <a:noAutofit/>
          </a:bodyPr>
          <a:lstStyle/>
          <a:p>
            <a:pPr algn="ctr"/>
            <a:r>
              <a:rPr lang="en-US" sz="4000" b="1" i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 up the test environment (Juice Shop)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B5D2451-C13E-9C92-4903-B1BE09F9E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3129"/>
            <a:ext cx="10515600" cy="458383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Install Node.js (if not installed)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apt update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apt install -y curl git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curl 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fsSL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https://deb.nodesource.com/setup_20.x |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-E bash -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sudo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apt install -y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nodejs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Download Juice Shop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git clone https://github.com/juice-shop/juice-shop.git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cd juice-shop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Install Dependencies: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install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Start Juice Shop:</a:t>
            </a:r>
          </a:p>
          <a:p>
            <a:pPr marL="457200" lvl="1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start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Now open: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http://localhost:3000</a:t>
            </a:r>
          </a:p>
        </p:txBody>
      </p:sp>
    </p:spTree>
    <p:extLst>
      <p:ext uri="{BB962C8B-B14F-4D97-AF65-F5344CB8AC3E}">
        <p14:creationId xmlns:p14="http://schemas.microsoft.com/office/powerpoint/2010/main" val="1666196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</TotalTime>
  <Words>894</Words>
  <Application>Microsoft Office PowerPoint</Application>
  <PresentationFormat>Widescreen</PresentationFormat>
  <Paragraphs>123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Wingdings</vt:lpstr>
      <vt:lpstr>Office Theme</vt:lpstr>
      <vt:lpstr>Web Application Penetration Testing</vt:lpstr>
      <vt:lpstr>Sql Injection (admin login)</vt:lpstr>
      <vt:lpstr>Step 2: Then for our payload we will input in email = ‘ OR ‘1’ = ‘1’ – and password = any  </vt:lpstr>
      <vt:lpstr>PowerPoint Presentation</vt:lpstr>
      <vt:lpstr>PowerPoint Presentation</vt:lpstr>
      <vt:lpstr>XSS (cross - site - scripting)</vt:lpstr>
      <vt:lpstr>PowerPoint Presentation</vt:lpstr>
      <vt:lpstr>Step 3: Now we have admin access </vt:lpstr>
      <vt:lpstr>Set up the test environment (Juice Shop)</vt:lpstr>
      <vt:lpstr>Insecure Direct Object References (IDOR)</vt:lpstr>
      <vt:lpstr></vt:lpstr>
      <vt:lpstr>PowerPoint Presentation</vt:lpstr>
      <vt:lpstr>Broken Access Control</vt:lpstr>
      <vt:lpstr>PowerPoint Presentation</vt:lpstr>
      <vt:lpstr>PowerPoint Presentation</vt:lpstr>
      <vt:lpstr>Security Misconfigurations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Ravi Prakash</dc:creator>
  <cp:lastModifiedBy>Ravi Prakash</cp:lastModifiedBy>
  <cp:revision>22</cp:revision>
  <dcterms:created xsi:type="dcterms:W3CDTF">2025-08-30T12:21:19Z</dcterms:created>
  <dcterms:modified xsi:type="dcterms:W3CDTF">2025-08-30T13:51:37Z</dcterms:modified>
</cp:coreProperties>
</file>