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7" r:id="rId4"/>
    <p:sldId id="257" r:id="rId5"/>
    <p:sldId id="269" r:id="rId6"/>
    <p:sldId id="270" r:id="rId7"/>
    <p:sldId id="271" r:id="rId8"/>
    <p:sldId id="272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6C4EA-BA03-4541-850E-AB05C9C7AF2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ED07DD-0EC5-4F5D-9114-AF736B5447AD}">
      <dgm:prSet phldrT="[Text]"/>
      <dgm:spPr/>
      <dgm:t>
        <a:bodyPr/>
        <a:lstStyle/>
        <a:p>
          <a:r>
            <a:rPr lang="en-US" dirty="0" smtClean="0"/>
            <a:t>Job Analysis</a:t>
          </a:r>
          <a:endParaRPr lang="en-IN" dirty="0"/>
        </a:p>
      </dgm:t>
    </dgm:pt>
    <dgm:pt modelId="{21BB67EF-836B-4EBB-8990-0A255F4DF563}" type="parTrans" cxnId="{6D0B90CA-373B-4B99-9494-036642DD4A48}">
      <dgm:prSet/>
      <dgm:spPr/>
      <dgm:t>
        <a:bodyPr/>
        <a:lstStyle/>
        <a:p>
          <a:endParaRPr lang="en-IN"/>
        </a:p>
      </dgm:t>
    </dgm:pt>
    <dgm:pt modelId="{AE834A8E-B97A-474D-BB41-F3B82997DEEA}" type="sibTrans" cxnId="{6D0B90CA-373B-4B99-9494-036642DD4A48}">
      <dgm:prSet/>
      <dgm:spPr/>
      <dgm:t>
        <a:bodyPr/>
        <a:lstStyle/>
        <a:p>
          <a:endParaRPr lang="en-IN"/>
        </a:p>
      </dgm:t>
    </dgm:pt>
    <dgm:pt modelId="{FAEE29ED-066A-4985-B5A2-2EF37B2D9657}">
      <dgm:prSet phldrT="[Text]"/>
      <dgm:spPr/>
      <dgm:t>
        <a:bodyPr/>
        <a:lstStyle/>
        <a:p>
          <a:r>
            <a:rPr lang="en-US" dirty="0" smtClean="0"/>
            <a:t>Human Resource Planning</a:t>
          </a:r>
          <a:endParaRPr lang="en-IN" dirty="0"/>
        </a:p>
      </dgm:t>
    </dgm:pt>
    <dgm:pt modelId="{AD82DE91-1BDE-48B8-92A7-1F6F52BE9C01}" type="parTrans" cxnId="{6BF125C1-8AA0-4933-8702-E8EADC29AD9B}">
      <dgm:prSet/>
      <dgm:spPr/>
      <dgm:t>
        <a:bodyPr/>
        <a:lstStyle/>
        <a:p>
          <a:endParaRPr lang="en-IN"/>
        </a:p>
      </dgm:t>
    </dgm:pt>
    <dgm:pt modelId="{F6FD911A-DBC5-406D-BC08-C4D13192BD95}" type="sibTrans" cxnId="{6BF125C1-8AA0-4933-8702-E8EADC29AD9B}">
      <dgm:prSet/>
      <dgm:spPr/>
      <dgm:t>
        <a:bodyPr/>
        <a:lstStyle/>
        <a:p>
          <a:endParaRPr lang="en-IN"/>
        </a:p>
      </dgm:t>
    </dgm:pt>
    <dgm:pt modelId="{78689F86-52B1-45DF-B83F-F88664DF360B}">
      <dgm:prSet phldrT="[Text]"/>
      <dgm:spPr/>
      <dgm:t>
        <a:bodyPr/>
        <a:lstStyle/>
        <a:p>
          <a:endParaRPr lang="en-IN" dirty="0"/>
        </a:p>
      </dgm:t>
    </dgm:pt>
    <dgm:pt modelId="{CF50391D-4475-4408-A69D-A658FFAAC179}" type="parTrans" cxnId="{D5B15BA0-80E8-4D57-ACB3-8E3B86F5CB50}">
      <dgm:prSet/>
      <dgm:spPr/>
      <dgm:t>
        <a:bodyPr/>
        <a:lstStyle/>
        <a:p>
          <a:endParaRPr lang="en-IN"/>
        </a:p>
      </dgm:t>
    </dgm:pt>
    <dgm:pt modelId="{AE687B0A-B3E5-4DA8-8CA4-FDF9DC96E322}" type="sibTrans" cxnId="{D5B15BA0-80E8-4D57-ACB3-8E3B86F5CB50}">
      <dgm:prSet/>
      <dgm:spPr/>
      <dgm:t>
        <a:bodyPr/>
        <a:lstStyle/>
        <a:p>
          <a:endParaRPr lang="en-IN"/>
        </a:p>
      </dgm:t>
    </dgm:pt>
    <dgm:pt modelId="{6D02A88E-1160-4CAB-AFBC-4DF46B247121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IN" dirty="0"/>
        </a:p>
      </dgm:t>
    </dgm:pt>
    <dgm:pt modelId="{417814D6-9C92-436F-9B6D-281A9F9974E7}" type="parTrans" cxnId="{912B45FA-CE73-4CCE-BA4A-97DFDFB09499}">
      <dgm:prSet/>
      <dgm:spPr/>
      <dgm:t>
        <a:bodyPr/>
        <a:lstStyle/>
        <a:p>
          <a:endParaRPr lang="en-IN"/>
        </a:p>
      </dgm:t>
    </dgm:pt>
    <dgm:pt modelId="{ADD5D837-C684-4A53-A628-F1500D91F669}" type="sibTrans" cxnId="{912B45FA-CE73-4CCE-BA4A-97DFDFB09499}">
      <dgm:prSet/>
      <dgm:spPr/>
      <dgm:t>
        <a:bodyPr/>
        <a:lstStyle/>
        <a:p>
          <a:endParaRPr lang="en-IN"/>
        </a:p>
      </dgm:t>
    </dgm:pt>
    <dgm:pt modelId="{E1386555-005A-40DD-A5D0-9E22F510A5D1}">
      <dgm:prSet phldrT="[Text]"/>
      <dgm:spPr/>
      <dgm:t>
        <a:bodyPr/>
        <a:lstStyle/>
        <a:p>
          <a:endParaRPr lang="en-IN" dirty="0"/>
        </a:p>
      </dgm:t>
    </dgm:pt>
    <dgm:pt modelId="{D2B4C4F4-23D2-4783-AAC2-891F2A1841FE}" type="parTrans" cxnId="{15A77A28-488D-40D3-AAF3-7F86B4847BD0}">
      <dgm:prSet/>
      <dgm:spPr/>
      <dgm:t>
        <a:bodyPr/>
        <a:lstStyle/>
        <a:p>
          <a:endParaRPr lang="en-IN"/>
        </a:p>
      </dgm:t>
    </dgm:pt>
    <dgm:pt modelId="{67C5524B-0438-49B7-982D-EDCF21CA3BFA}" type="sibTrans" cxnId="{15A77A28-488D-40D3-AAF3-7F86B4847BD0}">
      <dgm:prSet/>
      <dgm:spPr/>
      <dgm:t>
        <a:bodyPr/>
        <a:lstStyle/>
        <a:p>
          <a:endParaRPr lang="en-IN"/>
        </a:p>
      </dgm:t>
    </dgm:pt>
    <dgm:pt modelId="{DFD3EDC8-FC98-46BF-B140-E5B2EF652A7F}">
      <dgm:prSet phldrT="[Text]"/>
      <dgm:spPr/>
      <dgm:t>
        <a:bodyPr/>
        <a:lstStyle/>
        <a:p>
          <a:r>
            <a:rPr lang="en-US" dirty="0" smtClean="0"/>
            <a:t> </a:t>
          </a:r>
          <a:endParaRPr lang="en-IN" dirty="0"/>
        </a:p>
      </dgm:t>
    </dgm:pt>
    <dgm:pt modelId="{E3019169-6F71-4E6C-BB6F-9B998A2C3DE2}" type="sibTrans" cxnId="{7B143B94-4966-471D-9EB2-677FC655C7E9}">
      <dgm:prSet/>
      <dgm:spPr/>
      <dgm:t>
        <a:bodyPr/>
        <a:lstStyle/>
        <a:p>
          <a:endParaRPr lang="en-IN"/>
        </a:p>
      </dgm:t>
    </dgm:pt>
    <dgm:pt modelId="{FB59C6A9-674F-499A-AAF3-E2E24424B9F5}" type="parTrans" cxnId="{7B143B94-4966-471D-9EB2-677FC655C7E9}">
      <dgm:prSet/>
      <dgm:spPr/>
      <dgm:t>
        <a:bodyPr/>
        <a:lstStyle/>
        <a:p>
          <a:endParaRPr lang="en-IN"/>
        </a:p>
      </dgm:t>
    </dgm:pt>
    <dgm:pt modelId="{9C198F49-58D0-4673-9E54-B19130CB1381}">
      <dgm:prSet phldrT="[Text]"/>
      <dgm:spPr/>
      <dgm:t>
        <a:bodyPr/>
        <a:lstStyle/>
        <a:p>
          <a:r>
            <a:rPr lang="en-US" dirty="0" smtClean="0"/>
            <a:t>Selection</a:t>
          </a:r>
          <a:endParaRPr lang="en-IN" dirty="0"/>
        </a:p>
      </dgm:t>
    </dgm:pt>
    <dgm:pt modelId="{31E80385-13E4-40B3-9BE7-A4AE49BA5D62}" type="parTrans" cxnId="{59E40470-2ED6-4507-97EB-31DA6E61FD32}">
      <dgm:prSet/>
      <dgm:spPr/>
      <dgm:t>
        <a:bodyPr/>
        <a:lstStyle/>
        <a:p>
          <a:endParaRPr lang="en-IN"/>
        </a:p>
      </dgm:t>
    </dgm:pt>
    <dgm:pt modelId="{E62984FA-CAB0-4DFD-9C61-D68BDED5A6A5}" type="sibTrans" cxnId="{59E40470-2ED6-4507-97EB-31DA6E61FD32}">
      <dgm:prSet/>
      <dgm:spPr/>
      <dgm:t>
        <a:bodyPr/>
        <a:lstStyle/>
        <a:p>
          <a:endParaRPr lang="en-IN"/>
        </a:p>
      </dgm:t>
    </dgm:pt>
    <dgm:pt modelId="{3E760BC2-0FB0-48CF-B859-B0818BD2AE87}">
      <dgm:prSet phldrT="[Text]"/>
      <dgm:spPr/>
      <dgm:t>
        <a:bodyPr/>
        <a:lstStyle/>
        <a:p>
          <a:endParaRPr lang="en-IN" dirty="0"/>
        </a:p>
      </dgm:t>
    </dgm:pt>
    <dgm:pt modelId="{97BBF51D-4F4A-4DA0-8E7A-7AEB4FE55441}" type="parTrans" cxnId="{0B062479-B949-48A2-BA58-3F2E85D20973}">
      <dgm:prSet/>
      <dgm:spPr/>
      <dgm:t>
        <a:bodyPr/>
        <a:lstStyle/>
        <a:p>
          <a:endParaRPr lang="en-IN"/>
        </a:p>
      </dgm:t>
    </dgm:pt>
    <dgm:pt modelId="{D8BBC5B9-EB14-4A35-A7F6-04EB23FE05B5}" type="sibTrans" cxnId="{0B062479-B949-48A2-BA58-3F2E85D20973}">
      <dgm:prSet/>
      <dgm:spPr/>
      <dgm:t>
        <a:bodyPr/>
        <a:lstStyle/>
        <a:p>
          <a:endParaRPr lang="en-IN"/>
        </a:p>
      </dgm:t>
    </dgm:pt>
    <dgm:pt modelId="{2054957E-3912-455F-90A5-0AEA6B407044}">
      <dgm:prSet phldrT="[Text]"/>
      <dgm:spPr/>
      <dgm:t>
        <a:bodyPr/>
        <a:lstStyle/>
        <a:p>
          <a:r>
            <a:rPr lang="en-US" dirty="0" smtClean="0"/>
            <a:t>Placement</a:t>
          </a:r>
          <a:endParaRPr lang="en-IN" dirty="0"/>
        </a:p>
      </dgm:t>
    </dgm:pt>
    <dgm:pt modelId="{CB45F4B3-69F4-4CCC-AE53-7E712E8A5230}" type="parTrans" cxnId="{5B86613B-42B3-4002-B63C-8C297B70CB2A}">
      <dgm:prSet/>
      <dgm:spPr/>
      <dgm:t>
        <a:bodyPr/>
        <a:lstStyle/>
        <a:p>
          <a:endParaRPr lang="en-IN"/>
        </a:p>
      </dgm:t>
    </dgm:pt>
    <dgm:pt modelId="{A857F860-6206-4D26-AEB1-773074C2CCAD}" type="sibTrans" cxnId="{5B86613B-42B3-4002-B63C-8C297B70CB2A}">
      <dgm:prSet/>
      <dgm:spPr/>
      <dgm:t>
        <a:bodyPr/>
        <a:lstStyle/>
        <a:p>
          <a:endParaRPr lang="en-IN"/>
        </a:p>
      </dgm:t>
    </dgm:pt>
    <dgm:pt modelId="{D611D12B-3A2E-4EAF-8DE8-94840DC15326}">
      <dgm:prSet phldrT="[Text]"/>
      <dgm:spPr/>
      <dgm:t>
        <a:bodyPr/>
        <a:lstStyle/>
        <a:p>
          <a:endParaRPr lang="en-IN" dirty="0"/>
        </a:p>
      </dgm:t>
    </dgm:pt>
    <dgm:pt modelId="{3225744F-7148-4FE9-9DAE-1FED9F054511}" type="parTrans" cxnId="{27C2A393-4AB4-4620-B3E1-7388139728B7}">
      <dgm:prSet/>
      <dgm:spPr/>
      <dgm:t>
        <a:bodyPr/>
        <a:lstStyle/>
        <a:p>
          <a:endParaRPr lang="en-IN"/>
        </a:p>
      </dgm:t>
    </dgm:pt>
    <dgm:pt modelId="{8C63C30B-9EBC-4312-9B94-791B48659851}" type="sibTrans" cxnId="{27C2A393-4AB4-4620-B3E1-7388139728B7}">
      <dgm:prSet/>
      <dgm:spPr/>
      <dgm:t>
        <a:bodyPr/>
        <a:lstStyle/>
        <a:p>
          <a:endParaRPr lang="en-IN"/>
        </a:p>
      </dgm:t>
    </dgm:pt>
    <dgm:pt modelId="{1F9AE2EB-A5BB-4046-9F92-4C647C20C2D6}">
      <dgm:prSet phldrT="[Text]"/>
      <dgm:spPr/>
      <dgm:t>
        <a:bodyPr/>
        <a:lstStyle/>
        <a:p>
          <a:r>
            <a:rPr lang="en-US" dirty="0" smtClean="0"/>
            <a:t>Induction</a:t>
          </a:r>
          <a:endParaRPr lang="en-IN" dirty="0"/>
        </a:p>
      </dgm:t>
    </dgm:pt>
    <dgm:pt modelId="{712F8304-0B80-47D1-A23F-4960002F5094}" type="parTrans" cxnId="{D4691863-D662-4D0E-8409-E227561063D8}">
      <dgm:prSet/>
      <dgm:spPr/>
      <dgm:t>
        <a:bodyPr/>
        <a:lstStyle/>
        <a:p>
          <a:endParaRPr lang="en-IN"/>
        </a:p>
      </dgm:t>
    </dgm:pt>
    <dgm:pt modelId="{6596A93D-7508-4EDB-A728-B5DBC179BC89}" type="sibTrans" cxnId="{D4691863-D662-4D0E-8409-E227561063D8}">
      <dgm:prSet/>
      <dgm:spPr/>
      <dgm:t>
        <a:bodyPr/>
        <a:lstStyle/>
        <a:p>
          <a:endParaRPr lang="en-IN"/>
        </a:p>
      </dgm:t>
    </dgm:pt>
    <dgm:pt modelId="{36A7AA1F-D998-4F5C-B58A-86FAECFDD099}">
      <dgm:prSet phldrT="[Text]"/>
      <dgm:spPr/>
      <dgm:t>
        <a:bodyPr/>
        <a:lstStyle/>
        <a:p>
          <a:endParaRPr lang="en-IN" dirty="0"/>
        </a:p>
      </dgm:t>
    </dgm:pt>
    <dgm:pt modelId="{0666FF8F-1228-40BE-AD13-19D283C07433}" type="parTrans" cxnId="{B726CC86-C386-4B6D-9AFB-402B00FF8B5C}">
      <dgm:prSet/>
      <dgm:spPr/>
      <dgm:t>
        <a:bodyPr/>
        <a:lstStyle/>
        <a:p>
          <a:endParaRPr lang="en-IN"/>
        </a:p>
      </dgm:t>
    </dgm:pt>
    <dgm:pt modelId="{B1DD4858-10D0-48CC-80D3-CF744131516B}" type="sibTrans" cxnId="{B726CC86-C386-4B6D-9AFB-402B00FF8B5C}">
      <dgm:prSet/>
      <dgm:spPr/>
      <dgm:t>
        <a:bodyPr/>
        <a:lstStyle/>
        <a:p>
          <a:endParaRPr lang="en-IN"/>
        </a:p>
      </dgm:t>
    </dgm:pt>
    <dgm:pt modelId="{6A99DA3C-790D-491C-9C29-E4E1C096B131}" type="pres">
      <dgm:prSet presAssocID="{BC26C4EA-BA03-4541-850E-AB05C9C7AF22}" presName="linearFlow" presStyleCnt="0">
        <dgm:presLayoutVars>
          <dgm:dir/>
          <dgm:animLvl val="lvl"/>
          <dgm:resizeHandles val="exact"/>
        </dgm:presLayoutVars>
      </dgm:prSet>
      <dgm:spPr/>
    </dgm:pt>
    <dgm:pt modelId="{6DE4E7E8-EB9C-4A16-8624-EE54A5537AA0}" type="pres">
      <dgm:prSet presAssocID="{78689F86-52B1-45DF-B83F-F88664DF360B}" presName="composite" presStyleCnt="0"/>
      <dgm:spPr/>
    </dgm:pt>
    <dgm:pt modelId="{E3615A44-5D22-4309-8411-F833C4CA90EA}" type="pres">
      <dgm:prSet presAssocID="{78689F86-52B1-45DF-B83F-F88664DF360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81CD8710-1644-4A6E-8FAF-813077D6D1EC}" type="pres">
      <dgm:prSet presAssocID="{78689F86-52B1-45DF-B83F-F88664DF360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22A4AB-2601-43CA-BA0E-A442CD3BF867}" type="pres">
      <dgm:prSet presAssocID="{AE687B0A-B3E5-4DA8-8CA4-FDF9DC96E322}" presName="sp" presStyleCnt="0"/>
      <dgm:spPr/>
    </dgm:pt>
    <dgm:pt modelId="{814B30FE-4DDD-46C6-B4CF-9CA7751D1E4F}" type="pres">
      <dgm:prSet presAssocID="{DFD3EDC8-FC98-46BF-B140-E5B2EF652A7F}" presName="composite" presStyleCnt="0"/>
      <dgm:spPr/>
    </dgm:pt>
    <dgm:pt modelId="{E6002C76-FBED-4D39-8512-61949BDE6535}" type="pres">
      <dgm:prSet presAssocID="{DFD3EDC8-FC98-46BF-B140-E5B2EF652A7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C630BD-49D4-48B7-A6EF-D4759909C7A5}" type="pres">
      <dgm:prSet presAssocID="{DFD3EDC8-FC98-46BF-B140-E5B2EF652A7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37A244-9475-4ADE-A3C8-97F7941C93EE}" type="pres">
      <dgm:prSet presAssocID="{E3019169-6F71-4E6C-BB6F-9B998A2C3DE2}" presName="sp" presStyleCnt="0"/>
      <dgm:spPr/>
    </dgm:pt>
    <dgm:pt modelId="{150EB7EA-2499-4F40-B883-7A4FBE40A0B4}" type="pres">
      <dgm:prSet presAssocID="{E1386555-005A-40DD-A5D0-9E22F510A5D1}" presName="composite" presStyleCnt="0"/>
      <dgm:spPr/>
    </dgm:pt>
    <dgm:pt modelId="{76DF3061-93F3-4DE8-9A2B-0FA7D829988C}" type="pres">
      <dgm:prSet presAssocID="{E1386555-005A-40DD-A5D0-9E22F510A5D1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6D444F78-73DB-4FE1-BB64-5551851DCECE}" type="pres">
      <dgm:prSet presAssocID="{E1386555-005A-40DD-A5D0-9E22F510A5D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783E51-72F4-44E2-9242-022D96C8C648}" type="pres">
      <dgm:prSet presAssocID="{67C5524B-0438-49B7-982D-EDCF21CA3BFA}" presName="sp" presStyleCnt="0"/>
      <dgm:spPr/>
    </dgm:pt>
    <dgm:pt modelId="{F4BA47AB-F538-4432-959A-FFFC382E30F9}" type="pres">
      <dgm:prSet presAssocID="{3E760BC2-0FB0-48CF-B859-B0818BD2AE87}" presName="composite" presStyleCnt="0"/>
      <dgm:spPr/>
    </dgm:pt>
    <dgm:pt modelId="{1726E02F-CE39-48A9-A92E-18CB4CE950F5}" type="pres">
      <dgm:prSet presAssocID="{3E760BC2-0FB0-48CF-B859-B0818BD2AE8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C821DFB5-D16B-4D3A-9F18-04E503BADCA8}" type="pres">
      <dgm:prSet presAssocID="{3E760BC2-0FB0-48CF-B859-B0818BD2AE8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74972C-4B37-4D1A-8626-4CD7BC847472}" type="pres">
      <dgm:prSet presAssocID="{D8BBC5B9-EB14-4A35-A7F6-04EB23FE05B5}" presName="sp" presStyleCnt="0"/>
      <dgm:spPr/>
    </dgm:pt>
    <dgm:pt modelId="{41A25E92-C36C-4114-9BD7-DB8A9030CD5F}" type="pres">
      <dgm:prSet presAssocID="{D611D12B-3A2E-4EAF-8DE8-94840DC15326}" presName="composite" presStyleCnt="0"/>
      <dgm:spPr/>
    </dgm:pt>
    <dgm:pt modelId="{CA468FCD-B41B-4D3E-8142-AE87E4C43A7B}" type="pres">
      <dgm:prSet presAssocID="{D611D12B-3A2E-4EAF-8DE8-94840DC15326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A102E9B-4F07-4496-9C23-D41AD1E70612}" type="pres">
      <dgm:prSet presAssocID="{D611D12B-3A2E-4EAF-8DE8-94840DC1532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C3A5DC-FCAE-4C46-8128-81107A437A51}" type="pres">
      <dgm:prSet presAssocID="{8C63C30B-9EBC-4312-9B94-791B48659851}" presName="sp" presStyleCnt="0"/>
      <dgm:spPr/>
    </dgm:pt>
    <dgm:pt modelId="{2B6B169B-FA6A-4233-9DA5-1C583735F267}" type="pres">
      <dgm:prSet presAssocID="{36A7AA1F-D998-4F5C-B58A-86FAECFDD099}" presName="composite" presStyleCnt="0"/>
      <dgm:spPr/>
    </dgm:pt>
    <dgm:pt modelId="{87BD6C4E-979A-4999-B770-394BE0E7F33F}" type="pres">
      <dgm:prSet presAssocID="{36A7AA1F-D998-4F5C-B58A-86FAECFDD099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C399425-BAAB-4919-AAD5-5D193AD3CF10}" type="pres">
      <dgm:prSet presAssocID="{36A7AA1F-D998-4F5C-B58A-86FAECFDD09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C882EB-B7FD-4AEF-9BA6-47CC9B76A193}" type="presOf" srcId="{6D02A88E-1160-4CAB-AFBC-4DF46B247121}" destId="{6D444F78-73DB-4FE1-BB64-5551851DCECE}" srcOrd="0" destOrd="0" presId="urn:microsoft.com/office/officeart/2005/8/layout/chevron2"/>
    <dgm:cxn modelId="{CFA0A934-6CFC-4214-A3FD-7786147FB22E}" type="presOf" srcId="{DFD3EDC8-FC98-46BF-B140-E5B2EF652A7F}" destId="{E6002C76-FBED-4D39-8512-61949BDE6535}" srcOrd="0" destOrd="0" presId="urn:microsoft.com/office/officeart/2005/8/layout/chevron2"/>
    <dgm:cxn modelId="{6BF125C1-8AA0-4933-8702-E8EADC29AD9B}" srcId="{DFD3EDC8-FC98-46BF-B140-E5B2EF652A7F}" destId="{FAEE29ED-066A-4985-B5A2-2EF37B2D9657}" srcOrd="0" destOrd="0" parTransId="{AD82DE91-1BDE-48B8-92A7-1F6F52BE9C01}" sibTransId="{F6FD911A-DBC5-406D-BC08-C4D13192BD95}"/>
    <dgm:cxn modelId="{59E40470-2ED6-4507-97EB-31DA6E61FD32}" srcId="{3E760BC2-0FB0-48CF-B859-B0818BD2AE87}" destId="{9C198F49-58D0-4673-9E54-B19130CB1381}" srcOrd="0" destOrd="0" parTransId="{31E80385-13E4-40B3-9BE7-A4AE49BA5D62}" sibTransId="{E62984FA-CAB0-4DFD-9C61-D68BDED5A6A5}"/>
    <dgm:cxn modelId="{15A77A28-488D-40D3-AAF3-7F86B4847BD0}" srcId="{BC26C4EA-BA03-4541-850E-AB05C9C7AF22}" destId="{E1386555-005A-40DD-A5D0-9E22F510A5D1}" srcOrd="2" destOrd="0" parTransId="{D2B4C4F4-23D2-4783-AAC2-891F2A1841FE}" sibTransId="{67C5524B-0438-49B7-982D-EDCF21CA3BFA}"/>
    <dgm:cxn modelId="{D4691863-D662-4D0E-8409-E227561063D8}" srcId="{36A7AA1F-D998-4F5C-B58A-86FAECFDD099}" destId="{1F9AE2EB-A5BB-4046-9F92-4C647C20C2D6}" srcOrd="0" destOrd="0" parTransId="{712F8304-0B80-47D1-A23F-4960002F5094}" sibTransId="{6596A93D-7508-4EDB-A728-B5DBC179BC89}"/>
    <dgm:cxn modelId="{43F05E57-E267-4CD6-A3BE-13CA8D02EC31}" type="presOf" srcId="{36A7AA1F-D998-4F5C-B58A-86FAECFDD099}" destId="{87BD6C4E-979A-4999-B770-394BE0E7F33F}" srcOrd="0" destOrd="0" presId="urn:microsoft.com/office/officeart/2005/8/layout/chevron2"/>
    <dgm:cxn modelId="{912B45FA-CE73-4CCE-BA4A-97DFDFB09499}" srcId="{E1386555-005A-40DD-A5D0-9E22F510A5D1}" destId="{6D02A88E-1160-4CAB-AFBC-4DF46B247121}" srcOrd="0" destOrd="0" parTransId="{417814D6-9C92-436F-9B6D-281A9F9974E7}" sibTransId="{ADD5D837-C684-4A53-A628-F1500D91F669}"/>
    <dgm:cxn modelId="{0B5E73A8-7AC8-4C94-9F13-AE97C4153E73}" type="presOf" srcId="{BC26C4EA-BA03-4541-850E-AB05C9C7AF22}" destId="{6A99DA3C-790D-491C-9C29-E4E1C096B131}" srcOrd="0" destOrd="0" presId="urn:microsoft.com/office/officeart/2005/8/layout/chevron2"/>
    <dgm:cxn modelId="{6A44AB7B-8149-4084-B510-33337C410A5C}" type="presOf" srcId="{78689F86-52B1-45DF-B83F-F88664DF360B}" destId="{E3615A44-5D22-4309-8411-F833C4CA90EA}" srcOrd="0" destOrd="0" presId="urn:microsoft.com/office/officeart/2005/8/layout/chevron2"/>
    <dgm:cxn modelId="{1C3DF0AD-C1C5-42F5-B8D0-D2CD69495430}" type="presOf" srcId="{3E760BC2-0FB0-48CF-B859-B0818BD2AE87}" destId="{1726E02F-CE39-48A9-A92E-18CB4CE950F5}" srcOrd="0" destOrd="0" presId="urn:microsoft.com/office/officeart/2005/8/layout/chevron2"/>
    <dgm:cxn modelId="{27C2A393-4AB4-4620-B3E1-7388139728B7}" srcId="{BC26C4EA-BA03-4541-850E-AB05C9C7AF22}" destId="{D611D12B-3A2E-4EAF-8DE8-94840DC15326}" srcOrd="4" destOrd="0" parTransId="{3225744F-7148-4FE9-9DAE-1FED9F054511}" sibTransId="{8C63C30B-9EBC-4312-9B94-791B48659851}"/>
    <dgm:cxn modelId="{21032F48-8833-450E-9A01-757B23A6E673}" type="presOf" srcId="{0BED07DD-0EC5-4F5D-9114-AF736B5447AD}" destId="{81CD8710-1644-4A6E-8FAF-813077D6D1EC}" srcOrd="0" destOrd="0" presId="urn:microsoft.com/office/officeart/2005/8/layout/chevron2"/>
    <dgm:cxn modelId="{D96C83C1-4CB4-463B-BC96-84BB3905ADCD}" type="presOf" srcId="{E1386555-005A-40DD-A5D0-9E22F510A5D1}" destId="{76DF3061-93F3-4DE8-9A2B-0FA7D829988C}" srcOrd="0" destOrd="0" presId="urn:microsoft.com/office/officeart/2005/8/layout/chevron2"/>
    <dgm:cxn modelId="{7B143B94-4966-471D-9EB2-677FC655C7E9}" srcId="{BC26C4EA-BA03-4541-850E-AB05C9C7AF22}" destId="{DFD3EDC8-FC98-46BF-B140-E5B2EF652A7F}" srcOrd="1" destOrd="0" parTransId="{FB59C6A9-674F-499A-AAF3-E2E24424B9F5}" sibTransId="{E3019169-6F71-4E6C-BB6F-9B998A2C3DE2}"/>
    <dgm:cxn modelId="{C0E66DDC-3532-4AC2-9E7A-AB2A00E352FD}" type="presOf" srcId="{FAEE29ED-066A-4985-B5A2-2EF37B2D9657}" destId="{8BC630BD-49D4-48B7-A6EF-D4759909C7A5}" srcOrd="0" destOrd="0" presId="urn:microsoft.com/office/officeart/2005/8/layout/chevron2"/>
    <dgm:cxn modelId="{479F1E79-6A0E-4BEB-BD02-CB25AF2E251C}" type="presOf" srcId="{D611D12B-3A2E-4EAF-8DE8-94840DC15326}" destId="{CA468FCD-B41B-4D3E-8142-AE87E4C43A7B}" srcOrd="0" destOrd="0" presId="urn:microsoft.com/office/officeart/2005/8/layout/chevron2"/>
    <dgm:cxn modelId="{B726CC86-C386-4B6D-9AFB-402B00FF8B5C}" srcId="{BC26C4EA-BA03-4541-850E-AB05C9C7AF22}" destId="{36A7AA1F-D998-4F5C-B58A-86FAECFDD099}" srcOrd="5" destOrd="0" parTransId="{0666FF8F-1228-40BE-AD13-19D283C07433}" sibTransId="{B1DD4858-10D0-48CC-80D3-CF744131516B}"/>
    <dgm:cxn modelId="{6762B353-6C4B-4B09-84D4-88781499BA29}" type="presOf" srcId="{1F9AE2EB-A5BB-4046-9F92-4C647C20C2D6}" destId="{AC399425-BAAB-4919-AAD5-5D193AD3CF10}" srcOrd="0" destOrd="0" presId="urn:microsoft.com/office/officeart/2005/8/layout/chevron2"/>
    <dgm:cxn modelId="{8029A8C4-33C8-405C-850A-0814D7D649B0}" type="presOf" srcId="{2054957E-3912-455F-90A5-0AEA6B407044}" destId="{8A102E9B-4F07-4496-9C23-D41AD1E70612}" srcOrd="0" destOrd="0" presId="urn:microsoft.com/office/officeart/2005/8/layout/chevron2"/>
    <dgm:cxn modelId="{0B062479-B949-48A2-BA58-3F2E85D20973}" srcId="{BC26C4EA-BA03-4541-850E-AB05C9C7AF22}" destId="{3E760BC2-0FB0-48CF-B859-B0818BD2AE87}" srcOrd="3" destOrd="0" parTransId="{97BBF51D-4F4A-4DA0-8E7A-7AEB4FE55441}" sibTransId="{D8BBC5B9-EB14-4A35-A7F6-04EB23FE05B5}"/>
    <dgm:cxn modelId="{6D0B90CA-373B-4B99-9494-036642DD4A48}" srcId="{78689F86-52B1-45DF-B83F-F88664DF360B}" destId="{0BED07DD-0EC5-4F5D-9114-AF736B5447AD}" srcOrd="0" destOrd="0" parTransId="{21BB67EF-836B-4EBB-8990-0A255F4DF563}" sibTransId="{AE834A8E-B97A-474D-BB41-F3B82997DEEA}"/>
    <dgm:cxn modelId="{D5B15BA0-80E8-4D57-ACB3-8E3B86F5CB50}" srcId="{BC26C4EA-BA03-4541-850E-AB05C9C7AF22}" destId="{78689F86-52B1-45DF-B83F-F88664DF360B}" srcOrd="0" destOrd="0" parTransId="{CF50391D-4475-4408-A69D-A658FFAAC179}" sibTransId="{AE687B0A-B3E5-4DA8-8CA4-FDF9DC96E322}"/>
    <dgm:cxn modelId="{5B86613B-42B3-4002-B63C-8C297B70CB2A}" srcId="{D611D12B-3A2E-4EAF-8DE8-94840DC15326}" destId="{2054957E-3912-455F-90A5-0AEA6B407044}" srcOrd="0" destOrd="0" parTransId="{CB45F4B3-69F4-4CCC-AE53-7E712E8A5230}" sibTransId="{A857F860-6206-4D26-AEB1-773074C2CCAD}"/>
    <dgm:cxn modelId="{01B4725A-5F74-473A-A738-D78924991983}" type="presOf" srcId="{9C198F49-58D0-4673-9E54-B19130CB1381}" destId="{C821DFB5-D16B-4D3A-9F18-04E503BADCA8}" srcOrd="0" destOrd="0" presId="urn:microsoft.com/office/officeart/2005/8/layout/chevron2"/>
    <dgm:cxn modelId="{2674D382-B29E-45A6-9E6B-F61BE4EA7636}" type="presParOf" srcId="{6A99DA3C-790D-491C-9C29-E4E1C096B131}" destId="{6DE4E7E8-EB9C-4A16-8624-EE54A5537AA0}" srcOrd="0" destOrd="0" presId="urn:microsoft.com/office/officeart/2005/8/layout/chevron2"/>
    <dgm:cxn modelId="{6F8FD55D-483A-4F05-ADF2-044F7FDEBCB5}" type="presParOf" srcId="{6DE4E7E8-EB9C-4A16-8624-EE54A5537AA0}" destId="{E3615A44-5D22-4309-8411-F833C4CA90EA}" srcOrd="0" destOrd="0" presId="urn:microsoft.com/office/officeart/2005/8/layout/chevron2"/>
    <dgm:cxn modelId="{F57F6AD2-4118-4DC7-AAFA-E7E4CFE4B9A4}" type="presParOf" srcId="{6DE4E7E8-EB9C-4A16-8624-EE54A5537AA0}" destId="{81CD8710-1644-4A6E-8FAF-813077D6D1EC}" srcOrd="1" destOrd="0" presId="urn:microsoft.com/office/officeart/2005/8/layout/chevron2"/>
    <dgm:cxn modelId="{7F47FDF7-DD31-4600-8F45-4FA167E10C95}" type="presParOf" srcId="{6A99DA3C-790D-491C-9C29-E4E1C096B131}" destId="{4622A4AB-2601-43CA-BA0E-A442CD3BF867}" srcOrd="1" destOrd="0" presId="urn:microsoft.com/office/officeart/2005/8/layout/chevron2"/>
    <dgm:cxn modelId="{4B119FFA-BFD2-4F42-B1EE-C4F0192B3487}" type="presParOf" srcId="{6A99DA3C-790D-491C-9C29-E4E1C096B131}" destId="{814B30FE-4DDD-46C6-B4CF-9CA7751D1E4F}" srcOrd="2" destOrd="0" presId="urn:microsoft.com/office/officeart/2005/8/layout/chevron2"/>
    <dgm:cxn modelId="{9DE38A86-1415-4587-B683-D4CC54CED7D3}" type="presParOf" srcId="{814B30FE-4DDD-46C6-B4CF-9CA7751D1E4F}" destId="{E6002C76-FBED-4D39-8512-61949BDE6535}" srcOrd="0" destOrd="0" presId="urn:microsoft.com/office/officeart/2005/8/layout/chevron2"/>
    <dgm:cxn modelId="{9CC566DD-64BC-4D91-9B68-38C293E0C460}" type="presParOf" srcId="{814B30FE-4DDD-46C6-B4CF-9CA7751D1E4F}" destId="{8BC630BD-49D4-48B7-A6EF-D4759909C7A5}" srcOrd="1" destOrd="0" presId="urn:microsoft.com/office/officeart/2005/8/layout/chevron2"/>
    <dgm:cxn modelId="{E22B9214-4AAE-4C81-88A0-7EC4CD3CC808}" type="presParOf" srcId="{6A99DA3C-790D-491C-9C29-E4E1C096B131}" destId="{B537A244-9475-4ADE-A3C8-97F7941C93EE}" srcOrd="3" destOrd="0" presId="urn:microsoft.com/office/officeart/2005/8/layout/chevron2"/>
    <dgm:cxn modelId="{24606B93-F00E-4F71-AE0D-575C0CBF0F76}" type="presParOf" srcId="{6A99DA3C-790D-491C-9C29-E4E1C096B131}" destId="{150EB7EA-2499-4F40-B883-7A4FBE40A0B4}" srcOrd="4" destOrd="0" presId="urn:microsoft.com/office/officeart/2005/8/layout/chevron2"/>
    <dgm:cxn modelId="{A7F5C3FD-1E54-45CC-AB96-FCFF1F6FF648}" type="presParOf" srcId="{150EB7EA-2499-4F40-B883-7A4FBE40A0B4}" destId="{76DF3061-93F3-4DE8-9A2B-0FA7D829988C}" srcOrd="0" destOrd="0" presId="urn:microsoft.com/office/officeart/2005/8/layout/chevron2"/>
    <dgm:cxn modelId="{0A0FF2E8-4816-42C8-9697-30043039A0B9}" type="presParOf" srcId="{150EB7EA-2499-4F40-B883-7A4FBE40A0B4}" destId="{6D444F78-73DB-4FE1-BB64-5551851DCECE}" srcOrd="1" destOrd="0" presId="urn:microsoft.com/office/officeart/2005/8/layout/chevron2"/>
    <dgm:cxn modelId="{9F3E478F-472A-47F5-9422-D2151A1ED12A}" type="presParOf" srcId="{6A99DA3C-790D-491C-9C29-E4E1C096B131}" destId="{25783E51-72F4-44E2-9242-022D96C8C648}" srcOrd="5" destOrd="0" presId="urn:microsoft.com/office/officeart/2005/8/layout/chevron2"/>
    <dgm:cxn modelId="{30D80709-533A-4CCD-9B67-8C447633FCAE}" type="presParOf" srcId="{6A99DA3C-790D-491C-9C29-E4E1C096B131}" destId="{F4BA47AB-F538-4432-959A-FFFC382E30F9}" srcOrd="6" destOrd="0" presId="urn:microsoft.com/office/officeart/2005/8/layout/chevron2"/>
    <dgm:cxn modelId="{A99A8E97-3011-406C-8062-D291FE25416C}" type="presParOf" srcId="{F4BA47AB-F538-4432-959A-FFFC382E30F9}" destId="{1726E02F-CE39-48A9-A92E-18CB4CE950F5}" srcOrd="0" destOrd="0" presId="urn:microsoft.com/office/officeart/2005/8/layout/chevron2"/>
    <dgm:cxn modelId="{9EAC9430-23A0-43CB-8BF7-1EEEAE1D0742}" type="presParOf" srcId="{F4BA47AB-F538-4432-959A-FFFC382E30F9}" destId="{C821DFB5-D16B-4D3A-9F18-04E503BADCA8}" srcOrd="1" destOrd="0" presId="urn:microsoft.com/office/officeart/2005/8/layout/chevron2"/>
    <dgm:cxn modelId="{7B7B7513-77B2-47A6-AEF9-61C13B2386D8}" type="presParOf" srcId="{6A99DA3C-790D-491C-9C29-E4E1C096B131}" destId="{B474972C-4B37-4D1A-8626-4CD7BC847472}" srcOrd="7" destOrd="0" presId="urn:microsoft.com/office/officeart/2005/8/layout/chevron2"/>
    <dgm:cxn modelId="{572CE987-0DFC-42E4-805C-128ECDA1105F}" type="presParOf" srcId="{6A99DA3C-790D-491C-9C29-E4E1C096B131}" destId="{41A25E92-C36C-4114-9BD7-DB8A9030CD5F}" srcOrd="8" destOrd="0" presId="urn:microsoft.com/office/officeart/2005/8/layout/chevron2"/>
    <dgm:cxn modelId="{172BA321-CD3A-4CBB-9ABF-0F1867574063}" type="presParOf" srcId="{41A25E92-C36C-4114-9BD7-DB8A9030CD5F}" destId="{CA468FCD-B41B-4D3E-8142-AE87E4C43A7B}" srcOrd="0" destOrd="0" presId="urn:microsoft.com/office/officeart/2005/8/layout/chevron2"/>
    <dgm:cxn modelId="{A1461AD2-A4B3-46C2-B479-F444CCF25FD0}" type="presParOf" srcId="{41A25E92-C36C-4114-9BD7-DB8A9030CD5F}" destId="{8A102E9B-4F07-4496-9C23-D41AD1E70612}" srcOrd="1" destOrd="0" presId="urn:microsoft.com/office/officeart/2005/8/layout/chevron2"/>
    <dgm:cxn modelId="{8CB43338-1949-48D3-AA7C-CC480BFE1474}" type="presParOf" srcId="{6A99DA3C-790D-491C-9C29-E4E1C096B131}" destId="{63C3A5DC-FCAE-4C46-8128-81107A437A51}" srcOrd="9" destOrd="0" presId="urn:microsoft.com/office/officeart/2005/8/layout/chevron2"/>
    <dgm:cxn modelId="{CA790C7C-1916-410E-BB56-C688D124CA08}" type="presParOf" srcId="{6A99DA3C-790D-491C-9C29-E4E1C096B131}" destId="{2B6B169B-FA6A-4233-9DA5-1C583735F267}" srcOrd="10" destOrd="0" presId="urn:microsoft.com/office/officeart/2005/8/layout/chevron2"/>
    <dgm:cxn modelId="{7D6D378D-49CB-4011-872B-1968A376DE43}" type="presParOf" srcId="{2B6B169B-FA6A-4233-9DA5-1C583735F267}" destId="{87BD6C4E-979A-4999-B770-394BE0E7F33F}" srcOrd="0" destOrd="0" presId="urn:microsoft.com/office/officeart/2005/8/layout/chevron2"/>
    <dgm:cxn modelId="{973D4495-A194-4395-B24D-763F7434CD67}" type="presParOf" srcId="{2B6B169B-FA6A-4233-9DA5-1C583735F267}" destId="{AC399425-BAAB-4919-AAD5-5D193AD3CF1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15A44-5D22-4309-8411-F833C4CA90EA}">
      <dsp:nvSpPr>
        <dsp:cNvPr id="0" name=""/>
        <dsp:cNvSpPr/>
      </dsp:nvSpPr>
      <dsp:spPr>
        <a:xfrm rot="5400000">
          <a:off x="-119077" y="120268"/>
          <a:ext cx="793849" cy="555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 rot="-5400000">
        <a:off x="1" y="279037"/>
        <a:ext cx="555694" cy="238155"/>
      </dsp:txXfrm>
    </dsp:sp>
    <dsp:sp modelId="{81CD8710-1644-4A6E-8FAF-813077D6D1EC}">
      <dsp:nvSpPr>
        <dsp:cNvPr id="0" name=""/>
        <dsp:cNvSpPr/>
      </dsp:nvSpPr>
      <dsp:spPr>
        <a:xfrm rot="5400000">
          <a:off x="3982246" y="-3425361"/>
          <a:ext cx="516001" cy="7369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Job Analysis</a:t>
          </a:r>
          <a:endParaRPr lang="en-IN" sz="3000" kern="1200" dirty="0"/>
        </a:p>
      </dsp:txBody>
      <dsp:txXfrm rot="-5400000">
        <a:off x="555695" y="26379"/>
        <a:ext cx="7343916" cy="465623"/>
      </dsp:txXfrm>
    </dsp:sp>
    <dsp:sp modelId="{E6002C76-FBED-4D39-8512-61949BDE6535}">
      <dsp:nvSpPr>
        <dsp:cNvPr id="0" name=""/>
        <dsp:cNvSpPr/>
      </dsp:nvSpPr>
      <dsp:spPr>
        <a:xfrm rot="5400000">
          <a:off x="-119077" y="814461"/>
          <a:ext cx="793849" cy="555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IN" sz="1500" kern="1200" dirty="0"/>
        </a:p>
      </dsp:txBody>
      <dsp:txXfrm rot="-5400000">
        <a:off x="1" y="973230"/>
        <a:ext cx="555694" cy="238155"/>
      </dsp:txXfrm>
    </dsp:sp>
    <dsp:sp modelId="{8BC630BD-49D4-48B7-A6EF-D4759909C7A5}">
      <dsp:nvSpPr>
        <dsp:cNvPr id="0" name=""/>
        <dsp:cNvSpPr/>
      </dsp:nvSpPr>
      <dsp:spPr>
        <a:xfrm rot="5400000">
          <a:off x="3982246" y="-2731167"/>
          <a:ext cx="516001" cy="7369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Human Resource Planning</a:t>
          </a:r>
          <a:endParaRPr lang="en-IN" sz="3000" kern="1200" dirty="0"/>
        </a:p>
      </dsp:txBody>
      <dsp:txXfrm rot="-5400000">
        <a:off x="555695" y="720573"/>
        <a:ext cx="7343916" cy="465623"/>
      </dsp:txXfrm>
    </dsp:sp>
    <dsp:sp modelId="{76DF3061-93F3-4DE8-9A2B-0FA7D829988C}">
      <dsp:nvSpPr>
        <dsp:cNvPr id="0" name=""/>
        <dsp:cNvSpPr/>
      </dsp:nvSpPr>
      <dsp:spPr>
        <a:xfrm rot="5400000">
          <a:off x="-119077" y="1508655"/>
          <a:ext cx="793849" cy="555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 rot="-5400000">
        <a:off x="1" y="1667424"/>
        <a:ext cx="555694" cy="238155"/>
      </dsp:txXfrm>
    </dsp:sp>
    <dsp:sp modelId="{6D444F78-73DB-4FE1-BB64-5551851DCECE}">
      <dsp:nvSpPr>
        <dsp:cNvPr id="0" name=""/>
        <dsp:cNvSpPr/>
      </dsp:nvSpPr>
      <dsp:spPr>
        <a:xfrm rot="5400000">
          <a:off x="3982246" y="-2036973"/>
          <a:ext cx="516001" cy="7369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Recruitment</a:t>
          </a:r>
          <a:endParaRPr lang="en-IN" sz="3000" kern="1200" dirty="0"/>
        </a:p>
      </dsp:txBody>
      <dsp:txXfrm rot="-5400000">
        <a:off x="555695" y="1414767"/>
        <a:ext cx="7343916" cy="465623"/>
      </dsp:txXfrm>
    </dsp:sp>
    <dsp:sp modelId="{1726E02F-CE39-48A9-A92E-18CB4CE950F5}">
      <dsp:nvSpPr>
        <dsp:cNvPr id="0" name=""/>
        <dsp:cNvSpPr/>
      </dsp:nvSpPr>
      <dsp:spPr>
        <a:xfrm rot="5400000">
          <a:off x="-119077" y="2202849"/>
          <a:ext cx="793849" cy="555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 rot="-5400000">
        <a:off x="1" y="2361618"/>
        <a:ext cx="555694" cy="238155"/>
      </dsp:txXfrm>
    </dsp:sp>
    <dsp:sp modelId="{C821DFB5-D16B-4D3A-9F18-04E503BADCA8}">
      <dsp:nvSpPr>
        <dsp:cNvPr id="0" name=""/>
        <dsp:cNvSpPr/>
      </dsp:nvSpPr>
      <dsp:spPr>
        <a:xfrm rot="5400000">
          <a:off x="3982246" y="-1342779"/>
          <a:ext cx="516001" cy="7369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Selection</a:t>
          </a:r>
          <a:endParaRPr lang="en-IN" sz="3000" kern="1200" dirty="0"/>
        </a:p>
      </dsp:txBody>
      <dsp:txXfrm rot="-5400000">
        <a:off x="555695" y="2108961"/>
        <a:ext cx="7343916" cy="465623"/>
      </dsp:txXfrm>
    </dsp:sp>
    <dsp:sp modelId="{CA468FCD-B41B-4D3E-8142-AE87E4C43A7B}">
      <dsp:nvSpPr>
        <dsp:cNvPr id="0" name=""/>
        <dsp:cNvSpPr/>
      </dsp:nvSpPr>
      <dsp:spPr>
        <a:xfrm rot="5400000">
          <a:off x="-119077" y="2897043"/>
          <a:ext cx="793849" cy="555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 rot="-5400000">
        <a:off x="1" y="3055812"/>
        <a:ext cx="555694" cy="238155"/>
      </dsp:txXfrm>
    </dsp:sp>
    <dsp:sp modelId="{8A102E9B-4F07-4496-9C23-D41AD1E70612}">
      <dsp:nvSpPr>
        <dsp:cNvPr id="0" name=""/>
        <dsp:cNvSpPr/>
      </dsp:nvSpPr>
      <dsp:spPr>
        <a:xfrm rot="5400000">
          <a:off x="3982246" y="-648585"/>
          <a:ext cx="516001" cy="7369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Placement</a:t>
          </a:r>
          <a:endParaRPr lang="en-IN" sz="3000" kern="1200" dirty="0"/>
        </a:p>
      </dsp:txBody>
      <dsp:txXfrm rot="-5400000">
        <a:off x="555695" y="2803155"/>
        <a:ext cx="7343916" cy="465623"/>
      </dsp:txXfrm>
    </dsp:sp>
    <dsp:sp modelId="{87BD6C4E-979A-4999-B770-394BE0E7F33F}">
      <dsp:nvSpPr>
        <dsp:cNvPr id="0" name=""/>
        <dsp:cNvSpPr/>
      </dsp:nvSpPr>
      <dsp:spPr>
        <a:xfrm rot="5400000">
          <a:off x="-119077" y="3591237"/>
          <a:ext cx="793849" cy="555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 rot="-5400000">
        <a:off x="1" y="3750006"/>
        <a:ext cx="555694" cy="238155"/>
      </dsp:txXfrm>
    </dsp:sp>
    <dsp:sp modelId="{AC399425-BAAB-4919-AAD5-5D193AD3CF10}">
      <dsp:nvSpPr>
        <dsp:cNvPr id="0" name=""/>
        <dsp:cNvSpPr/>
      </dsp:nvSpPr>
      <dsp:spPr>
        <a:xfrm rot="5400000">
          <a:off x="3982246" y="45608"/>
          <a:ext cx="516001" cy="7369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Induction</a:t>
          </a:r>
          <a:endParaRPr lang="en-IN" sz="3000" kern="1200" dirty="0"/>
        </a:p>
      </dsp:txBody>
      <dsp:txXfrm rot="-5400000">
        <a:off x="555695" y="3497349"/>
        <a:ext cx="7343916" cy="465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3FA406-7843-454E-8ACC-2B598A1BBAB0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A5C9A57-05AC-4210-9CC7-B280EC6412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7772400" cy="9144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SUBMITTED BY</a:t>
            </a:r>
          </a:p>
          <a:p>
            <a:r>
              <a:rPr lang="en-US" sz="1600" dirty="0" smtClean="0"/>
              <a:t>DE/12/EC/04</a:t>
            </a:r>
          </a:p>
          <a:p>
            <a:r>
              <a:rPr lang="en-US" sz="1600" dirty="0" smtClean="0"/>
              <a:t>DE/12/EC/08</a:t>
            </a:r>
          </a:p>
          <a:p>
            <a:r>
              <a:rPr lang="en-US" sz="1600" dirty="0" smtClean="0"/>
              <a:t>DE/12/EC/15</a:t>
            </a:r>
          </a:p>
          <a:p>
            <a:r>
              <a:rPr lang="en-US" sz="1600" dirty="0" smtClean="0"/>
              <a:t>DE/12/EC/22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Observation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7543800" cy="3654552"/>
          </a:xfrm>
        </p:spPr>
        <p:txBody>
          <a:bodyPr/>
          <a:lstStyle/>
          <a:p>
            <a:r>
              <a:rPr lang="en-US" dirty="0" smtClean="0"/>
              <a:t>Job analyst observes the job holder at work and records</a:t>
            </a:r>
          </a:p>
          <a:p>
            <a:r>
              <a:rPr lang="en-US" dirty="0" smtClean="0"/>
              <a:t>Simple method</a:t>
            </a:r>
          </a:p>
          <a:p>
            <a:r>
              <a:rPr lang="en-US" dirty="0" smtClean="0"/>
              <a:t>Accurate data collected</a:t>
            </a:r>
          </a:p>
          <a:p>
            <a:r>
              <a:rPr lang="en-US" dirty="0" smtClean="0"/>
              <a:t>Time consuming method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1051560"/>
          </a:xfrm>
        </p:spPr>
        <p:txBody>
          <a:bodyPr/>
          <a:lstStyle/>
          <a:p>
            <a:r>
              <a:rPr lang="en-US" dirty="0" smtClean="0"/>
              <a:t>Interview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183880" cy="3425952"/>
          </a:xfrm>
        </p:spPr>
        <p:txBody>
          <a:bodyPr/>
          <a:lstStyle/>
          <a:p>
            <a:r>
              <a:rPr lang="en-US" dirty="0" smtClean="0"/>
              <a:t>Job analyst interviews the job holder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Inaccuracy of data if analyst is biased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Questionnaire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183880" cy="3578352"/>
          </a:xfrm>
        </p:spPr>
        <p:txBody>
          <a:bodyPr/>
          <a:lstStyle/>
          <a:p>
            <a:r>
              <a:rPr lang="en-US" dirty="0" smtClean="0"/>
              <a:t>Filling up of structured question pattern</a:t>
            </a:r>
          </a:p>
          <a:p>
            <a:r>
              <a:rPr lang="en-US" dirty="0" smtClean="0"/>
              <a:t>Approval by supervisors done</a:t>
            </a:r>
          </a:p>
          <a:p>
            <a:r>
              <a:rPr lang="en-US" dirty="0" smtClean="0"/>
              <a:t>All job holders participate</a:t>
            </a:r>
          </a:p>
          <a:p>
            <a:r>
              <a:rPr lang="en-US" dirty="0" smtClean="0"/>
              <a:t>Requires lesser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Similar to questionnaire method</a:t>
            </a:r>
          </a:p>
          <a:p>
            <a:r>
              <a:rPr lang="en-US" dirty="0" smtClean="0"/>
              <a:t>Response sheet contains fewer subjective </a:t>
            </a:r>
            <a:r>
              <a:rPr lang="en-US" dirty="0" err="1" smtClean="0"/>
              <a:t>judgements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in large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Technical conference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83880" cy="4187952"/>
          </a:xfrm>
        </p:spPr>
        <p:txBody>
          <a:bodyPr/>
          <a:lstStyle/>
          <a:p>
            <a:r>
              <a:rPr lang="en-US" dirty="0" smtClean="0"/>
              <a:t>Conference of supervisors is used</a:t>
            </a:r>
          </a:p>
          <a:p>
            <a:r>
              <a:rPr lang="en-US" dirty="0" smtClean="0"/>
              <a:t>Analyst initiates discussion.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83880" cy="1051560"/>
          </a:xfrm>
        </p:spPr>
        <p:txBody>
          <a:bodyPr/>
          <a:lstStyle/>
          <a:p>
            <a:r>
              <a:rPr lang="en-US" dirty="0" smtClean="0"/>
              <a:t>Diary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183880" cy="4187952"/>
          </a:xfrm>
        </p:spPr>
        <p:txBody>
          <a:bodyPr/>
          <a:lstStyle/>
          <a:p>
            <a:r>
              <a:rPr lang="en-US" dirty="0" smtClean="0"/>
              <a:t>Job holders record their detail activities each</a:t>
            </a:r>
          </a:p>
          <a:p>
            <a:r>
              <a:rPr lang="en-US" dirty="0" smtClean="0"/>
              <a:t>If faithfully done it is an accurate technique.</a:t>
            </a:r>
          </a:p>
          <a:p>
            <a:r>
              <a:rPr lang="en-US" dirty="0" smtClean="0"/>
              <a:t>Time consuming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62200"/>
            <a:ext cx="5669280" cy="120396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85800"/>
            <a:ext cx="8183880" cy="914400"/>
          </a:xfrm>
        </p:spPr>
        <p:txBody>
          <a:bodyPr/>
          <a:lstStyle/>
          <a:p>
            <a:r>
              <a:rPr lang="en-US" dirty="0" smtClean="0"/>
              <a:t>What is a Job?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81200"/>
            <a:ext cx="8183880" cy="381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JOB</a:t>
            </a:r>
          </a:p>
          <a:p>
            <a:r>
              <a:rPr lang="en-US" dirty="0" smtClean="0"/>
              <a:t>related activities or duties.</a:t>
            </a:r>
          </a:p>
          <a:p>
            <a:r>
              <a:rPr lang="en-US" dirty="0"/>
              <a:t>t</a:t>
            </a:r>
            <a:r>
              <a:rPr lang="en-US" dirty="0" smtClean="0"/>
              <a:t>asks.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TASKS</a:t>
            </a:r>
          </a:p>
          <a:p>
            <a:r>
              <a:rPr lang="en-US" dirty="0"/>
              <a:t>e</a:t>
            </a:r>
            <a:r>
              <a:rPr lang="en-US" dirty="0" smtClean="0"/>
              <a:t>lements of jobs.</a:t>
            </a:r>
          </a:p>
          <a:p>
            <a:r>
              <a:rPr lang="en-US" dirty="0" smtClean="0"/>
              <a:t>“what gets done”.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79080" cy="762000"/>
          </a:xfrm>
        </p:spPr>
        <p:txBody>
          <a:bodyPr/>
          <a:lstStyle/>
          <a:p>
            <a:r>
              <a:rPr lang="en-US" dirty="0" smtClean="0"/>
              <a:t>Stages of HRM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1769748"/>
              </p:ext>
            </p:extLst>
          </p:nvPr>
        </p:nvGraphicFramePr>
        <p:xfrm>
          <a:off x="609600" y="1600200"/>
          <a:ext cx="7924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JOB ANALYSIS-DEFINITION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3806952"/>
          </a:xfrm>
        </p:spPr>
        <p:txBody>
          <a:bodyPr/>
          <a:lstStyle/>
          <a:p>
            <a:r>
              <a:rPr lang="en-US" dirty="0" smtClean="0"/>
              <a:t>Information about the duties, responsibilities, skills, outcomes, and work environment.</a:t>
            </a:r>
          </a:p>
          <a:p>
            <a:r>
              <a:rPr lang="en-US" dirty="0"/>
              <a:t>D</a:t>
            </a:r>
            <a:r>
              <a:rPr lang="en-US" dirty="0" smtClean="0"/>
              <a:t>eveloping </a:t>
            </a:r>
            <a:r>
              <a:rPr lang="en-US" dirty="0" smtClean="0"/>
              <a:t>description of the present method</a:t>
            </a:r>
          </a:p>
          <a:p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 smtClean="0"/>
              <a:t>of the job with other jobs</a:t>
            </a:r>
          </a:p>
          <a:p>
            <a:r>
              <a:rPr lang="en-US" dirty="0"/>
              <a:t>O</a:t>
            </a:r>
            <a:r>
              <a:rPr lang="en-US" dirty="0" smtClean="0"/>
              <a:t>btaining </a:t>
            </a:r>
            <a:r>
              <a:rPr lang="en-US" dirty="0" smtClean="0"/>
              <a:t>the pertinent facts about jobs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85800"/>
            <a:ext cx="8183880" cy="914400"/>
          </a:xfrm>
        </p:spPr>
        <p:txBody>
          <a:bodyPr/>
          <a:lstStyle/>
          <a:p>
            <a:r>
              <a:rPr lang="en-US" dirty="0" smtClean="0"/>
              <a:t>Steps in Job Analysis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81200"/>
            <a:ext cx="8183880" cy="381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1.Job Description </a:t>
            </a:r>
          </a:p>
          <a:p>
            <a:r>
              <a:rPr lang="en-US" dirty="0" smtClean="0"/>
              <a:t>Duties, responsibilities, working conditions,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2.Job specification</a:t>
            </a:r>
          </a:p>
          <a:p>
            <a:r>
              <a:rPr lang="en-US" dirty="0" smtClean="0"/>
              <a:t>What a job demands.</a:t>
            </a:r>
          </a:p>
          <a:p>
            <a:r>
              <a:rPr lang="en-US" dirty="0" smtClean="0"/>
              <a:t>Knowledge, skills, abilities and other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5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 Performance standards</a:t>
            </a:r>
          </a:p>
          <a:p>
            <a:r>
              <a:rPr lang="en-US" dirty="0" smtClean="0"/>
              <a:t>What is expected</a:t>
            </a:r>
          </a:p>
          <a:p>
            <a:r>
              <a:rPr lang="en-US" dirty="0" smtClean="0"/>
              <a:t>Performance is readily quantified, measureable, etc.</a:t>
            </a:r>
          </a:p>
          <a:p>
            <a:r>
              <a:rPr lang="en-US" dirty="0" smtClean="0"/>
              <a:t>May be augmented.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Application of Job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81200"/>
            <a:ext cx="8183880" cy="3810000"/>
          </a:xfrm>
        </p:spPr>
        <p:txBody>
          <a:bodyPr/>
          <a:lstStyle/>
          <a:p>
            <a:r>
              <a:rPr lang="en-US" dirty="0" smtClean="0"/>
              <a:t>Job </a:t>
            </a:r>
            <a:r>
              <a:rPr lang="en-US" dirty="0"/>
              <a:t>D</a:t>
            </a:r>
            <a:r>
              <a:rPr lang="en-US" dirty="0" smtClean="0"/>
              <a:t>escription.</a:t>
            </a:r>
          </a:p>
          <a:p>
            <a:r>
              <a:rPr lang="en-US" dirty="0" smtClean="0"/>
              <a:t>Employee Selection.</a:t>
            </a:r>
          </a:p>
          <a:p>
            <a:r>
              <a:rPr lang="en-US" dirty="0" smtClean="0"/>
              <a:t>Training.</a:t>
            </a:r>
          </a:p>
          <a:p>
            <a:r>
              <a:rPr lang="en-US" dirty="0" smtClean="0"/>
              <a:t>Performance Appraisals.</a:t>
            </a:r>
          </a:p>
          <a:p>
            <a:r>
              <a:rPr lang="en-US" dirty="0" smtClean="0"/>
              <a:t>Job Classification.</a:t>
            </a:r>
          </a:p>
          <a:p>
            <a:r>
              <a:rPr lang="en-US" dirty="0" smtClean="0"/>
              <a:t>Job Evaluation.</a:t>
            </a:r>
          </a:p>
          <a:p>
            <a:r>
              <a:rPr lang="en-US" dirty="0" smtClean="0"/>
              <a:t>Job Design and Redesign.</a:t>
            </a:r>
          </a:p>
        </p:txBody>
      </p:sp>
    </p:spTree>
    <p:extLst>
      <p:ext uri="{BB962C8B-B14F-4D97-AF65-F5344CB8AC3E}">
        <p14:creationId xmlns:p14="http://schemas.microsoft.com/office/powerpoint/2010/main" val="2990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85800"/>
            <a:ext cx="81838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 for conducting Job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81200"/>
            <a:ext cx="8183880" cy="3810000"/>
          </a:xfrm>
        </p:spPr>
        <p:txBody>
          <a:bodyPr/>
          <a:lstStyle/>
          <a:p>
            <a:r>
              <a:rPr lang="en-US" dirty="0" smtClean="0"/>
              <a:t>Training and Development.</a:t>
            </a:r>
          </a:p>
          <a:p>
            <a:r>
              <a:rPr lang="en-US" dirty="0" smtClean="0"/>
              <a:t>Staffing.</a:t>
            </a:r>
          </a:p>
          <a:p>
            <a:r>
              <a:rPr lang="en-US" dirty="0" smtClean="0"/>
              <a:t>Compensation and benefits.</a:t>
            </a:r>
          </a:p>
          <a:p>
            <a:r>
              <a:rPr lang="en-US" dirty="0" smtClean="0"/>
              <a:t>Safety and health.</a:t>
            </a:r>
          </a:p>
          <a:p>
            <a:r>
              <a:rPr lang="en-US" dirty="0" smtClean="0"/>
              <a:t>Employee and labor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9312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Method of job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/>
          <a:lstStyle/>
          <a:p>
            <a:r>
              <a:rPr lang="en-US" dirty="0" smtClean="0"/>
              <a:t>Observation</a:t>
            </a:r>
          </a:p>
          <a:p>
            <a:r>
              <a:rPr lang="en-US" dirty="0" smtClean="0"/>
              <a:t>Interview</a:t>
            </a:r>
          </a:p>
          <a:p>
            <a:r>
              <a:rPr lang="en-US" dirty="0" smtClean="0"/>
              <a:t>Questionnaire</a:t>
            </a:r>
          </a:p>
          <a:p>
            <a:r>
              <a:rPr lang="en-US" dirty="0" smtClean="0"/>
              <a:t>Checklist</a:t>
            </a:r>
          </a:p>
          <a:p>
            <a:r>
              <a:rPr lang="en-US" dirty="0" smtClean="0"/>
              <a:t>Technical conference</a:t>
            </a:r>
          </a:p>
          <a:p>
            <a:r>
              <a:rPr lang="en-US" dirty="0" smtClean="0"/>
              <a:t>Diary method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226</TotalTime>
  <Words>298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Verdana</vt:lpstr>
      <vt:lpstr>Wingdings 2</vt:lpstr>
      <vt:lpstr>Aspect</vt:lpstr>
      <vt:lpstr>JOB ANALYSIS</vt:lpstr>
      <vt:lpstr>What is a Job?</vt:lpstr>
      <vt:lpstr>Stages of HRM</vt:lpstr>
      <vt:lpstr>JOB ANALYSIS-DEFINITION</vt:lpstr>
      <vt:lpstr>Steps in Job Analysis Process</vt:lpstr>
      <vt:lpstr>PowerPoint Presentation</vt:lpstr>
      <vt:lpstr>Important Application of Job Analysis</vt:lpstr>
      <vt:lpstr>Reason for conducting Job Analysis</vt:lpstr>
      <vt:lpstr>Method of job analysis</vt:lpstr>
      <vt:lpstr>Observation </vt:lpstr>
      <vt:lpstr>Interview </vt:lpstr>
      <vt:lpstr>Questionnaire </vt:lpstr>
      <vt:lpstr>Checklist</vt:lpstr>
      <vt:lpstr>Technical conference method</vt:lpstr>
      <vt:lpstr>Diary method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ANALYSIS</dc:title>
  <dc:creator>kriti</dc:creator>
  <cp:lastModifiedBy>rup</cp:lastModifiedBy>
  <cp:revision>14</cp:revision>
  <dcterms:created xsi:type="dcterms:W3CDTF">2014-05-03T20:49:50Z</dcterms:created>
  <dcterms:modified xsi:type="dcterms:W3CDTF">2014-05-03T17:59:56Z</dcterms:modified>
</cp:coreProperties>
</file>