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75" r:id="rId13"/>
    <p:sldId id="267" r:id="rId14"/>
    <p:sldId id="268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BEA558-1176-41C3-9B80-391E3BF405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C34F27-4BAF-4E44-94E6-87D842B5683E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en-US" b="1" dirty="0" err="1" smtClean="0"/>
            <a:t>Имя</a:t>
          </a:r>
          <a:r>
            <a:rPr lang="en-US" b="1" dirty="0" smtClean="0"/>
            <a:t>/</a:t>
          </a:r>
          <a:r>
            <a:rPr lang="en-US" b="1" dirty="0" err="1" smtClean="0"/>
            <a:t>никнейм</a:t>
          </a:r>
          <a:r>
            <a:rPr lang="en-US" b="1" dirty="0" smtClean="0"/>
            <a:t>/</a:t>
          </a:r>
          <a:r>
            <a:rPr lang="en-US" b="1" dirty="0" err="1" smtClean="0"/>
            <a:t>погоняло</a:t>
          </a:r>
          <a:r>
            <a:rPr lang="en-US" b="1" dirty="0" smtClean="0"/>
            <a:t>: </a:t>
          </a:r>
          <a:r>
            <a:rPr lang="en-US" dirty="0" err="1" smtClean="0"/>
            <a:t>Никита</a:t>
          </a:r>
          <a:r>
            <a:rPr lang="en-US" dirty="0" smtClean="0"/>
            <a:t> Данилин, y0nhar, </a:t>
          </a:r>
          <a:r>
            <a:rPr lang="en-US" dirty="0" err="1" smtClean="0"/>
            <a:t>можно</a:t>
          </a:r>
          <a:r>
            <a:rPr lang="en-US" dirty="0" smtClean="0"/>
            <a:t> </a:t>
          </a:r>
          <a:r>
            <a:rPr lang="en-US" dirty="0" err="1" smtClean="0"/>
            <a:t>просто</a:t>
          </a:r>
          <a:r>
            <a:rPr lang="en-US" dirty="0" smtClean="0"/>
            <a:t> </a:t>
          </a:r>
          <a:r>
            <a:rPr lang="en-US" dirty="0" err="1" smtClean="0"/>
            <a:t>Никита</a:t>
          </a:r>
          <a:endParaRPr lang="en-US" dirty="0"/>
        </a:p>
      </dgm:t>
    </dgm:pt>
    <dgm:pt modelId="{234CB087-80EA-4EF0-A887-965084B777A9}" type="parTrans" cxnId="{2CF23FEA-0311-4C5C-8160-9FCFEC9DDF6D}">
      <dgm:prSet/>
      <dgm:spPr/>
      <dgm:t>
        <a:bodyPr/>
        <a:lstStyle/>
        <a:p>
          <a:endParaRPr lang="ru-RU"/>
        </a:p>
      </dgm:t>
    </dgm:pt>
    <dgm:pt modelId="{8C736F1F-CACD-4CB8-9966-92AA00840F5C}" type="sibTrans" cxnId="{2CF23FEA-0311-4C5C-8160-9FCFEC9DDF6D}">
      <dgm:prSet/>
      <dgm:spPr/>
      <dgm:t>
        <a:bodyPr/>
        <a:lstStyle/>
        <a:p>
          <a:endParaRPr lang="ru-RU"/>
        </a:p>
      </dgm:t>
    </dgm:pt>
    <dgm:pt modelId="{721B3D12-CBE0-445F-B714-BAB417FC00ED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en-US" b="1" dirty="0" err="1" smtClean="0"/>
            <a:t>Место</a:t>
          </a:r>
          <a:r>
            <a:rPr lang="en-US" b="1" dirty="0" smtClean="0"/>
            <a:t> </a:t>
          </a:r>
          <a:r>
            <a:rPr lang="en-US" b="1" dirty="0" err="1" smtClean="0"/>
            <a:t>учёбы</a:t>
          </a:r>
          <a:r>
            <a:rPr lang="en-US" b="1" dirty="0" smtClean="0"/>
            <a:t>: </a:t>
          </a:r>
          <a:r>
            <a:rPr lang="en-US" dirty="0" smtClean="0"/>
            <a:t>МТУСИ, БКС, 4-ый </a:t>
          </a:r>
          <a:r>
            <a:rPr lang="en-US" dirty="0" err="1" smtClean="0"/>
            <a:t>курс</a:t>
          </a:r>
          <a:endParaRPr lang="en-US" dirty="0"/>
        </a:p>
      </dgm:t>
    </dgm:pt>
    <dgm:pt modelId="{2C1DB636-1B13-4FDF-B6CE-275CEAAA0627}" type="parTrans" cxnId="{CEDF36A6-4C5C-45E9-AC9D-FEB830507DF2}">
      <dgm:prSet/>
      <dgm:spPr/>
      <dgm:t>
        <a:bodyPr/>
        <a:lstStyle/>
        <a:p>
          <a:endParaRPr lang="ru-RU"/>
        </a:p>
      </dgm:t>
    </dgm:pt>
    <dgm:pt modelId="{AE0B44BD-703B-489D-B7D2-85E41412FF1E}" type="sibTrans" cxnId="{CEDF36A6-4C5C-45E9-AC9D-FEB830507DF2}">
      <dgm:prSet/>
      <dgm:spPr/>
      <dgm:t>
        <a:bodyPr/>
        <a:lstStyle/>
        <a:p>
          <a:endParaRPr lang="ru-RU"/>
        </a:p>
      </dgm:t>
    </dgm:pt>
    <dgm:pt modelId="{18338CFB-6095-4ECA-8C51-1CFD011E236A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en-US" b="1" smtClean="0"/>
            <a:t>Место работы: </a:t>
          </a:r>
          <a:r>
            <a:rPr lang="en-US" smtClean="0"/>
            <a:t>«Кросс технолоджис», WEB Pentester</a:t>
          </a:r>
          <a:endParaRPr lang="en-US"/>
        </a:p>
      </dgm:t>
    </dgm:pt>
    <dgm:pt modelId="{3B5DEB70-FFB9-47F4-B771-ACF259D13D61}" type="parTrans" cxnId="{BDA91760-6906-4446-84FB-B2EBC5A45165}">
      <dgm:prSet/>
      <dgm:spPr/>
      <dgm:t>
        <a:bodyPr/>
        <a:lstStyle/>
        <a:p>
          <a:endParaRPr lang="ru-RU"/>
        </a:p>
      </dgm:t>
    </dgm:pt>
    <dgm:pt modelId="{979D5678-38E4-4623-B062-D315B32ED05D}" type="sibTrans" cxnId="{BDA91760-6906-4446-84FB-B2EBC5A45165}">
      <dgm:prSet/>
      <dgm:spPr/>
      <dgm:t>
        <a:bodyPr/>
        <a:lstStyle/>
        <a:p>
          <a:endParaRPr lang="ru-RU"/>
        </a:p>
      </dgm:t>
    </dgm:pt>
    <dgm:pt modelId="{A22E9C81-963B-4445-87B0-4C9F528F8E1F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en-US" b="1" dirty="0" smtClean="0"/>
            <a:t>CTF: </a:t>
          </a:r>
          <a:r>
            <a:rPr lang="en-US" dirty="0" err="1" smtClean="0"/>
            <a:t>Тусуюсь</a:t>
          </a:r>
          <a:r>
            <a:rPr lang="en-US" dirty="0" smtClean="0"/>
            <a:t> с </a:t>
          </a:r>
          <a:r>
            <a:rPr lang="en-US" dirty="0" err="1" smtClean="0"/>
            <a:t>некими</a:t>
          </a:r>
          <a:r>
            <a:rPr lang="en-US" dirty="0" smtClean="0"/>
            <a:t> </a:t>
          </a:r>
          <a:r>
            <a:rPr lang="en-US" dirty="0" err="1" smtClean="0"/>
            <a:t>двоичными</a:t>
          </a:r>
          <a:r>
            <a:rPr lang="en-US" dirty="0" smtClean="0"/>
            <a:t> </a:t>
          </a:r>
          <a:r>
            <a:rPr lang="en-US" dirty="0" err="1" smtClean="0"/>
            <a:t>медведями</a:t>
          </a:r>
          <a:r>
            <a:rPr lang="en-US" dirty="0" smtClean="0"/>
            <a:t> Binary Bears. </a:t>
          </a:r>
          <a:r>
            <a:rPr lang="en-US" dirty="0" err="1" smtClean="0"/>
            <a:t>Решать</a:t>
          </a:r>
          <a:r>
            <a:rPr lang="en-US" dirty="0" smtClean="0"/>
            <a:t> </a:t>
          </a:r>
          <a:r>
            <a:rPr lang="en-US" dirty="0" err="1" smtClean="0"/>
            <a:t>пытаюсь</a:t>
          </a:r>
          <a:r>
            <a:rPr lang="en-US" dirty="0" smtClean="0"/>
            <a:t> </a:t>
          </a:r>
          <a:r>
            <a:rPr lang="en-US" dirty="0" err="1" smtClean="0"/>
            <a:t>всего</a:t>
          </a:r>
          <a:r>
            <a:rPr lang="en-US" dirty="0" smtClean="0"/>
            <a:t> </a:t>
          </a:r>
          <a:r>
            <a:rPr lang="en-US" dirty="0" err="1" smtClean="0"/>
            <a:t>понемногу</a:t>
          </a:r>
          <a:r>
            <a:rPr lang="en-US" dirty="0" smtClean="0"/>
            <a:t>, </a:t>
          </a:r>
          <a:r>
            <a:rPr lang="en-US" dirty="0" err="1" smtClean="0"/>
            <a:t>но</a:t>
          </a:r>
          <a:r>
            <a:rPr lang="en-US" dirty="0" smtClean="0"/>
            <a:t> в </a:t>
          </a:r>
          <a:r>
            <a:rPr lang="en-US" dirty="0" err="1" smtClean="0"/>
            <a:t>основном</a:t>
          </a:r>
          <a:r>
            <a:rPr lang="en-US" dirty="0" smtClean="0"/>
            <a:t> - WEB.</a:t>
          </a:r>
          <a:endParaRPr lang="en-US" dirty="0"/>
        </a:p>
      </dgm:t>
    </dgm:pt>
    <dgm:pt modelId="{F1BFAE1D-8F0E-4B64-8CB7-17C9B93A766A}" type="parTrans" cxnId="{28D4F521-4196-4BAE-9F12-874ED7E61EAE}">
      <dgm:prSet/>
      <dgm:spPr/>
      <dgm:t>
        <a:bodyPr/>
        <a:lstStyle/>
        <a:p>
          <a:endParaRPr lang="ru-RU"/>
        </a:p>
      </dgm:t>
    </dgm:pt>
    <dgm:pt modelId="{48A8AA54-62FF-43EF-A75F-37EE9520CC71}" type="sibTrans" cxnId="{28D4F521-4196-4BAE-9F12-874ED7E61EAE}">
      <dgm:prSet/>
      <dgm:spPr/>
      <dgm:t>
        <a:bodyPr/>
        <a:lstStyle/>
        <a:p>
          <a:endParaRPr lang="ru-RU"/>
        </a:p>
      </dgm:t>
    </dgm:pt>
    <dgm:pt modelId="{0A7B7D7E-F1EC-4B0D-849A-C26F0DB9EE4B}" type="pres">
      <dgm:prSet presAssocID="{13BEA558-1176-41C3-9B80-391E3BF4052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C46F5B6-82C0-482F-8550-0E6FA0D31B36}" type="pres">
      <dgm:prSet presAssocID="{E3C34F27-4BAF-4E44-94E6-87D842B5683E}" presName="parentText" presStyleLbl="node1" presStyleIdx="0" presStyleCnt="4" custLinFactY="-32301" custLinFactNeighborX="1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2B67E5-0489-45C5-92D7-7A7462505368}" type="pres">
      <dgm:prSet presAssocID="{8C736F1F-CACD-4CB8-9966-92AA00840F5C}" presName="spacer" presStyleCnt="0"/>
      <dgm:spPr/>
    </dgm:pt>
    <dgm:pt modelId="{C66C5A25-F69F-4AE3-90A4-6DEDFA52152F}" type="pres">
      <dgm:prSet presAssocID="{721B3D12-CBE0-445F-B714-BAB417FC00ED}" presName="parentText" presStyleLbl="node1" presStyleIdx="1" presStyleCnt="4" custLinFactY="-511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E1D6E9-A781-4379-96C3-D9687EE55083}" type="pres">
      <dgm:prSet presAssocID="{AE0B44BD-703B-489D-B7D2-85E41412FF1E}" presName="spacer" presStyleCnt="0"/>
      <dgm:spPr/>
    </dgm:pt>
    <dgm:pt modelId="{7339A844-1A30-4606-A7A5-DDF0869A9B5B}" type="pres">
      <dgm:prSet presAssocID="{18338CFB-6095-4ECA-8C51-1CFD011E236A}" presName="parentText" presStyleLbl="node1" presStyleIdx="2" presStyleCnt="4" custLinFactY="462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3930E5-7185-4064-84A2-6C2AFA144EBD}" type="pres">
      <dgm:prSet presAssocID="{979D5678-38E4-4623-B062-D315B32ED05D}" presName="spacer" presStyleCnt="0"/>
      <dgm:spPr/>
    </dgm:pt>
    <dgm:pt modelId="{6AF8983D-8105-410B-9682-DEA3FE009271}" type="pres">
      <dgm:prSet presAssocID="{A22E9C81-963B-4445-87B0-4C9F528F8E1F}" presName="parentText" presStyleLbl="node1" presStyleIdx="3" presStyleCnt="4" custLinFactY="32301" custLinFactNeighborX="-31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15EDD38-0262-478B-B072-FE9F46192D0D}" type="presOf" srcId="{13BEA558-1176-41C3-9B80-391E3BF40520}" destId="{0A7B7D7E-F1EC-4B0D-849A-C26F0DB9EE4B}" srcOrd="0" destOrd="0" presId="urn:microsoft.com/office/officeart/2005/8/layout/vList2"/>
    <dgm:cxn modelId="{2CF23FEA-0311-4C5C-8160-9FCFEC9DDF6D}" srcId="{13BEA558-1176-41C3-9B80-391E3BF40520}" destId="{E3C34F27-4BAF-4E44-94E6-87D842B5683E}" srcOrd="0" destOrd="0" parTransId="{234CB087-80EA-4EF0-A887-965084B777A9}" sibTransId="{8C736F1F-CACD-4CB8-9966-92AA00840F5C}"/>
    <dgm:cxn modelId="{28D4F521-4196-4BAE-9F12-874ED7E61EAE}" srcId="{13BEA558-1176-41C3-9B80-391E3BF40520}" destId="{A22E9C81-963B-4445-87B0-4C9F528F8E1F}" srcOrd="3" destOrd="0" parTransId="{F1BFAE1D-8F0E-4B64-8CB7-17C9B93A766A}" sibTransId="{48A8AA54-62FF-43EF-A75F-37EE9520CC71}"/>
    <dgm:cxn modelId="{5CBBCA9E-23CA-46A5-8A4E-8C8C2588F128}" type="presOf" srcId="{A22E9C81-963B-4445-87B0-4C9F528F8E1F}" destId="{6AF8983D-8105-410B-9682-DEA3FE009271}" srcOrd="0" destOrd="0" presId="urn:microsoft.com/office/officeart/2005/8/layout/vList2"/>
    <dgm:cxn modelId="{BDA91760-6906-4446-84FB-B2EBC5A45165}" srcId="{13BEA558-1176-41C3-9B80-391E3BF40520}" destId="{18338CFB-6095-4ECA-8C51-1CFD011E236A}" srcOrd="2" destOrd="0" parTransId="{3B5DEB70-FFB9-47F4-B771-ACF259D13D61}" sibTransId="{979D5678-38E4-4623-B062-D315B32ED05D}"/>
    <dgm:cxn modelId="{CEDF36A6-4C5C-45E9-AC9D-FEB830507DF2}" srcId="{13BEA558-1176-41C3-9B80-391E3BF40520}" destId="{721B3D12-CBE0-445F-B714-BAB417FC00ED}" srcOrd="1" destOrd="0" parTransId="{2C1DB636-1B13-4FDF-B6CE-275CEAAA0627}" sibTransId="{AE0B44BD-703B-489D-B7D2-85E41412FF1E}"/>
    <dgm:cxn modelId="{286A7E11-71F9-4E86-979B-B4CCC97BCF5E}" type="presOf" srcId="{18338CFB-6095-4ECA-8C51-1CFD011E236A}" destId="{7339A844-1A30-4606-A7A5-DDF0869A9B5B}" srcOrd="0" destOrd="0" presId="urn:microsoft.com/office/officeart/2005/8/layout/vList2"/>
    <dgm:cxn modelId="{EB7CE995-5927-4A68-BE84-B012613ECD8F}" type="presOf" srcId="{721B3D12-CBE0-445F-B714-BAB417FC00ED}" destId="{C66C5A25-F69F-4AE3-90A4-6DEDFA52152F}" srcOrd="0" destOrd="0" presId="urn:microsoft.com/office/officeart/2005/8/layout/vList2"/>
    <dgm:cxn modelId="{23F57B34-A0D5-4DBE-867E-AEF56DB5BBEC}" type="presOf" srcId="{E3C34F27-4BAF-4E44-94E6-87D842B5683E}" destId="{4C46F5B6-82C0-482F-8550-0E6FA0D31B36}" srcOrd="0" destOrd="0" presId="urn:microsoft.com/office/officeart/2005/8/layout/vList2"/>
    <dgm:cxn modelId="{6E3E1D8C-5857-4683-8CF2-B779D29E76DC}" type="presParOf" srcId="{0A7B7D7E-F1EC-4B0D-849A-C26F0DB9EE4B}" destId="{4C46F5B6-82C0-482F-8550-0E6FA0D31B36}" srcOrd="0" destOrd="0" presId="urn:microsoft.com/office/officeart/2005/8/layout/vList2"/>
    <dgm:cxn modelId="{05793975-7207-4A99-AE81-2E6167820FA9}" type="presParOf" srcId="{0A7B7D7E-F1EC-4B0D-849A-C26F0DB9EE4B}" destId="{752B67E5-0489-45C5-92D7-7A7462505368}" srcOrd="1" destOrd="0" presId="urn:microsoft.com/office/officeart/2005/8/layout/vList2"/>
    <dgm:cxn modelId="{FE5E0EA1-28BA-415F-A443-C9B2907B749C}" type="presParOf" srcId="{0A7B7D7E-F1EC-4B0D-849A-C26F0DB9EE4B}" destId="{C66C5A25-F69F-4AE3-90A4-6DEDFA52152F}" srcOrd="2" destOrd="0" presId="urn:microsoft.com/office/officeart/2005/8/layout/vList2"/>
    <dgm:cxn modelId="{5193DC9B-20E3-442B-999B-E985ABC72318}" type="presParOf" srcId="{0A7B7D7E-F1EC-4B0D-849A-C26F0DB9EE4B}" destId="{2CE1D6E9-A781-4379-96C3-D9687EE55083}" srcOrd="3" destOrd="0" presId="urn:microsoft.com/office/officeart/2005/8/layout/vList2"/>
    <dgm:cxn modelId="{3A55986F-3C10-48FA-815B-CE1DAA518697}" type="presParOf" srcId="{0A7B7D7E-F1EC-4B0D-849A-C26F0DB9EE4B}" destId="{7339A844-1A30-4606-A7A5-DDF0869A9B5B}" srcOrd="4" destOrd="0" presId="urn:microsoft.com/office/officeart/2005/8/layout/vList2"/>
    <dgm:cxn modelId="{0BA8A9CB-3924-4651-B789-91D57AF3A207}" type="presParOf" srcId="{0A7B7D7E-F1EC-4B0D-849A-C26F0DB9EE4B}" destId="{453930E5-7185-4064-84A2-6C2AFA144EBD}" srcOrd="5" destOrd="0" presId="urn:microsoft.com/office/officeart/2005/8/layout/vList2"/>
    <dgm:cxn modelId="{ACB71885-9A14-41BA-80C9-4D1EB0216CD0}" type="presParOf" srcId="{0A7B7D7E-F1EC-4B0D-849A-C26F0DB9EE4B}" destId="{6AF8983D-8105-410B-9682-DEA3FE00927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798978-AB66-4582-9457-9F29A07CAB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E70C28A-F031-43F9-990D-6DECBCD83829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ru-RU" b="1" dirty="0" err="1" smtClean="0"/>
            <a:t>Android</a:t>
          </a:r>
          <a:r>
            <a:rPr lang="ru-RU" b="1" dirty="0" smtClean="0"/>
            <a:t> </a:t>
          </a:r>
          <a:r>
            <a:rPr lang="ru-RU" b="0" dirty="0" smtClean="0"/>
            <a:t>— это операционная система для мобильных устройств, таких как </a:t>
          </a:r>
          <a:r>
            <a:rPr lang="ru-RU" b="1" dirty="0" smtClean="0">
              <a:solidFill>
                <a:schemeClr val="bg1"/>
              </a:solidFill>
            </a:rPr>
            <a:t>смартфоны, планшеты, телевизоры (</a:t>
          </a:r>
          <a:r>
            <a:rPr lang="ru-RU" b="1" dirty="0" err="1" smtClean="0">
              <a:solidFill>
                <a:schemeClr val="bg1"/>
              </a:solidFill>
            </a:rPr>
            <a:t>Android</a:t>
          </a:r>
          <a:r>
            <a:rPr lang="ru-RU" b="1" dirty="0" smtClean="0">
              <a:solidFill>
                <a:schemeClr val="bg1"/>
              </a:solidFill>
            </a:rPr>
            <a:t> TV), часы (</a:t>
          </a:r>
          <a:r>
            <a:rPr lang="ru-RU" b="1" dirty="0" err="1" smtClean="0">
              <a:solidFill>
                <a:schemeClr val="bg1"/>
              </a:solidFill>
            </a:rPr>
            <a:t>Wear</a:t>
          </a:r>
          <a:r>
            <a:rPr lang="ru-RU" b="1" dirty="0" smtClean="0">
              <a:solidFill>
                <a:schemeClr val="bg1"/>
              </a:solidFill>
            </a:rPr>
            <a:t> OS), автомобили (</a:t>
          </a:r>
          <a:r>
            <a:rPr lang="ru-RU" b="1" dirty="0" err="1" smtClean="0">
              <a:solidFill>
                <a:schemeClr val="bg1"/>
              </a:solidFill>
            </a:rPr>
            <a:t>Android</a:t>
          </a:r>
          <a:r>
            <a:rPr lang="ru-RU" b="1" dirty="0" smtClean="0">
              <a:solidFill>
                <a:schemeClr val="bg1"/>
              </a:solidFill>
            </a:rPr>
            <a:t> </a:t>
          </a:r>
          <a:r>
            <a:rPr lang="ru-RU" b="1" dirty="0" err="1" smtClean="0">
              <a:solidFill>
                <a:schemeClr val="bg1"/>
              </a:solidFill>
            </a:rPr>
            <a:t>Auto</a:t>
          </a:r>
          <a:r>
            <a:rPr lang="ru-RU" b="1" dirty="0" smtClean="0">
              <a:solidFill>
                <a:schemeClr val="bg1"/>
              </a:solidFill>
            </a:rPr>
            <a:t>) </a:t>
          </a:r>
          <a:r>
            <a:rPr lang="ru-RU" b="0" dirty="0" smtClean="0"/>
            <a:t>и др. Основана на ядре </a:t>
          </a:r>
          <a:r>
            <a:rPr lang="ru-RU" b="0" dirty="0" err="1" smtClean="0"/>
            <a:t>Linux</a:t>
          </a:r>
          <a:r>
            <a:rPr lang="ru-RU" b="0" dirty="0" smtClean="0"/>
            <a:t> и собственной реализации виртуальной машины </a:t>
          </a:r>
          <a:r>
            <a:rPr lang="ru-RU" b="0" dirty="0" err="1" smtClean="0"/>
            <a:t>Java</a:t>
          </a:r>
          <a:r>
            <a:rPr lang="ru-RU" b="0" dirty="0" smtClean="0"/>
            <a:t> компании </a:t>
          </a:r>
          <a:r>
            <a:rPr lang="ru-RU" b="0" dirty="0" err="1" smtClean="0"/>
            <a:t>Google</a:t>
          </a:r>
          <a:endParaRPr lang="en-US" b="0" dirty="0"/>
        </a:p>
      </dgm:t>
    </dgm:pt>
    <dgm:pt modelId="{1C2318E8-A33A-461C-A56D-E50BFA8B211B}" type="parTrans" cxnId="{CFB2382F-45C8-4DFA-8CCC-8B16ED227EA2}">
      <dgm:prSet/>
      <dgm:spPr/>
      <dgm:t>
        <a:bodyPr/>
        <a:lstStyle/>
        <a:p>
          <a:endParaRPr lang="ru-RU"/>
        </a:p>
      </dgm:t>
    </dgm:pt>
    <dgm:pt modelId="{12FDBB77-1048-4034-BC55-0657F9EBE24C}" type="sibTrans" cxnId="{CFB2382F-45C8-4DFA-8CCC-8B16ED227EA2}">
      <dgm:prSet/>
      <dgm:spPr/>
      <dgm:t>
        <a:bodyPr/>
        <a:lstStyle/>
        <a:p>
          <a:endParaRPr lang="ru-RU"/>
        </a:p>
      </dgm:t>
    </dgm:pt>
    <dgm:pt modelId="{0C6E27FE-E576-448A-8FCC-07D3CE271982}" type="pres">
      <dgm:prSet presAssocID="{A6798978-AB66-4582-9457-9F29A07CAB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48EC411-F5CA-4854-8E2E-F8B414EB0B02}" type="pres">
      <dgm:prSet presAssocID="{BE70C28A-F031-43F9-990D-6DECBCD83829}" presName="parentText" presStyleLbl="node1" presStyleIdx="0" presStyleCnt="1" custLinFactNeighborX="-94861" custLinFactNeighborY="7920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FB2382F-45C8-4DFA-8CCC-8B16ED227EA2}" srcId="{A6798978-AB66-4582-9457-9F29A07CABA9}" destId="{BE70C28A-F031-43F9-990D-6DECBCD83829}" srcOrd="0" destOrd="0" parTransId="{1C2318E8-A33A-461C-A56D-E50BFA8B211B}" sibTransId="{12FDBB77-1048-4034-BC55-0657F9EBE24C}"/>
    <dgm:cxn modelId="{5F61DC4B-58BA-4494-A2C8-FE51645DF6A2}" type="presOf" srcId="{BE70C28A-F031-43F9-990D-6DECBCD83829}" destId="{448EC411-F5CA-4854-8E2E-F8B414EB0B02}" srcOrd="0" destOrd="0" presId="urn:microsoft.com/office/officeart/2005/8/layout/vList2"/>
    <dgm:cxn modelId="{4D43E0D6-B224-433C-AC38-A535053CF6BE}" type="presOf" srcId="{A6798978-AB66-4582-9457-9F29A07CABA9}" destId="{0C6E27FE-E576-448A-8FCC-07D3CE271982}" srcOrd="0" destOrd="0" presId="urn:microsoft.com/office/officeart/2005/8/layout/vList2"/>
    <dgm:cxn modelId="{7FFEC274-0D3B-4E85-92FC-4E4D6337E008}" type="presParOf" srcId="{0C6E27FE-E576-448A-8FCC-07D3CE271982}" destId="{448EC411-F5CA-4854-8E2E-F8B414EB0B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798978-AB66-4582-9457-9F29A07CAB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E70C28A-F031-43F9-990D-6DECBCD83829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en-US" b="1" dirty="0" smtClean="0"/>
            <a:t>API Level (Application Programming Interface Level) </a:t>
          </a:r>
          <a:r>
            <a:rPr lang="en-US" b="0" dirty="0" smtClean="0"/>
            <a:t>– </a:t>
          </a:r>
          <a:r>
            <a:rPr lang="ru-RU" b="0" dirty="0" smtClean="0"/>
            <a:t>это уникальный числовой идентификатор, который соответствует определённой версии </a:t>
          </a:r>
          <a:r>
            <a:rPr lang="en-US" b="0" dirty="0" smtClean="0"/>
            <a:t>Android.</a:t>
          </a:r>
          <a:endParaRPr lang="en-US" b="0" dirty="0"/>
        </a:p>
      </dgm:t>
    </dgm:pt>
    <dgm:pt modelId="{1C2318E8-A33A-461C-A56D-E50BFA8B211B}" type="parTrans" cxnId="{CFB2382F-45C8-4DFA-8CCC-8B16ED227EA2}">
      <dgm:prSet/>
      <dgm:spPr/>
      <dgm:t>
        <a:bodyPr/>
        <a:lstStyle/>
        <a:p>
          <a:endParaRPr lang="ru-RU"/>
        </a:p>
      </dgm:t>
    </dgm:pt>
    <dgm:pt modelId="{12FDBB77-1048-4034-BC55-0657F9EBE24C}" type="sibTrans" cxnId="{CFB2382F-45C8-4DFA-8CCC-8B16ED227EA2}">
      <dgm:prSet/>
      <dgm:spPr/>
      <dgm:t>
        <a:bodyPr/>
        <a:lstStyle/>
        <a:p>
          <a:endParaRPr lang="ru-RU"/>
        </a:p>
      </dgm:t>
    </dgm:pt>
    <dgm:pt modelId="{0C6E27FE-E576-448A-8FCC-07D3CE271982}" type="pres">
      <dgm:prSet presAssocID="{A6798978-AB66-4582-9457-9F29A07CAB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48EC411-F5CA-4854-8E2E-F8B414EB0B02}" type="pres">
      <dgm:prSet presAssocID="{BE70C28A-F031-43F9-990D-6DECBCD83829}" presName="parentText" presStyleLbl="node1" presStyleIdx="0" presStyleCnt="1" custLinFactX="13899" custLinFactNeighborX="100000" custLinFactNeighborY="1957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FB2382F-45C8-4DFA-8CCC-8B16ED227EA2}" srcId="{A6798978-AB66-4582-9457-9F29A07CABA9}" destId="{BE70C28A-F031-43F9-990D-6DECBCD83829}" srcOrd="0" destOrd="0" parTransId="{1C2318E8-A33A-461C-A56D-E50BFA8B211B}" sibTransId="{12FDBB77-1048-4034-BC55-0657F9EBE24C}"/>
    <dgm:cxn modelId="{5F61DC4B-58BA-4494-A2C8-FE51645DF6A2}" type="presOf" srcId="{BE70C28A-F031-43F9-990D-6DECBCD83829}" destId="{448EC411-F5CA-4854-8E2E-F8B414EB0B02}" srcOrd="0" destOrd="0" presId="urn:microsoft.com/office/officeart/2005/8/layout/vList2"/>
    <dgm:cxn modelId="{4D43E0D6-B224-433C-AC38-A535053CF6BE}" type="presOf" srcId="{A6798978-AB66-4582-9457-9F29A07CABA9}" destId="{0C6E27FE-E576-448A-8FCC-07D3CE271982}" srcOrd="0" destOrd="0" presId="urn:microsoft.com/office/officeart/2005/8/layout/vList2"/>
    <dgm:cxn modelId="{7FFEC274-0D3B-4E85-92FC-4E4D6337E008}" type="presParOf" srcId="{0C6E27FE-E576-448A-8FCC-07D3CE271982}" destId="{448EC411-F5CA-4854-8E2E-F8B414EB0B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4020F0-8A30-4C14-806A-293A609813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96355C2-2A32-41AA-B3AB-4E80C170F777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ART (Android Runtime) </a:t>
          </a:r>
          <a:r>
            <a:rPr lang="en-US" dirty="0" smtClean="0"/>
            <a:t>– </a:t>
          </a:r>
          <a:r>
            <a:rPr lang="en-US" dirty="0" err="1" smtClean="0"/>
            <a:t>это</a:t>
          </a:r>
          <a:r>
            <a:rPr lang="en-US" dirty="0" smtClean="0"/>
            <a:t> </a:t>
          </a:r>
          <a:r>
            <a:rPr lang="en-US" dirty="0" err="1" smtClean="0"/>
            <a:t>среда</a:t>
          </a:r>
          <a:r>
            <a:rPr lang="en-US" dirty="0" smtClean="0"/>
            <a:t> </a:t>
          </a:r>
          <a:r>
            <a:rPr lang="en-US" dirty="0" err="1" smtClean="0"/>
            <a:t>выполнения</a:t>
          </a:r>
          <a:r>
            <a:rPr lang="en-US" dirty="0" smtClean="0"/>
            <a:t> (runtime), </a:t>
          </a:r>
          <a:r>
            <a:rPr lang="en-US" dirty="0" err="1" smtClean="0"/>
            <a:t>используемая</a:t>
          </a:r>
          <a:r>
            <a:rPr lang="en-US" dirty="0" smtClean="0"/>
            <a:t> в Android </a:t>
          </a:r>
          <a:r>
            <a:rPr lang="en-US" dirty="0" err="1" smtClean="0"/>
            <a:t>для</a:t>
          </a:r>
          <a:r>
            <a:rPr lang="en-US" dirty="0" smtClean="0"/>
            <a:t> </a:t>
          </a:r>
          <a:r>
            <a:rPr lang="en-US" dirty="0" err="1" smtClean="0"/>
            <a:t>запуска</a:t>
          </a:r>
          <a:r>
            <a:rPr lang="en-US" dirty="0" smtClean="0"/>
            <a:t> </a:t>
          </a:r>
          <a:r>
            <a:rPr lang="en-US" dirty="0" err="1" smtClean="0"/>
            <a:t>приложений</a:t>
          </a:r>
          <a:r>
            <a:rPr lang="en-US" dirty="0" smtClean="0"/>
            <a:t>. </a:t>
          </a:r>
          <a:r>
            <a:rPr lang="en-US" dirty="0" err="1" smtClean="0"/>
            <a:t>Она</a:t>
          </a:r>
          <a:r>
            <a:rPr lang="en-US" dirty="0" smtClean="0"/>
            <a:t> </a:t>
          </a:r>
          <a:r>
            <a:rPr lang="en-US" dirty="0" err="1" smtClean="0"/>
            <a:t>была</a:t>
          </a:r>
          <a:r>
            <a:rPr lang="en-US" dirty="0" smtClean="0"/>
            <a:t> </a:t>
          </a:r>
          <a:r>
            <a:rPr lang="en-US" dirty="0" err="1" smtClean="0"/>
            <a:t>представлена</a:t>
          </a:r>
          <a:r>
            <a:rPr lang="en-US" dirty="0" smtClean="0"/>
            <a:t> в </a:t>
          </a:r>
          <a:r>
            <a:rPr lang="en-US" b="1" dirty="0" smtClean="0"/>
            <a:t>Android 4.4 KitKat</a:t>
          </a:r>
          <a:r>
            <a:rPr lang="en-US" dirty="0" smtClean="0"/>
            <a:t> </a:t>
          </a:r>
          <a:r>
            <a:rPr lang="en-US" dirty="0" err="1" smtClean="0"/>
            <a:t>как</a:t>
          </a:r>
          <a:r>
            <a:rPr lang="en-US" dirty="0" smtClean="0"/>
            <a:t> </a:t>
          </a:r>
          <a:r>
            <a:rPr lang="en-US" dirty="0" err="1" smtClean="0"/>
            <a:t>экспериментальная</a:t>
          </a:r>
          <a:r>
            <a:rPr lang="en-US" dirty="0" smtClean="0"/>
            <a:t> </a:t>
          </a:r>
          <a:r>
            <a:rPr lang="en-US" dirty="0" err="1" smtClean="0"/>
            <a:t>функция</a:t>
          </a:r>
          <a:r>
            <a:rPr lang="en-US" dirty="0" smtClean="0"/>
            <a:t>, а </a:t>
          </a:r>
          <a:r>
            <a:rPr lang="en-US" dirty="0" err="1" smtClean="0"/>
            <a:t>начиная</a:t>
          </a:r>
          <a:r>
            <a:rPr lang="en-US" dirty="0" smtClean="0"/>
            <a:t> с </a:t>
          </a:r>
          <a:r>
            <a:rPr lang="en-US" b="1" dirty="0" smtClean="0"/>
            <a:t>Android 5.0 Lollipop (API Level 21) </a:t>
          </a:r>
          <a:r>
            <a:rPr lang="en-US" dirty="0" err="1" smtClean="0"/>
            <a:t>полностью</a:t>
          </a:r>
          <a:r>
            <a:rPr lang="en-US" dirty="0" smtClean="0"/>
            <a:t> </a:t>
          </a:r>
          <a:r>
            <a:rPr lang="en-US" dirty="0" err="1" smtClean="0"/>
            <a:t>заменила</a:t>
          </a:r>
          <a:r>
            <a:rPr lang="en-US" dirty="0" smtClean="0"/>
            <a:t> </a:t>
          </a:r>
          <a:r>
            <a:rPr lang="en-US" b="1" dirty="0" err="1" smtClean="0"/>
            <a:t>Dalvik</a:t>
          </a:r>
          <a:r>
            <a:rPr lang="en-US" b="1" dirty="0" smtClean="0"/>
            <a:t> Virtual Machine (DVM).</a:t>
          </a:r>
        </a:p>
        <a:p>
          <a:pPr rtl="0"/>
          <a:endParaRPr lang="en-US" b="1" dirty="0" smtClean="0"/>
        </a:p>
        <a:p>
          <a:pPr rtl="0"/>
          <a:r>
            <a:rPr lang="en-US" dirty="0" err="1" smtClean="0"/>
            <a:t>Отвечает</a:t>
          </a:r>
          <a:r>
            <a:rPr lang="en-US" dirty="0" smtClean="0"/>
            <a:t> </a:t>
          </a:r>
          <a:r>
            <a:rPr lang="en-US" dirty="0" err="1" smtClean="0"/>
            <a:t>за</a:t>
          </a:r>
          <a:r>
            <a:rPr lang="en-US" dirty="0" smtClean="0"/>
            <a:t> </a:t>
          </a:r>
          <a:r>
            <a:rPr lang="en-US" b="1" dirty="0" err="1" smtClean="0"/>
            <a:t>исполнение</a:t>
          </a:r>
          <a:r>
            <a:rPr lang="en-US" b="1" dirty="0" smtClean="0"/>
            <a:t> </a:t>
          </a:r>
          <a:r>
            <a:rPr lang="en-US" b="1" dirty="0" err="1" smtClean="0"/>
            <a:t>кода</a:t>
          </a:r>
          <a:r>
            <a:rPr lang="en-US" b="1" dirty="0" smtClean="0"/>
            <a:t> </a:t>
          </a:r>
          <a:r>
            <a:rPr lang="en-US" dirty="0" smtClean="0"/>
            <a:t>Android-</a:t>
          </a:r>
          <a:r>
            <a:rPr lang="en-US" dirty="0" err="1" smtClean="0"/>
            <a:t>приложений</a:t>
          </a:r>
          <a:r>
            <a:rPr lang="en-US" dirty="0" smtClean="0"/>
            <a:t>, а </a:t>
          </a:r>
          <a:r>
            <a:rPr lang="en-US" dirty="0" err="1" smtClean="0"/>
            <a:t>также</a:t>
          </a:r>
          <a:r>
            <a:rPr lang="en-US" dirty="0" smtClean="0"/>
            <a:t> </a:t>
          </a:r>
          <a:r>
            <a:rPr lang="en-US" dirty="0" err="1" smtClean="0"/>
            <a:t>за</a:t>
          </a:r>
          <a:r>
            <a:rPr lang="en-US" dirty="0" smtClean="0"/>
            <a:t> </a:t>
          </a:r>
          <a:r>
            <a:rPr lang="en-US" dirty="0" err="1" smtClean="0"/>
            <a:t>оптимизацию</a:t>
          </a:r>
          <a:r>
            <a:rPr lang="en-US" dirty="0" smtClean="0"/>
            <a:t> </a:t>
          </a:r>
          <a:r>
            <a:rPr lang="en-US" dirty="0" err="1" smtClean="0"/>
            <a:t>их</a:t>
          </a:r>
          <a:r>
            <a:rPr lang="en-US" dirty="0" smtClean="0"/>
            <a:t> </a:t>
          </a:r>
          <a:r>
            <a:rPr lang="en-US" dirty="0" err="1" smtClean="0"/>
            <a:t>работы</a:t>
          </a:r>
          <a:r>
            <a:rPr lang="en-US" dirty="0" smtClean="0"/>
            <a:t>, </a:t>
          </a:r>
          <a:r>
            <a:rPr lang="en-US" dirty="0" err="1" smtClean="0"/>
            <a:t>используя</a:t>
          </a:r>
          <a:r>
            <a:rPr lang="en-US" dirty="0" smtClean="0"/>
            <a:t> </a:t>
          </a:r>
          <a:r>
            <a:rPr lang="en-US" b="1" dirty="0" smtClean="0"/>
            <a:t>Ahead-Of-Time (AOT) </a:t>
          </a:r>
          <a:r>
            <a:rPr lang="en-US" b="1" dirty="0" err="1" smtClean="0"/>
            <a:t>компиляцию</a:t>
          </a:r>
          <a:r>
            <a:rPr lang="en-US" b="1" dirty="0" smtClean="0"/>
            <a:t> </a:t>
          </a:r>
          <a:r>
            <a:rPr lang="en-US" dirty="0" smtClean="0"/>
            <a:t>и </a:t>
          </a:r>
          <a:r>
            <a:rPr lang="en-US" dirty="0" err="1" smtClean="0"/>
            <a:t>другие</a:t>
          </a:r>
          <a:r>
            <a:rPr lang="en-US" dirty="0" smtClean="0"/>
            <a:t> </a:t>
          </a:r>
          <a:r>
            <a:rPr lang="en-US" dirty="0" err="1" smtClean="0"/>
            <a:t>механизмы</a:t>
          </a:r>
          <a:r>
            <a:rPr lang="en-US" dirty="0" smtClean="0"/>
            <a:t> </a:t>
          </a:r>
          <a:r>
            <a:rPr lang="en-US" dirty="0" err="1" smtClean="0"/>
            <a:t>ускорения</a:t>
          </a:r>
          <a:r>
            <a:rPr lang="en-US" dirty="0" smtClean="0"/>
            <a:t>.</a:t>
          </a:r>
          <a:endParaRPr lang="en-US" dirty="0"/>
        </a:p>
      </dgm:t>
    </dgm:pt>
    <dgm:pt modelId="{8D778D7D-70ED-45FE-ADAD-54AB11A042C6}" type="parTrans" cxnId="{C035DBA0-6488-4F74-BDA8-CF992CDCD497}">
      <dgm:prSet/>
      <dgm:spPr/>
      <dgm:t>
        <a:bodyPr/>
        <a:lstStyle/>
        <a:p>
          <a:endParaRPr lang="ru-RU"/>
        </a:p>
      </dgm:t>
    </dgm:pt>
    <dgm:pt modelId="{00F24849-16FE-436D-8C62-74202728626C}" type="sibTrans" cxnId="{C035DBA0-6488-4F74-BDA8-CF992CDCD497}">
      <dgm:prSet/>
      <dgm:spPr/>
      <dgm:t>
        <a:bodyPr/>
        <a:lstStyle/>
        <a:p>
          <a:endParaRPr lang="ru-RU"/>
        </a:p>
      </dgm:t>
    </dgm:pt>
    <dgm:pt modelId="{D9C07654-A6A4-4061-96F4-F472A43B9F72}" type="pres">
      <dgm:prSet presAssocID="{EC4020F0-8A30-4C14-806A-293A609813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155B869-CDBC-45B2-885A-43354BCBD33F}" type="pres">
      <dgm:prSet presAssocID="{A96355C2-2A32-41AA-B3AB-4E80C170F777}" presName="parentText" presStyleLbl="node1" presStyleIdx="0" presStyleCnt="1" custScaleY="10735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035DBA0-6488-4F74-BDA8-CF992CDCD497}" srcId="{EC4020F0-8A30-4C14-806A-293A60981377}" destId="{A96355C2-2A32-41AA-B3AB-4E80C170F777}" srcOrd="0" destOrd="0" parTransId="{8D778D7D-70ED-45FE-ADAD-54AB11A042C6}" sibTransId="{00F24849-16FE-436D-8C62-74202728626C}"/>
    <dgm:cxn modelId="{AAA718FC-D0F9-4576-9990-A0C25108E2A3}" type="presOf" srcId="{EC4020F0-8A30-4C14-806A-293A60981377}" destId="{D9C07654-A6A4-4061-96F4-F472A43B9F72}" srcOrd="0" destOrd="0" presId="urn:microsoft.com/office/officeart/2005/8/layout/vList2"/>
    <dgm:cxn modelId="{883F6685-DA7C-4EA5-B087-C6DDEE4021B2}" type="presOf" srcId="{A96355C2-2A32-41AA-B3AB-4E80C170F777}" destId="{E155B869-CDBC-45B2-885A-43354BCBD33F}" srcOrd="0" destOrd="0" presId="urn:microsoft.com/office/officeart/2005/8/layout/vList2"/>
    <dgm:cxn modelId="{7E98646A-BC32-41E4-8A05-6C129926166A}" type="presParOf" srcId="{D9C07654-A6A4-4061-96F4-F472A43B9F72}" destId="{E155B869-CDBC-45B2-885A-43354BCBD3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E0B889-8AAA-40A5-B1AD-241F038CC1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0C028C-810B-4D9D-AED3-B782327E734A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algn="l" rtl="0"/>
          <a:r>
            <a:rPr lang="en-US" b="1" dirty="0" smtClean="0"/>
            <a:t>APK</a:t>
          </a:r>
          <a:r>
            <a:rPr lang="en-US" dirty="0" smtClean="0"/>
            <a:t> (</a:t>
          </a:r>
          <a:r>
            <a:rPr lang="en-US" dirty="0" err="1" smtClean="0"/>
            <a:t>англ</a:t>
          </a:r>
          <a:r>
            <a:rPr lang="en-US" dirty="0" smtClean="0"/>
            <a:t>. </a:t>
          </a:r>
          <a:r>
            <a:rPr lang="en-US" b="1" dirty="0" smtClean="0"/>
            <a:t>A</a:t>
          </a:r>
          <a:r>
            <a:rPr lang="en-US" dirty="0" smtClean="0"/>
            <a:t>ndroid </a:t>
          </a:r>
          <a:r>
            <a:rPr lang="en-US" b="1" dirty="0" smtClean="0"/>
            <a:t>P</a:t>
          </a:r>
          <a:r>
            <a:rPr lang="en-US" dirty="0" smtClean="0"/>
            <a:t>ackage </a:t>
          </a:r>
          <a:r>
            <a:rPr lang="en-US" b="1" dirty="0" smtClean="0"/>
            <a:t>K</a:t>
          </a:r>
          <a:r>
            <a:rPr lang="en-US" dirty="0" smtClean="0"/>
            <a:t>it) — </a:t>
          </a:r>
          <a:r>
            <a:rPr lang="en-US" dirty="0" err="1" smtClean="0"/>
            <a:t>формат</a:t>
          </a:r>
          <a:r>
            <a:rPr lang="en-US" dirty="0" smtClean="0"/>
            <a:t> </a:t>
          </a:r>
          <a:r>
            <a:rPr lang="en-US" dirty="0" err="1" smtClean="0"/>
            <a:t>архивных</a:t>
          </a:r>
          <a:r>
            <a:rPr lang="en-US" dirty="0" smtClean="0"/>
            <a:t> </a:t>
          </a:r>
          <a:r>
            <a:rPr lang="en-US" dirty="0" err="1" smtClean="0"/>
            <a:t>исполняемых</a:t>
          </a:r>
          <a:r>
            <a:rPr lang="en-US" dirty="0" smtClean="0"/>
            <a:t> </a:t>
          </a:r>
          <a:r>
            <a:rPr lang="en-US" dirty="0" err="1" smtClean="0"/>
            <a:t>файлов-приложений</a:t>
          </a:r>
          <a:r>
            <a:rPr lang="en-US" dirty="0" smtClean="0"/>
            <a:t> </a:t>
          </a:r>
          <a:r>
            <a:rPr lang="en-US" dirty="0" err="1" smtClean="0"/>
            <a:t>для</a:t>
          </a:r>
          <a:r>
            <a:rPr lang="en-US" dirty="0" smtClean="0"/>
            <a:t> Android и </a:t>
          </a:r>
          <a:r>
            <a:rPr lang="en-US" dirty="0" err="1" smtClean="0"/>
            <a:t>ряда</a:t>
          </a:r>
          <a:r>
            <a:rPr lang="en-US" dirty="0" smtClean="0"/>
            <a:t> </a:t>
          </a:r>
          <a:r>
            <a:rPr lang="en-US" dirty="0" err="1" smtClean="0"/>
            <a:t>других</a:t>
          </a:r>
          <a:r>
            <a:rPr lang="en-US" dirty="0" smtClean="0"/>
            <a:t> </a:t>
          </a:r>
          <a:r>
            <a:rPr lang="en-US" dirty="0" err="1" smtClean="0"/>
            <a:t>операционных</a:t>
          </a:r>
          <a:r>
            <a:rPr lang="en-US" dirty="0" smtClean="0"/>
            <a:t> </a:t>
          </a:r>
          <a:r>
            <a:rPr lang="en-US" dirty="0" err="1" smtClean="0"/>
            <a:t>систем</a:t>
          </a:r>
          <a:r>
            <a:rPr lang="en-US" dirty="0" smtClean="0"/>
            <a:t>, </a:t>
          </a:r>
          <a:r>
            <a:rPr lang="en-US" dirty="0" err="1" smtClean="0"/>
            <a:t>основанных</a:t>
          </a:r>
          <a:r>
            <a:rPr lang="en-US" dirty="0" smtClean="0"/>
            <a:t> </a:t>
          </a:r>
          <a:r>
            <a:rPr lang="en-US" dirty="0" err="1" smtClean="0"/>
            <a:t>на</a:t>
          </a:r>
          <a:r>
            <a:rPr lang="en-US" dirty="0" smtClean="0"/>
            <a:t> Android. </a:t>
          </a:r>
        </a:p>
        <a:p>
          <a:pPr algn="l" rtl="0"/>
          <a:r>
            <a:rPr lang="en-US" dirty="0" err="1" smtClean="0"/>
            <a:t>Каждое</a:t>
          </a:r>
          <a:r>
            <a:rPr lang="en-US" dirty="0" smtClean="0"/>
            <a:t> </a:t>
          </a:r>
          <a:r>
            <a:rPr lang="en-US" dirty="0" err="1" smtClean="0"/>
            <a:t>приложение</a:t>
          </a:r>
          <a:r>
            <a:rPr lang="en-US" dirty="0" smtClean="0"/>
            <a:t> </a:t>
          </a:r>
          <a:r>
            <a:rPr lang="en-US" i="1" dirty="0" smtClean="0"/>
            <a:t>Android</a:t>
          </a:r>
          <a:r>
            <a:rPr lang="en-US" dirty="0" smtClean="0"/>
            <a:t> </a:t>
          </a:r>
          <a:r>
            <a:rPr lang="en-US" dirty="0" err="1" smtClean="0"/>
            <a:t>скомпилировано</a:t>
          </a:r>
          <a:r>
            <a:rPr lang="en-US" dirty="0" smtClean="0"/>
            <a:t> и </a:t>
          </a:r>
          <a:r>
            <a:rPr lang="en-US" dirty="0" err="1" smtClean="0"/>
            <a:t>упаковано</a:t>
          </a:r>
          <a:r>
            <a:rPr lang="en-US" dirty="0" smtClean="0"/>
            <a:t> в </a:t>
          </a:r>
          <a:r>
            <a:rPr lang="en-US" dirty="0" err="1" smtClean="0"/>
            <a:t>один</a:t>
          </a:r>
          <a:r>
            <a:rPr lang="en-US" dirty="0" smtClean="0"/>
            <a:t> </a:t>
          </a:r>
          <a:r>
            <a:rPr lang="en-US" dirty="0" err="1" smtClean="0"/>
            <a:t>файл</a:t>
          </a:r>
          <a:r>
            <a:rPr lang="en-US" dirty="0" smtClean="0"/>
            <a:t>, </a:t>
          </a:r>
          <a:r>
            <a:rPr lang="en-US" dirty="0" err="1" smtClean="0"/>
            <a:t>который</a:t>
          </a:r>
          <a:r>
            <a:rPr lang="en-US" dirty="0" smtClean="0"/>
            <a:t> </a:t>
          </a:r>
          <a:r>
            <a:rPr lang="en-US" dirty="0" err="1" smtClean="0"/>
            <a:t>включает</a:t>
          </a:r>
          <a:r>
            <a:rPr lang="en-US" dirty="0" smtClean="0"/>
            <a:t> в </a:t>
          </a:r>
          <a:r>
            <a:rPr lang="en-US" dirty="0" err="1" smtClean="0"/>
            <a:t>себя</a:t>
          </a:r>
          <a:r>
            <a:rPr lang="en-US" dirty="0" smtClean="0"/>
            <a:t> </a:t>
          </a:r>
          <a:r>
            <a:rPr lang="en-US" dirty="0" err="1" smtClean="0"/>
            <a:t>весь</a:t>
          </a:r>
          <a:r>
            <a:rPr lang="en-US" dirty="0" smtClean="0"/>
            <a:t> </a:t>
          </a:r>
          <a:r>
            <a:rPr lang="en-US" dirty="0" err="1" smtClean="0"/>
            <a:t>код</a:t>
          </a:r>
          <a:r>
            <a:rPr lang="en-US" dirty="0" smtClean="0"/>
            <a:t> </a:t>
          </a:r>
          <a:r>
            <a:rPr lang="en-US" dirty="0" err="1" smtClean="0"/>
            <a:t>приложения</a:t>
          </a:r>
          <a:r>
            <a:rPr lang="en-US" dirty="0" smtClean="0"/>
            <a:t> , </a:t>
          </a:r>
          <a:r>
            <a:rPr lang="en-US" dirty="0" err="1" smtClean="0"/>
            <a:t>ресурсы</a:t>
          </a:r>
          <a:r>
            <a:rPr lang="en-US" dirty="0" smtClean="0"/>
            <a:t>, </a:t>
          </a:r>
          <a:r>
            <a:rPr lang="en-US" dirty="0" err="1" smtClean="0"/>
            <a:t>активы</a:t>
          </a:r>
          <a:r>
            <a:rPr lang="en-US" dirty="0" smtClean="0"/>
            <a:t> (assets), </a:t>
          </a:r>
          <a:r>
            <a:rPr lang="en-US" dirty="0" err="1" smtClean="0"/>
            <a:t>файл</a:t>
          </a:r>
          <a:r>
            <a:rPr lang="en-US" dirty="0" smtClean="0"/>
            <a:t> </a:t>
          </a:r>
          <a:r>
            <a:rPr lang="en-US" dirty="0" err="1" smtClean="0"/>
            <a:t>манифеста</a:t>
          </a:r>
          <a:r>
            <a:rPr lang="en-US" dirty="0" smtClean="0"/>
            <a:t> `AndroidManifest.xml` и </a:t>
          </a:r>
          <a:r>
            <a:rPr lang="en-US" dirty="0" err="1" smtClean="0"/>
            <a:t>нативные</a:t>
          </a:r>
          <a:r>
            <a:rPr lang="en-US" dirty="0" smtClean="0"/>
            <a:t> </a:t>
          </a:r>
          <a:r>
            <a:rPr lang="en-US" dirty="0" err="1" smtClean="0"/>
            <a:t>библиотеки</a:t>
          </a:r>
          <a:r>
            <a:rPr lang="en-US" dirty="0" smtClean="0"/>
            <a:t> (`.so`). </a:t>
          </a:r>
        </a:p>
        <a:p>
          <a:pPr algn="l" rtl="0"/>
          <a:endParaRPr lang="en-US" dirty="0" smtClean="0"/>
        </a:p>
        <a:p>
          <a:pPr algn="l" rtl="0"/>
          <a:r>
            <a:rPr lang="en-US" dirty="0" err="1" smtClean="0"/>
            <a:t>Файл</a:t>
          </a:r>
          <a:r>
            <a:rPr lang="en-US" dirty="0" smtClean="0"/>
            <a:t> </a:t>
          </a:r>
          <a:r>
            <a:rPr lang="en-US" dirty="0" err="1" smtClean="0"/>
            <a:t>приложения</a:t>
          </a:r>
          <a:r>
            <a:rPr lang="en-US" dirty="0" smtClean="0"/>
            <a:t> </a:t>
          </a:r>
          <a:r>
            <a:rPr lang="en-US" dirty="0" err="1" smtClean="0"/>
            <a:t>может</a:t>
          </a:r>
          <a:r>
            <a:rPr lang="en-US" dirty="0" smtClean="0"/>
            <a:t> </a:t>
          </a:r>
          <a:r>
            <a:rPr lang="en-US" dirty="0" err="1" smtClean="0"/>
            <a:t>иметь</a:t>
          </a:r>
          <a:r>
            <a:rPr lang="en-US" dirty="0" smtClean="0"/>
            <a:t> </a:t>
          </a:r>
          <a:r>
            <a:rPr lang="en-US" dirty="0" err="1" smtClean="0"/>
            <a:t>любое</a:t>
          </a:r>
          <a:r>
            <a:rPr lang="en-US" dirty="0" smtClean="0"/>
            <a:t> </a:t>
          </a:r>
          <a:r>
            <a:rPr lang="en-US" dirty="0" err="1" smtClean="0"/>
            <a:t>имя</a:t>
          </a:r>
          <a:r>
            <a:rPr lang="en-US" dirty="0" smtClean="0"/>
            <a:t>, </a:t>
          </a:r>
          <a:r>
            <a:rPr lang="en-US" dirty="0" err="1" smtClean="0"/>
            <a:t>но</a:t>
          </a:r>
          <a:r>
            <a:rPr lang="en-US" dirty="0" smtClean="0"/>
            <a:t> </a:t>
          </a:r>
          <a:r>
            <a:rPr lang="en-US" dirty="0" err="1" smtClean="0"/>
            <a:t>расширение</a:t>
          </a:r>
          <a:r>
            <a:rPr lang="en-US" dirty="0" smtClean="0"/>
            <a:t> </a:t>
          </a:r>
          <a:r>
            <a:rPr lang="en-US" dirty="0" err="1" smtClean="0"/>
            <a:t>должно</a:t>
          </a:r>
          <a:r>
            <a:rPr lang="en-US" dirty="0" smtClean="0"/>
            <a:t> </a:t>
          </a:r>
          <a:r>
            <a:rPr lang="en-US" dirty="0" err="1" smtClean="0"/>
            <a:t>быть</a:t>
          </a:r>
          <a:r>
            <a:rPr lang="en-US" dirty="0" smtClean="0"/>
            <a:t> `.APK`, </a:t>
          </a:r>
          <a:r>
            <a:rPr lang="en-US" dirty="0" err="1" smtClean="0"/>
            <a:t>например</a:t>
          </a:r>
          <a:r>
            <a:rPr lang="en-US" dirty="0" smtClean="0"/>
            <a:t> `</a:t>
          </a:r>
          <a:r>
            <a:rPr lang="en-US" dirty="0" err="1" smtClean="0"/>
            <a:t>myAppFile.apk</a:t>
          </a:r>
          <a:r>
            <a:rPr lang="en-US" dirty="0" smtClean="0"/>
            <a:t>`.</a:t>
          </a:r>
          <a:endParaRPr lang="en-US" dirty="0"/>
        </a:p>
      </dgm:t>
    </dgm:pt>
    <dgm:pt modelId="{AC359026-9CFD-4919-9A63-54C33FA1B110}" type="parTrans" cxnId="{6729E661-CB6E-4467-B3BE-8C93A6A9F412}">
      <dgm:prSet/>
      <dgm:spPr/>
      <dgm:t>
        <a:bodyPr/>
        <a:lstStyle/>
        <a:p>
          <a:endParaRPr lang="ru-RU"/>
        </a:p>
      </dgm:t>
    </dgm:pt>
    <dgm:pt modelId="{3015398B-8CCD-4F09-9E06-F1E266D7F85A}" type="sibTrans" cxnId="{6729E661-CB6E-4467-B3BE-8C93A6A9F412}">
      <dgm:prSet/>
      <dgm:spPr/>
      <dgm:t>
        <a:bodyPr/>
        <a:lstStyle/>
        <a:p>
          <a:endParaRPr lang="ru-RU"/>
        </a:p>
      </dgm:t>
    </dgm:pt>
    <dgm:pt modelId="{A79DDACB-D952-4775-9D7D-7CF90F938F39}" type="pres">
      <dgm:prSet presAssocID="{23E0B889-8AAA-40A5-B1AD-241F038CC1FF}" presName="linear" presStyleCnt="0">
        <dgm:presLayoutVars>
          <dgm:animLvl val="lvl"/>
          <dgm:resizeHandles val="exact"/>
        </dgm:presLayoutVars>
      </dgm:prSet>
      <dgm:spPr/>
    </dgm:pt>
    <dgm:pt modelId="{5CB64681-8DCC-41B9-84E1-FB7F36326ADC}" type="pres">
      <dgm:prSet presAssocID="{A80C028C-810B-4D9D-AED3-B782327E734A}" presName="parentText" presStyleLbl="node1" presStyleIdx="0" presStyleCnt="1" custScaleY="108444" custLinFactNeighborX="-18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0AC5D9F-3087-4F7B-96E9-D97203FB4C6A}" type="presOf" srcId="{A80C028C-810B-4D9D-AED3-B782327E734A}" destId="{5CB64681-8DCC-41B9-84E1-FB7F36326ADC}" srcOrd="0" destOrd="0" presId="urn:microsoft.com/office/officeart/2005/8/layout/vList2"/>
    <dgm:cxn modelId="{BB1207F2-6394-4B05-B857-7688FEFEF555}" type="presOf" srcId="{23E0B889-8AAA-40A5-B1AD-241F038CC1FF}" destId="{A79DDACB-D952-4775-9D7D-7CF90F938F39}" srcOrd="0" destOrd="0" presId="urn:microsoft.com/office/officeart/2005/8/layout/vList2"/>
    <dgm:cxn modelId="{6729E661-CB6E-4467-B3BE-8C93A6A9F412}" srcId="{23E0B889-8AAA-40A5-B1AD-241F038CC1FF}" destId="{A80C028C-810B-4D9D-AED3-B782327E734A}" srcOrd="0" destOrd="0" parTransId="{AC359026-9CFD-4919-9A63-54C33FA1B110}" sibTransId="{3015398B-8CCD-4F09-9E06-F1E266D7F85A}"/>
    <dgm:cxn modelId="{BB01921A-B595-47B3-AFFD-1706836B99DD}" type="presParOf" srcId="{A79DDACB-D952-4775-9D7D-7CF90F938F39}" destId="{5CB64681-8DCC-41B9-84E1-FB7F36326AD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798978-AB66-4582-9457-9F29A07CAB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E70C28A-F031-43F9-990D-6DECBCD83829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en-US" b="1" dirty="0" smtClean="0"/>
            <a:t>Sandbox (</a:t>
          </a:r>
          <a:r>
            <a:rPr lang="en-US" b="1" dirty="0" err="1" smtClean="0"/>
            <a:t>песочница</a:t>
          </a:r>
          <a:r>
            <a:rPr lang="en-US" b="1" dirty="0" smtClean="0"/>
            <a:t>) </a:t>
          </a:r>
          <a:r>
            <a:rPr lang="en-US" dirty="0" smtClean="0"/>
            <a:t>в Android — </a:t>
          </a:r>
          <a:r>
            <a:rPr lang="en-US" dirty="0" err="1" smtClean="0"/>
            <a:t>это</a:t>
          </a:r>
          <a:r>
            <a:rPr lang="en-US" dirty="0" smtClean="0"/>
            <a:t> </a:t>
          </a:r>
          <a:r>
            <a:rPr lang="en-US" dirty="0" err="1" smtClean="0"/>
            <a:t>механизм</a:t>
          </a:r>
          <a:r>
            <a:rPr lang="en-US" dirty="0" smtClean="0"/>
            <a:t> </a:t>
          </a:r>
          <a:r>
            <a:rPr lang="en-US" dirty="0" err="1" smtClean="0"/>
            <a:t>изоляции</a:t>
          </a:r>
          <a:r>
            <a:rPr lang="en-US" dirty="0" smtClean="0"/>
            <a:t> </a:t>
          </a:r>
          <a:r>
            <a:rPr lang="en-US" dirty="0" err="1" smtClean="0"/>
            <a:t>приложений</a:t>
          </a:r>
          <a:r>
            <a:rPr lang="en-US" dirty="0" smtClean="0"/>
            <a:t>, </a:t>
          </a:r>
          <a:r>
            <a:rPr lang="en-US" dirty="0" err="1" smtClean="0"/>
            <a:t>который</a:t>
          </a:r>
          <a:r>
            <a:rPr lang="en-US" dirty="0" smtClean="0"/>
            <a:t> </a:t>
          </a:r>
          <a:r>
            <a:rPr lang="en-US" dirty="0" err="1" smtClean="0"/>
            <a:t>ограничивает</a:t>
          </a:r>
          <a:r>
            <a:rPr lang="en-US" dirty="0" smtClean="0"/>
            <a:t> </a:t>
          </a:r>
          <a:r>
            <a:rPr lang="en-US" dirty="0" err="1" smtClean="0"/>
            <a:t>их</a:t>
          </a:r>
          <a:r>
            <a:rPr lang="en-US" dirty="0" smtClean="0"/>
            <a:t> </a:t>
          </a:r>
          <a:r>
            <a:rPr lang="en-US" dirty="0" err="1" smtClean="0"/>
            <a:t>доступ</a:t>
          </a:r>
          <a:r>
            <a:rPr lang="en-US" dirty="0" smtClean="0"/>
            <a:t> к </a:t>
          </a:r>
          <a:r>
            <a:rPr lang="en-US" dirty="0" err="1" smtClean="0"/>
            <a:t>данным</a:t>
          </a:r>
          <a:r>
            <a:rPr lang="en-US" dirty="0" smtClean="0"/>
            <a:t> и </a:t>
          </a:r>
          <a:r>
            <a:rPr lang="en-US" dirty="0" err="1" smtClean="0"/>
            <a:t>ресурсам</a:t>
          </a:r>
          <a:r>
            <a:rPr lang="en-US" dirty="0" smtClean="0"/>
            <a:t> </a:t>
          </a:r>
          <a:r>
            <a:rPr lang="en-US" dirty="0" err="1" smtClean="0"/>
            <a:t>системы</a:t>
          </a:r>
          <a:r>
            <a:rPr lang="en-US" dirty="0" smtClean="0"/>
            <a:t>, а </a:t>
          </a:r>
          <a:r>
            <a:rPr lang="en-US" dirty="0" err="1" smtClean="0"/>
            <a:t>также</a:t>
          </a:r>
          <a:r>
            <a:rPr lang="en-US" dirty="0" smtClean="0"/>
            <a:t> к </a:t>
          </a:r>
          <a:r>
            <a:rPr lang="en-US" dirty="0" err="1" smtClean="0"/>
            <a:t>данным</a:t>
          </a:r>
          <a:r>
            <a:rPr lang="en-US" dirty="0" smtClean="0"/>
            <a:t> </a:t>
          </a:r>
          <a:r>
            <a:rPr lang="en-US" dirty="0" err="1" smtClean="0"/>
            <a:t>других</a:t>
          </a:r>
          <a:r>
            <a:rPr lang="en-US" dirty="0" smtClean="0"/>
            <a:t> </a:t>
          </a:r>
          <a:r>
            <a:rPr lang="en-US" dirty="0" err="1" smtClean="0"/>
            <a:t>приложений</a:t>
          </a:r>
          <a:r>
            <a:rPr lang="en-US" dirty="0" smtClean="0"/>
            <a:t>. </a:t>
          </a:r>
          <a:r>
            <a:rPr lang="en-US" dirty="0" err="1" smtClean="0"/>
            <a:t>Это</a:t>
          </a:r>
          <a:r>
            <a:rPr lang="en-US" dirty="0" smtClean="0"/>
            <a:t> </a:t>
          </a:r>
          <a:r>
            <a:rPr lang="en-US" dirty="0" err="1" smtClean="0"/>
            <a:t>одна</a:t>
          </a:r>
          <a:r>
            <a:rPr lang="en-US" dirty="0" smtClean="0"/>
            <a:t> </a:t>
          </a:r>
          <a:r>
            <a:rPr lang="en-US" dirty="0" err="1" smtClean="0"/>
            <a:t>из</a:t>
          </a:r>
          <a:r>
            <a:rPr lang="en-US" dirty="0" smtClean="0"/>
            <a:t> </a:t>
          </a:r>
          <a:r>
            <a:rPr lang="en-US" dirty="0" err="1" smtClean="0"/>
            <a:t>ключевых</a:t>
          </a:r>
          <a:r>
            <a:rPr lang="en-US" dirty="0" smtClean="0"/>
            <a:t> </a:t>
          </a:r>
          <a:r>
            <a:rPr lang="en-US" dirty="0" err="1" smtClean="0"/>
            <a:t>функций</a:t>
          </a:r>
          <a:r>
            <a:rPr lang="en-US" dirty="0" smtClean="0"/>
            <a:t> </a:t>
          </a:r>
          <a:r>
            <a:rPr lang="en-US" dirty="0" err="1" smtClean="0"/>
            <a:t>безопасности</a:t>
          </a:r>
          <a:r>
            <a:rPr lang="en-US" dirty="0" smtClean="0"/>
            <a:t> Android, </a:t>
          </a:r>
          <a:r>
            <a:rPr lang="en-US" dirty="0" err="1" smtClean="0"/>
            <a:t>которая</a:t>
          </a:r>
          <a:r>
            <a:rPr lang="en-US" dirty="0" smtClean="0"/>
            <a:t> </a:t>
          </a:r>
          <a:r>
            <a:rPr lang="en-US" dirty="0" err="1" smtClean="0"/>
            <a:t>помогает</a:t>
          </a:r>
          <a:r>
            <a:rPr lang="en-US" dirty="0" smtClean="0"/>
            <a:t> </a:t>
          </a:r>
          <a:r>
            <a:rPr lang="en-US" dirty="0" err="1" smtClean="0"/>
            <a:t>предотвратить</a:t>
          </a:r>
          <a:r>
            <a:rPr lang="en-US" dirty="0" smtClean="0"/>
            <a:t> </a:t>
          </a:r>
          <a:r>
            <a:rPr lang="en-US" dirty="0" err="1" smtClean="0"/>
            <a:t>вредоносное</a:t>
          </a:r>
          <a:r>
            <a:rPr lang="en-US" dirty="0" smtClean="0"/>
            <a:t> </a:t>
          </a:r>
          <a:r>
            <a:rPr lang="en-US" dirty="0" err="1" smtClean="0"/>
            <a:t>поведение</a:t>
          </a:r>
          <a:r>
            <a:rPr lang="en-US" dirty="0" smtClean="0"/>
            <a:t> </a:t>
          </a:r>
          <a:r>
            <a:rPr lang="en-US" dirty="0" err="1" smtClean="0"/>
            <a:t>приложений</a:t>
          </a:r>
          <a:r>
            <a:rPr lang="en-US" dirty="0" smtClean="0"/>
            <a:t> и </a:t>
          </a:r>
          <a:r>
            <a:rPr lang="en-US" dirty="0" err="1" smtClean="0"/>
            <a:t>защитить</a:t>
          </a:r>
          <a:r>
            <a:rPr lang="en-US" dirty="0" smtClean="0"/>
            <a:t> </a:t>
          </a:r>
          <a:r>
            <a:rPr lang="en-US" dirty="0" err="1" smtClean="0"/>
            <a:t>пользовательские</a:t>
          </a:r>
          <a:r>
            <a:rPr lang="en-US" dirty="0" smtClean="0"/>
            <a:t> </a:t>
          </a:r>
          <a:r>
            <a:rPr lang="en-US" dirty="0" err="1" smtClean="0"/>
            <a:t>данные</a:t>
          </a:r>
          <a:r>
            <a:rPr lang="en-US" dirty="0" smtClean="0"/>
            <a:t>.</a:t>
          </a:r>
          <a:endParaRPr lang="en-US" dirty="0"/>
        </a:p>
      </dgm:t>
    </dgm:pt>
    <dgm:pt modelId="{1C2318E8-A33A-461C-A56D-E50BFA8B211B}" type="parTrans" cxnId="{CFB2382F-45C8-4DFA-8CCC-8B16ED227EA2}">
      <dgm:prSet/>
      <dgm:spPr/>
      <dgm:t>
        <a:bodyPr/>
        <a:lstStyle/>
        <a:p>
          <a:endParaRPr lang="ru-RU"/>
        </a:p>
      </dgm:t>
    </dgm:pt>
    <dgm:pt modelId="{12FDBB77-1048-4034-BC55-0657F9EBE24C}" type="sibTrans" cxnId="{CFB2382F-45C8-4DFA-8CCC-8B16ED227EA2}">
      <dgm:prSet/>
      <dgm:spPr/>
      <dgm:t>
        <a:bodyPr/>
        <a:lstStyle/>
        <a:p>
          <a:endParaRPr lang="ru-RU"/>
        </a:p>
      </dgm:t>
    </dgm:pt>
    <dgm:pt modelId="{0C6E27FE-E576-448A-8FCC-07D3CE271982}" type="pres">
      <dgm:prSet presAssocID="{A6798978-AB66-4582-9457-9F29A07CAB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48EC411-F5CA-4854-8E2E-F8B414EB0B02}" type="pres">
      <dgm:prSet presAssocID="{BE70C28A-F031-43F9-990D-6DECBCD8382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FB2382F-45C8-4DFA-8CCC-8B16ED227EA2}" srcId="{A6798978-AB66-4582-9457-9F29A07CABA9}" destId="{BE70C28A-F031-43F9-990D-6DECBCD83829}" srcOrd="0" destOrd="0" parTransId="{1C2318E8-A33A-461C-A56D-E50BFA8B211B}" sibTransId="{12FDBB77-1048-4034-BC55-0657F9EBE24C}"/>
    <dgm:cxn modelId="{5F61DC4B-58BA-4494-A2C8-FE51645DF6A2}" type="presOf" srcId="{BE70C28A-F031-43F9-990D-6DECBCD83829}" destId="{448EC411-F5CA-4854-8E2E-F8B414EB0B02}" srcOrd="0" destOrd="0" presId="urn:microsoft.com/office/officeart/2005/8/layout/vList2"/>
    <dgm:cxn modelId="{4D43E0D6-B224-433C-AC38-A535053CF6BE}" type="presOf" srcId="{A6798978-AB66-4582-9457-9F29A07CABA9}" destId="{0C6E27FE-E576-448A-8FCC-07D3CE271982}" srcOrd="0" destOrd="0" presId="urn:microsoft.com/office/officeart/2005/8/layout/vList2"/>
    <dgm:cxn modelId="{7FFEC274-0D3B-4E85-92FC-4E4D6337E008}" type="presParOf" srcId="{0C6E27FE-E576-448A-8FCC-07D3CE271982}" destId="{448EC411-F5CA-4854-8E2E-F8B414EB0B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798978-AB66-4582-9457-9F29A07CAB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E70C28A-F031-43F9-990D-6DECBCD83829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en-US" b="1" dirty="0" err="1" smtClean="0"/>
            <a:t>SELinux</a:t>
          </a:r>
          <a:r>
            <a:rPr lang="en-US" b="1" dirty="0" smtClean="0"/>
            <a:t> (Security-Enhanced Linux)</a:t>
          </a:r>
          <a:r>
            <a:rPr lang="ru-RU" dirty="0" smtClean="0"/>
            <a:t>— это механизм принудительного контроля доступа (</a:t>
          </a:r>
          <a:r>
            <a:rPr lang="ru-RU" dirty="0" err="1" smtClean="0"/>
            <a:t>Mandatory</a:t>
          </a:r>
          <a:r>
            <a:rPr lang="ru-RU" dirty="0" smtClean="0"/>
            <a:t> </a:t>
          </a:r>
          <a:r>
            <a:rPr lang="ru-RU" dirty="0" err="1" smtClean="0"/>
            <a:t>Access</a:t>
          </a:r>
          <a:r>
            <a:rPr lang="ru-RU" dirty="0" smtClean="0"/>
            <a:t> </a:t>
          </a:r>
          <a:r>
            <a:rPr lang="ru-RU" dirty="0" err="1" smtClean="0"/>
            <a:t>Control</a:t>
          </a:r>
          <a:r>
            <a:rPr lang="ru-RU" dirty="0" smtClean="0"/>
            <a:t>, MAC), который используется в </a:t>
          </a:r>
          <a:r>
            <a:rPr lang="ru-RU" dirty="0" err="1" smtClean="0"/>
            <a:t>Android</a:t>
          </a:r>
          <a:r>
            <a:rPr lang="ru-RU" dirty="0" smtClean="0"/>
            <a:t> для усиления безопасности системы. Он был внедрён в </a:t>
          </a:r>
          <a:r>
            <a:rPr lang="ru-RU" dirty="0" err="1" smtClean="0"/>
            <a:t>Android</a:t>
          </a:r>
          <a:r>
            <a:rPr lang="ru-RU" dirty="0" smtClean="0"/>
            <a:t> начиная с версии 4.3 (</a:t>
          </a:r>
          <a:r>
            <a:rPr lang="ru-RU" dirty="0" err="1" smtClean="0"/>
            <a:t>Jelly</a:t>
          </a:r>
          <a:r>
            <a:rPr lang="ru-RU" dirty="0" smtClean="0"/>
            <a:t> </a:t>
          </a:r>
          <a:r>
            <a:rPr lang="ru-RU" dirty="0" err="1" smtClean="0"/>
            <a:t>Bean</a:t>
          </a:r>
          <a:r>
            <a:rPr lang="ru-RU" dirty="0" smtClean="0"/>
            <a:t>) и стал обязательным с версии 5.0 (</a:t>
          </a:r>
          <a:r>
            <a:rPr lang="ru-RU" dirty="0" err="1" smtClean="0"/>
            <a:t>Lollipop</a:t>
          </a:r>
          <a:r>
            <a:rPr lang="ru-RU" dirty="0" smtClean="0"/>
            <a:t>).</a:t>
          </a:r>
          <a:endParaRPr lang="en-US" dirty="0"/>
        </a:p>
      </dgm:t>
    </dgm:pt>
    <dgm:pt modelId="{1C2318E8-A33A-461C-A56D-E50BFA8B211B}" type="parTrans" cxnId="{CFB2382F-45C8-4DFA-8CCC-8B16ED227EA2}">
      <dgm:prSet/>
      <dgm:spPr/>
      <dgm:t>
        <a:bodyPr/>
        <a:lstStyle/>
        <a:p>
          <a:endParaRPr lang="ru-RU"/>
        </a:p>
      </dgm:t>
    </dgm:pt>
    <dgm:pt modelId="{12FDBB77-1048-4034-BC55-0657F9EBE24C}" type="sibTrans" cxnId="{CFB2382F-45C8-4DFA-8CCC-8B16ED227EA2}">
      <dgm:prSet/>
      <dgm:spPr/>
      <dgm:t>
        <a:bodyPr/>
        <a:lstStyle/>
        <a:p>
          <a:endParaRPr lang="ru-RU"/>
        </a:p>
      </dgm:t>
    </dgm:pt>
    <dgm:pt modelId="{0C6E27FE-E576-448A-8FCC-07D3CE271982}" type="pres">
      <dgm:prSet presAssocID="{A6798978-AB66-4582-9457-9F29A07CAB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48EC411-F5CA-4854-8E2E-F8B414EB0B02}" type="pres">
      <dgm:prSet presAssocID="{BE70C28A-F031-43F9-990D-6DECBCD83829}" presName="parentText" presStyleLbl="node1" presStyleIdx="0" presStyleCnt="1" custLinFactNeighborX="49500" custLinFactNeighborY="-159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FB2382F-45C8-4DFA-8CCC-8B16ED227EA2}" srcId="{A6798978-AB66-4582-9457-9F29A07CABA9}" destId="{BE70C28A-F031-43F9-990D-6DECBCD83829}" srcOrd="0" destOrd="0" parTransId="{1C2318E8-A33A-461C-A56D-E50BFA8B211B}" sibTransId="{12FDBB77-1048-4034-BC55-0657F9EBE24C}"/>
    <dgm:cxn modelId="{5F61DC4B-58BA-4494-A2C8-FE51645DF6A2}" type="presOf" srcId="{BE70C28A-F031-43F9-990D-6DECBCD83829}" destId="{448EC411-F5CA-4854-8E2E-F8B414EB0B02}" srcOrd="0" destOrd="0" presId="urn:microsoft.com/office/officeart/2005/8/layout/vList2"/>
    <dgm:cxn modelId="{4D43E0D6-B224-433C-AC38-A535053CF6BE}" type="presOf" srcId="{A6798978-AB66-4582-9457-9F29A07CABA9}" destId="{0C6E27FE-E576-448A-8FCC-07D3CE271982}" srcOrd="0" destOrd="0" presId="urn:microsoft.com/office/officeart/2005/8/layout/vList2"/>
    <dgm:cxn modelId="{7FFEC274-0D3B-4E85-92FC-4E4D6337E008}" type="presParOf" srcId="{0C6E27FE-E576-448A-8FCC-07D3CE271982}" destId="{448EC411-F5CA-4854-8E2E-F8B414EB0B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6F5B6-82C0-482F-8550-0E6FA0D31B36}">
      <dsp:nvSpPr>
        <dsp:cNvPr id="0" name=""/>
        <dsp:cNvSpPr/>
      </dsp:nvSpPr>
      <dsp:spPr>
        <a:xfrm>
          <a:off x="0" y="22977"/>
          <a:ext cx="5419723" cy="636480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Имя</a:t>
          </a:r>
          <a:r>
            <a:rPr lang="en-US" sz="1600" b="1" kern="1200" dirty="0" smtClean="0"/>
            <a:t>/</a:t>
          </a:r>
          <a:r>
            <a:rPr lang="en-US" sz="1600" b="1" kern="1200" dirty="0" err="1" smtClean="0"/>
            <a:t>никнейм</a:t>
          </a:r>
          <a:r>
            <a:rPr lang="en-US" sz="1600" b="1" kern="1200" dirty="0" smtClean="0"/>
            <a:t>/</a:t>
          </a:r>
          <a:r>
            <a:rPr lang="en-US" sz="1600" b="1" kern="1200" dirty="0" err="1" smtClean="0"/>
            <a:t>погоняло</a:t>
          </a:r>
          <a:r>
            <a:rPr lang="en-US" sz="1600" b="1" kern="1200" dirty="0" smtClean="0"/>
            <a:t>: </a:t>
          </a:r>
          <a:r>
            <a:rPr lang="en-US" sz="1600" kern="1200" dirty="0" err="1" smtClean="0"/>
            <a:t>Никита</a:t>
          </a:r>
          <a:r>
            <a:rPr lang="en-US" sz="1600" kern="1200" dirty="0" smtClean="0"/>
            <a:t> Данилин, y0nhar, </a:t>
          </a:r>
          <a:r>
            <a:rPr lang="en-US" sz="1600" kern="1200" dirty="0" err="1" smtClean="0"/>
            <a:t>можно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просто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Никита</a:t>
          </a:r>
          <a:endParaRPr lang="en-US" sz="1600" kern="1200" dirty="0"/>
        </a:p>
      </dsp:txBody>
      <dsp:txXfrm>
        <a:off x="31070" y="54047"/>
        <a:ext cx="5357583" cy="574340"/>
      </dsp:txXfrm>
    </dsp:sp>
    <dsp:sp modelId="{C66C5A25-F69F-4AE3-90A4-6DEDFA52152F}">
      <dsp:nvSpPr>
        <dsp:cNvPr id="0" name=""/>
        <dsp:cNvSpPr/>
      </dsp:nvSpPr>
      <dsp:spPr>
        <a:xfrm>
          <a:off x="0" y="878571"/>
          <a:ext cx="5419723" cy="636480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Место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учёбы</a:t>
          </a:r>
          <a:r>
            <a:rPr lang="en-US" sz="1600" b="1" kern="1200" dirty="0" smtClean="0"/>
            <a:t>: </a:t>
          </a:r>
          <a:r>
            <a:rPr lang="en-US" sz="1600" kern="1200" dirty="0" smtClean="0"/>
            <a:t>МТУСИ, БКС, 4-ый </a:t>
          </a:r>
          <a:r>
            <a:rPr lang="en-US" sz="1600" kern="1200" dirty="0" err="1" smtClean="0"/>
            <a:t>курс</a:t>
          </a:r>
          <a:endParaRPr lang="en-US" sz="1600" kern="1200" dirty="0"/>
        </a:p>
      </dsp:txBody>
      <dsp:txXfrm>
        <a:off x="31070" y="909641"/>
        <a:ext cx="5357583" cy="574340"/>
      </dsp:txXfrm>
    </dsp:sp>
    <dsp:sp modelId="{7339A844-1A30-4606-A7A5-DDF0869A9B5B}">
      <dsp:nvSpPr>
        <dsp:cNvPr id="0" name=""/>
        <dsp:cNvSpPr/>
      </dsp:nvSpPr>
      <dsp:spPr>
        <a:xfrm>
          <a:off x="0" y="1715271"/>
          <a:ext cx="5419723" cy="636480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Место работы: </a:t>
          </a:r>
          <a:r>
            <a:rPr lang="en-US" sz="1600" kern="1200" smtClean="0"/>
            <a:t>«Кросс технолоджис», WEB Pentester</a:t>
          </a:r>
          <a:endParaRPr lang="en-US" sz="1600" kern="1200"/>
        </a:p>
      </dsp:txBody>
      <dsp:txXfrm>
        <a:off x="31070" y="1746341"/>
        <a:ext cx="5357583" cy="574340"/>
      </dsp:txXfrm>
    </dsp:sp>
    <dsp:sp modelId="{6AF8983D-8105-410B-9682-DEA3FE009271}">
      <dsp:nvSpPr>
        <dsp:cNvPr id="0" name=""/>
        <dsp:cNvSpPr/>
      </dsp:nvSpPr>
      <dsp:spPr>
        <a:xfrm>
          <a:off x="0" y="2573996"/>
          <a:ext cx="5419723" cy="636480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CTF: </a:t>
          </a:r>
          <a:r>
            <a:rPr lang="en-US" sz="1600" kern="1200" dirty="0" err="1" smtClean="0"/>
            <a:t>Тусуюсь</a:t>
          </a:r>
          <a:r>
            <a:rPr lang="en-US" sz="1600" kern="1200" dirty="0" smtClean="0"/>
            <a:t> с </a:t>
          </a:r>
          <a:r>
            <a:rPr lang="en-US" sz="1600" kern="1200" dirty="0" err="1" smtClean="0"/>
            <a:t>некими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двоичными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медведями</a:t>
          </a:r>
          <a:r>
            <a:rPr lang="en-US" sz="1600" kern="1200" dirty="0" smtClean="0"/>
            <a:t> Binary Bears. </a:t>
          </a:r>
          <a:r>
            <a:rPr lang="en-US" sz="1600" kern="1200" dirty="0" err="1" smtClean="0"/>
            <a:t>Решать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пытаюсь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всего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понемногу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но</a:t>
          </a:r>
          <a:r>
            <a:rPr lang="en-US" sz="1600" kern="1200" dirty="0" smtClean="0"/>
            <a:t> в </a:t>
          </a:r>
          <a:r>
            <a:rPr lang="en-US" sz="1600" kern="1200" dirty="0" err="1" smtClean="0"/>
            <a:t>основном</a:t>
          </a:r>
          <a:r>
            <a:rPr lang="en-US" sz="1600" kern="1200" dirty="0" smtClean="0"/>
            <a:t> - WEB.</a:t>
          </a:r>
          <a:endParaRPr lang="en-US" sz="1600" kern="1200" dirty="0"/>
        </a:p>
      </dsp:txBody>
      <dsp:txXfrm>
        <a:off x="31070" y="2605066"/>
        <a:ext cx="5357583" cy="57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EC411-F5CA-4854-8E2E-F8B414EB0B02}">
      <dsp:nvSpPr>
        <dsp:cNvPr id="0" name=""/>
        <dsp:cNvSpPr/>
      </dsp:nvSpPr>
      <dsp:spPr>
        <a:xfrm>
          <a:off x="0" y="270790"/>
          <a:ext cx="5067300" cy="2223000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 err="1" smtClean="0"/>
            <a:t>Android</a:t>
          </a:r>
          <a:r>
            <a:rPr lang="ru-RU" sz="1900" b="1" kern="1200" dirty="0" smtClean="0"/>
            <a:t> </a:t>
          </a:r>
          <a:r>
            <a:rPr lang="ru-RU" sz="1900" b="0" kern="1200" dirty="0" smtClean="0"/>
            <a:t>— это операционная система для мобильных устройств, таких как </a:t>
          </a:r>
          <a:r>
            <a:rPr lang="ru-RU" sz="1900" b="1" kern="1200" dirty="0" smtClean="0">
              <a:solidFill>
                <a:schemeClr val="bg1"/>
              </a:solidFill>
            </a:rPr>
            <a:t>смартфоны, планшеты, телевизоры (</a:t>
          </a:r>
          <a:r>
            <a:rPr lang="ru-RU" sz="1900" b="1" kern="1200" dirty="0" err="1" smtClean="0">
              <a:solidFill>
                <a:schemeClr val="bg1"/>
              </a:solidFill>
            </a:rPr>
            <a:t>Android</a:t>
          </a:r>
          <a:r>
            <a:rPr lang="ru-RU" sz="1900" b="1" kern="1200" dirty="0" smtClean="0">
              <a:solidFill>
                <a:schemeClr val="bg1"/>
              </a:solidFill>
            </a:rPr>
            <a:t> TV), часы (</a:t>
          </a:r>
          <a:r>
            <a:rPr lang="ru-RU" sz="1900" b="1" kern="1200" dirty="0" err="1" smtClean="0">
              <a:solidFill>
                <a:schemeClr val="bg1"/>
              </a:solidFill>
            </a:rPr>
            <a:t>Wear</a:t>
          </a:r>
          <a:r>
            <a:rPr lang="ru-RU" sz="1900" b="1" kern="1200" dirty="0" smtClean="0">
              <a:solidFill>
                <a:schemeClr val="bg1"/>
              </a:solidFill>
            </a:rPr>
            <a:t> OS), автомобили (</a:t>
          </a:r>
          <a:r>
            <a:rPr lang="ru-RU" sz="1900" b="1" kern="1200" dirty="0" err="1" smtClean="0">
              <a:solidFill>
                <a:schemeClr val="bg1"/>
              </a:solidFill>
            </a:rPr>
            <a:t>Android</a:t>
          </a:r>
          <a:r>
            <a:rPr lang="ru-RU" sz="1900" b="1" kern="1200" dirty="0" smtClean="0">
              <a:solidFill>
                <a:schemeClr val="bg1"/>
              </a:solidFill>
            </a:rPr>
            <a:t> </a:t>
          </a:r>
          <a:r>
            <a:rPr lang="ru-RU" sz="1900" b="1" kern="1200" dirty="0" err="1" smtClean="0">
              <a:solidFill>
                <a:schemeClr val="bg1"/>
              </a:solidFill>
            </a:rPr>
            <a:t>Auto</a:t>
          </a:r>
          <a:r>
            <a:rPr lang="ru-RU" sz="1900" b="1" kern="1200" dirty="0" smtClean="0">
              <a:solidFill>
                <a:schemeClr val="bg1"/>
              </a:solidFill>
            </a:rPr>
            <a:t>) </a:t>
          </a:r>
          <a:r>
            <a:rPr lang="ru-RU" sz="1900" b="0" kern="1200" dirty="0" smtClean="0"/>
            <a:t>и др. Основана на ядре </a:t>
          </a:r>
          <a:r>
            <a:rPr lang="ru-RU" sz="1900" b="0" kern="1200" dirty="0" err="1" smtClean="0"/>
            <a:t>Linux</a:t>
          </a:r>
          <a:r>
            <a:rPr lang="ru-RU" sz="1900" b="0" kern="1200" dirty="0" smtClean="0"/>
            <a:t> и собственной реализации виртуальной машины </a:t>
          </a:r>
          <a:r>
            <a:rPr lang="ru-RU" sz="1900" b="0" kern="1200" dirty="0" err="1" smtClean="0"/>
            <a:t>Java</a:t>
          </a:r>
          <a:r>
            <a:rPr lang="ru-RU" sz="1900" b="0" kern="1200" dirty="0" smtClean="0"/>
            <a:t> компании </a:t>
          </a:r>
          <a:r>
            <a:rPr lang="ru-RU" sz="1900" b="0" kern="1200" dirty="0" err="1" smtClean="0"/>
            <a:t>Google</a:t>
          </a:r>
          <a:endParaRPr lang="en-US" sz="1900" b="0" kern="1200" dirty="0"/>
        </a:p>
      </dsp:txBody>
      <dsp:txXfrm>
        <a:off x="108518" y="379308"/>
        <a:ext cx="4850264" cy="2005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EC411-F5CA-4854-8E2E-F8B414EB0B02}">
      <dsp:nvSpPr>
        <dsp:cNvPr id="0" name=""/>
        <dsp:cNvSpPr/>
      </dsp:nvSpPr>
      <dsp:spPr>
        <a:xfrm>
          <a:off x="0" y="355464"/>
          <a:ext cx="5453543" cy="1570140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API Level (Application Programming Interface Level) </a:t>
          </a:r>
          <a:r>
            <a:rPr lang="en-US" sz="2200" b="0" kern="1200" dirty="0" smtClean="0"/>
            <a:t>– </a:t>
          </a:r>
          <a:r>
            <a:rPr lang="ru-RU" sz="2200" b="0" kern="1200" dirty="0" smtClean="0"/>
            <a:t>это уникальный числовой идентификатор, который соответствует определённой версии </a:t>
          </a:r>
          <a:r>
            <a:rPr lang="en-US" sz="2200" b="0" kern="1200" dirty="0" smtClean="0"/>
            <a:t>Android.</a:t>
          </a:r>
          <a:endParaRPr lang="en-US" sz="2200" b="0" kern="1200" dirty="0"/>
        </a:p>
      </dsp:txBody>
      <dsp:txXfrm>
        <a:off x="76648" y="432112"/>
        <a:ext cx="5300247" cy="1416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5B869-CDBC-45B2-885A-43354BCBD33F}">
      <dsp:nvSpPr>
        <dsp:cNvPr id="0" name=""/>
        <dsp:cNvSpPr/>
      </dsp:nvSpPr>
      <dsp:spPr>
        <a:xfrm>
          <a:off x="0" y="60294"/>
          <a:ext cx="5030598" cy="3295730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ART (Android Runtime) </a:t>
          </a:r>
          <a:r>
            <a:rPr lang="en-US" sz="1600" kern="1200" dirty="0" smtClean="0"/>
            <a:t>– </a:t>
          </a:r>
          <a:r>
            <a:rPr lang="en-US" sz="1600" kern="1200" dirty="0" err="1" smtClean="0"/>
            <a:t>это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среда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выполнения</a:t>
          </a:r>
          <a:r>
            <a:rPr lang="en-US" sz="1600" kern="1200" dirty="0" smtClean="0"/>
            <a:t> (runtime), </a:t>
          </a:r>
          <a:r>
            <a:rPr lang="en-US" sz="1600" kern="1200" dirty="0" err="1" smtClean="0"/>
            <a:t>используемая</a:t>
          </a:r>
          <a:r>
            <a:rPr lang="en-US" sz="1600" kern="1200" dirty="0" smtClean="0"/>
            <a:t> в Android </a:t>
          </a:r>
          <a:r>
            <a:rPr lang="en-US" sz="1600" kern="1200" dirty="0" err="1" smtClean="0"/>
            <a:t>для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запуска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приложений</a:t>
          </a:r>
          <a:r>
            <a:rPr lang="en-US" sz="1600" kern="1200" dirty="0" smtClean="0"/>
            <a:t>. </a:t>
          </a:r>
          <a:r>
            <a:rPr lang="en-US" sz="1600" kern="1200" dirty="0" err="1" smtClean="0"/>
            <a:t>Она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была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представлена</a:t>
          </a:r>
          <a:r>
            <a:rPr lang="en-US" sz="1600" kern="1200" dirty="0" smtClean="0"/>
            <a:t> в </a:t>
          </a:r>
          <a:r>
            <a:rPr lang="en-US" sz="1600" b="1" kern="1200" dirty="0" smtClean="0"/>
            <a:t>Android 4.4 KitKat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как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экспериментальная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функция</a:t>
          </a:r>
          <a:r>
            <a:rPr lang="en-US" sz="1600" kern="1200" dirty="0" smtClean="0"/>
            <a:t>, а </a:t>
          </a:r>
          <a:r>
            <a:rPr lang="en-US" sz="1600" kern="1200" dirty="0" err="1" smtClean="0"/>
            <a:t>начиная</a:t>
          </a:r>
          <a:r>
            <a:rPr lang="en-US" sz="1600" kern="1200" dirty="0" smtClean="0"/>
            <a:t> с </a:t>
          </a:r>
          <a:r>
            <a:rPr lang="en-US" sz="1600" b="1" kern="1200" dirty="0" smtClean="0"/>
            <a:t>Android 5.0 Lollipop (API Level 21) </a:t>
          </a:r>
          <a:r>
            <a:rPr lang="en-US" sz="1600" kern="1200" dirty="0" err="1" smtClean="0"/>
            <a:t>полностью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заменила</a:t>
          </a:r>
          <a:r>
            <a:rPr lang="en-US" sz="1600" kern="1200" dirty="0" smtClean="0"/>
            <a:t> </a:t>
          </a:r>
          <a:r>
            <a:rPr lang="en-US" sz="1600" b="1" kern="1200" dirty="0" err="1" smtClean="0"/>
            <a:t>Dalvik</a:t>
          </a:r>
          <a:r>
            <a:rPr lang="en-US" sz="1600" b="1" kern="1200" dirty="0" smtClean="0"/>
            <a:t> Virtual Machine (DVM).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 smtClean="0"/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Отвечает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за</a:t>
          </a:r>
          <a:r>
            <a:rPr lang="en-US" sz="1600" kern="1200" dirty="0" smtClean="0"/>
            <a:t> </a:t>
          </a:r>
          <a:r>
            <a:rPr lang="en-US" sz="1600" b="1" kern="1200" dirty="0" err="1" smtClean="0"/>
            <a:t>исполнение</a:t>
          </a:r>
          <a:r>
            <a:rPr lang="en-US" sz="1600" b="1" kern="1200" dirty="0" smtClean="0"/>
            <a:t> </a:t>
          </a:r>
          <a:r>
            <a:rPr lang="en-US" sz="1600" b="1" kern="1200" dirty="0" err="1" smtClean="0"/>
            <a:t>кода</a:t>
          </a:r>
          <a:r>
            <a:rPr lang="en-US" sz="1600" b="1" kern="1200" dirty="0" smtClean="0"/>
            <a:t> </a:t>
          </a:r>
          <a:r>
            <a:rPr lang="en-US" sz="1600" kern="1200" dirty="0" smtClean="0"/>
            <a:t>Android-</a:t>
          </a:r>
          <a:r>
            <a:rPr lang="en-US" sz="1600" kern="1200" dirty="0" err="1" smtClean="0"/>
            <a:t>приложений</a:t>
          </a:r>
          <a:r>
            <a:rPr lang="en-US" sz="1600" kern="1200" dirty="0" smtClean="0"/>
            <a:t>, а </a:t>
          </a:r>
          <a:r>
            <a:rPr lang="en-US" sz="1600" kern="1200" dirty="0" err="1" smtClean="0"/>
            <a:t>также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за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оптимизацию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их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работы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используя</a:t>
          </a:r>
          <a:r>
            <a:rPr lang="en-US" sz="1600" kern="1200" dirty="0" smtClean="0"/>
            <a:t> </a:t>
          </a:r>
          <a:r>
            <a:rPr lang="en-US" sz="1600" b="1" kern="1200" dirty="0" smtClean="0"/>
            <a:t>Ahead-Of-Time (AOT) </a:t>
          </a:r>
          <a:r>
            <a:rPr lang="en-US" sz="1600" b="1" kern="1200" dirty="0" err="1" smtClean="0"/>
            <a:t>компиляцию</a:t>
          </a:r>
          <a:r>
            <a:rPr lang="en-US" sz="1600" b="1" kern="1200" dirty="0" smtClean="0"/>
            <a:t> </a:t>
          </a:r>
          <a:r>
            <a:rPr lang="en-US" sz="1600" kern="1200" dirty="0" smtClean="0"/>
            <a:t>и </a:t>
          </a:r>
          <a:r>
            <a:rPr lang="en-US" sz="1600" kern="1200" dirty="0" err="1" smtClean="0"/>
            <a:t>другие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механизмы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ускорения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160884" y="221178"/>
        <a:ext cx="4708830" cy="2973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64681-8DCC-41B9-84E1-FB7F36326ADC}">
      <dsp:nvSpPr>
        <dsp:cNvPr id="0" name=""/>
        <dsp:cNvSpPr/>
      </dsp:nvSpPr>
      <dsp:spPr>
        <a:xfrm>
          <a:off x="0" y="7742"/>
          <a:ext cx="4490527" cy="3481572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APK</a:t>
          </a:r>
          <a:r>
            <a:rPr lang="en-US" sz="1400" kern="1200" dirty="0" smtClean="0"/>
            <a:t> (</a:t>
          </a:r>
          <a:r>
            <a:rPr lang="en-US" sz="1400" kern="1200" dirty="0" err="1" smtClean="0"/>
            <a:t>англ</a:t>
          </a:r>
          <a:r>
            <a:rPr lang="en-US" sz="1400" kern="1200" dirty="0" smtClean="0"/>
            <a:t>. </a:t>
          </a:r>
          <a:r>
            <a:rPr lang="en-US" sz="1400" b="1" kern="1200" dirty="0" smtClean="0"/>
            <a:t>A</a:t>
          </a:r>
          <a:r>
            <a:rPr lang="en-US" sz="1400" kern="1200" dirty="0" smtClean="0"/>
            <a:t>ndroid </a:t>
          </a:r>
          <a:r>
            <a:rPr lang="en-US" sz="1400" b="1" kern="1200" dirty="0" smtClean="0"/>
            <a:t>P</a:t>
          </a:r>
          <a:r>
            <a:rPr lang="en-US" sz="1400" kern="1200" dirty="0" smtClean="0"/>
            <a:t>ackage </a:t>
          </a:r>
          <a:r>
            <a:rPr lang="en-US" sz="1400" b="1" kern="1200" dirty="0" smtClean="0"/>
            <a:t>K</a:t>
          </a:r>
          <a:r>
            <a:rPr lang="en-US" sz="1400" kern="1200" dirty="0" smtClean="0"/>
            <a:t>it) — </a:t>
          </a:r>
          <a:r>
            <a:rPr lang="en-US" sz="1400" kern="1200" dirty="0" err="1" smtClean="0"/>
            <a:t>формат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архивных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исполняемых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файлов-приложений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для</a:t>
          </a:r>
          <a:r>
            <a:rPr lang="en-US" sz="1400" kern="1200" dirty="0" smtClean="0"/>
            <a:t> Android и </a:t>
          </a:r>
          <a:r>
            <a:rPr lang="en-US" sz="1400" kern="1200" dirty="0" err="1" smtClean="0"/>
            <a:t>ряда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других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операционных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систем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основанных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на</a:t>
          </a:r>
          <a:r>
            <a:rPr lang="en-US" sz="1400" kern="1200" dirty="0" smtClean="0"/>
            <a:t> Android. 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Каждое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приложение</a:t>
          </a:r>
          <a:r>
            <a:rPr lang="en-US" sz="1400" kern="1200" dirty="0" smtClean="0"/>
            <a:t> </a:t>
          </a:r>
          <a:r>
            <a:rPr lang="en-US" sz="1400" i="1" kern="1200" dirty="0" smtClean="0"/>
            <a:t>Android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скомпилировано</a:t>
          </a:r>
          <a:r>
            <a:rPr lang="en-US" sz="1400" kern="1200" dirty="0" smtClean="0"/>
            <a:t> и </a:t>
          </a:r>
          <a:r>
            <a:rPr lang="en-US" sz="1400" kern="1200" dirty="0" err="1" smtClean="0"/>
            <a:t>упаковано</a:t>
          </a:r>
          <a:r>
            <a:rPr lang="en-US" sz="1400" kern="1200" dirty="0" smtClean="0"/>
            <a:t> в </a:t>
          </a:r>
          <a:r>
            <a:rPr lang="en-US" sz="1400" kern="1200" dirty="0" err="1" smtClean="0"/>
            <a:t>один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файл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который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включает</a:t>
          </a:r>
          <a:r>
            <a:rPr lang="en-US" sz="1400" kern="1200" dirty="0" smtClean="0"/>
            <a:t> в </a:t>
          </a:r>
          <a:r>
            <a:rPr lang="en-US" sz="1400" kern="1200" dirty="0" err="1" smtClean="0"/>
            <a:t>себя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весь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код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приложения</a:t>
          </a:r>
          <a:r>
            <a:rPr lang="en-US" sz="1400" kern="1200" dirty="0" smtClean="0"/>
            <a:t> , </a:t>
          </a:r>
          <a:r>
            <a:rPr lang="en-US" sz="1400" kern="1200" dirty="0" err="1" smtClean="0"/>
            <a:t>ресурсы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активы</a:t>
          </a:r>
          <a:r>
            <a:rPr lang="en-US" sz="1400" kern="1200" dirty="0" smtClean="0"/>
            <a:t> (assets), </a:t>
          </a:r>
          <a:r>
            <a:rPr lang="en-US" sz="1400" kern="1200" dirty="0" err="1" smtClean="0"/>
            <a:t>файл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манифеста</a:t>
          </a:r>
          <a:r>
            <a:rPr lang="en-US" sz="1400" kern="1200" dirty="0" smtClean="0"/>
            <a:t> `AndroidManifest.xml` и </a:t>
          </a:r>
          <a:r>
            <a:rPr lang="en-US" sz="1400" kern="1200" dirty="0" err="1" smtClean="0"/>
            <a:t>нативные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библиотеки</a:t>
          </a:r>
          <a:r>
            <a:rPr lang="en-US" sz="1400" kern="1200" dirty="0" smtClean="0"/>
            <a:t> (`.so`). 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Файл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приложения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может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иметь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любое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имя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но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расширение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должно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быть</a:t>
          </a:r>
          <a:r>
            <a:rPr lang="en-US" sz="1400" kern="1200" dirty="0" smtClean="0"/>
            <a:t> `.APK`, </a:t>
          </a:r>
          <a:r>
            <a:rPr lang="en-US" sz="1400" kern="1200" dirty="0" err="1" smtClean="0"/>
            <a:t>например</a:t>
          </a:r>
          <a:r>
            <a:rPr lang="en-US" sz="1400" kern="1200" dirty="0" smtClean="0"/>
            <a:t> `</a:t>
          </a:r>
          <a:r>
            <a:rPr lang="en-US" sz="1400" kern="1200" dirty="0" err="1" smtClean="0"/>
            <a:t>myAppFile.apk</a:t>
          </a:r>
          <a:r>
            <a:rPr lang="en-US" sz="1400" kern="1200" dirty="0" smtClean="0"/>
            <a:t>`.</a:t>
          </a:r>
          <a:endParaRPr lang="en-US" sz="1400" kern="1200" dirty="0"/>
        </a:p>
      </dsp:txBody>
      <dsp:txXfrm>
        <a:off x="169956" y="177698"/>
        <a:ext cx="4150615" cy="31416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EC411-F5CA-4854-8E2E-F8B414EB0B02}">
      <dsp:nvSpPr>
        <dsp:cNvPr id="0" name=""/>
        <dsp:cNvSpPr/>
      </dsp:nvSpPr>
      <dsp:spPr>
        <a:xfrm>
          <a:off x="0" y="46475"/>
          <a:ext cx="5067300" cy="2400839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Sandbox (</a:t>
          </a:r>
          <a:r>
            <a:rPr lang="en-US" sz="1800" b="1" kern="1200" dirty="0" err="1" smtClean="0"/>
            <a:t>песочница</a:t>
          </a:r>
          <a:r>
            <a:rPr lang="en-US" sz="1800" b="1" kern="1200" dirty="0" smtClean="0"/>
            <a:t>) </a:t>
          </a:r>
          <a:r>
            <a:rPr lang="en-US" sz="1800" kern="1200" dirty="0" smtClean="0"/>
            <a:t>в Android — </a:t>
          </a:r>
          <a:r>
            <a:rPr lang="en-US" sz="1800" kern="1200" dirty="0" err="1" smtClean="0"/>
            <a:t>это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механизм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изоляции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приложений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который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ограничивает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их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доступ</a:t>
          </a:r>
          <a:r>
            <a:rPr lang="en-US" sz="1800" kern="1200" dirty="0" smtClean="0"/>
            <a:t> к </a:t>
          </a:r>
          <a:r>
            <a:rPr lang="en-US" sz="1800" kern="1200" dirty="0" err="1" smtClean="0"/>
            <a:t>данным</a:t>
          </a:r>
          <a:r>
            <a:rPr lang="en-US" sz="1800" kern="1200" dirty="0" smtClean="0"/>
            <a:t> и </a:t>
          </a:r>
          <a:r>
            <a:rPr lang="en-US" sz="1800" kern="1200" dirty="0" err="1" smtClean="0"/>
            <a:t>ресурсам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системы</a:t>
          </a:r>
          <a:r>
            <a:rPr lang="en-US" sz="1800" kern="1200" dirty="0" smtClean="0"/>
            <a:t>, а </a:t>
          </a:r>
          <a:r>
            <a:rPr lang="en-US" sz="1800" kern="1200" dirty="0" err="1" smtClean="0"/>
            <a:t>также</a:t>
          </a:r>
          <a:r>
            <a:rPr lang="en-US" sz="1800" kern="1200" dirty="0" smtClean="0"/>
            <a:t> к </a:t>
          </a:r>
          <a:r>
            <a:rPr lang="en-US" sz="1800" kern="1200" dirty="0" err="1" smtClean="0"/>
            <a:t>данным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других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приложений</a:t>
          </a:r>
          <a:r>
            <a:rPr lang="en-US" sz="1800" kern="1200" dirty="0" smtClean="0"/>
            <a:t>. </a:t>
          </a:r>
          <a:r>
            <a:rPr lang="en-US" sz="1800" kern="1200" dirty="0" err="1" smtClean="0"/>
            <a:t>Это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одна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из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ключевых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функций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безопасности</a:t>
          </a:r>
          <a:r>
            <a:rPr lang="en-US" sz="1800" kern="1200" dirty="0" smtClean="0"/>
            <a:t> Android, </a:t>
          </a:r>
          <a:r>
            <a:rPr lang="en-US" sz="1800" kern="1200" dirty="0" err="1" smtClean="0"/>
            <a:t>которая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помогает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предотвратить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вредоносное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поведение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приложений</a:t>
          </a:r>
          <a:r>
            <a:rPr lang="en-US" sz="1800" kern="1200" dirty="0" smtClean="0"/>
            <a:t> и </a:t>
          </a:r>
          <a:r>
            <a:rPr lang="en-US" sz="1800" kern="1200" dirty="0" err="1" smtClean="0"/>
            <a:t>защитить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пользовательские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данные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>
        <a:off x="117199" y="163674"/>
        <a:ext cx="4832902" cy="21664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EC411-F5CA-4854-8E2E-F8B414EB0B02}">
      <dsp:nvSpPr>
        <dsp:cNvPr id="0" name=""/>
        <dsp:cNvSpPr/>
      </dsp:nvSpPr>
      <dsp:spPr>
        <a:xfrm>
          <a:off x="0" y="160346"/>
          <a:ext cx="5067300" cy="2106000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SELinux</a:t>
          </a:r>
          <a:r>
            <a:rPr lang="en-US" sz="1800" b="1" kern="1200" dirty="0" smtClean="0"/>
            <a:t> (Security-Enhanced Linux)</a:t>
          </a:r>
          <a:r>
            <a:rPr lang="ru-RU" sz="1800" kern="1200" dirty="0" smtClean="0"/>
            <a:t>— это механизм принудительного контроля доступа (</a:t>
          </a:r>
          <a:r>
            <a:rPr lang="ru-RU" sz="1800" kern="1200" dirty="0" err="1" smtClean="0"/>
            <a:t>Mandatory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Access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Control</a:t>
          </a:r>
          <a:r>
            <a:rPr lang="ru-RU" sz="1800" kern="1200" dirty="0" smtClean="0"/>
            <a:t>, MAC), который используется в </a:t>
          </a:r>
          <a:r>
            <a:rPr lang="ru-RU" sz="1800" kern="1200" dirty="0" err="1" smtClean="0"/>
            <a:t>Android</a:t>
          </a:r>
          <a:r>
            <a:rPr lang="ru-RU" sz="1800" kern="1200" dirty="0" smtClean="0"/>
            <a:t> для усиления безопасности системы. Он был внедрён в </a:t>
          </a:r>
          <a:r>
            <a:rPr lang="ru-RU" sz="1800" kern="1200" dirty="0" err="1" smtClean="0"/>
            <a:t>Android</a:t>
          </a:r>
          <a:r>
            <a:rPr lang="ru-RU" sz="1800" kern="1200" dirty="0" smtClean="0"/>
            <a:t> начиная с версии 4.3 (</a:t>
          </a:r>
          <a:r>
            <a:rPr lang="ru-RU" sz="1800" kern="1200" dirty="0" err="1" smtClean="0"/>
            <a:t>Jelly</a:t>
          </a:r>
          <a:r>
            <a:rPr lang="ru-RU" sz="1800" kern="1200" dirty="0" smtClean="0"/>
            <a:t> </a:t>
          </a:r>
          <a:r>
            <a:rPr lang="ru-RU" sz="1800" kern="1200" dirty="0" err="1" smtClean="0"/>
            <a:t>Bean</a:t>
          </a:r>
          <a:r>
            <a:rPr lang="ru-RU" sz="1800" kern="1200" dirty="0" smtClean="0"/>
            <a:t>) и стал обязательным с версии 5.0 (</a:t>
          </a:r>
          <a:r>
            <a:rPr lang="ru-RU" sz="1800" kern="1200" dirty="0" err="1" smtClean="0"/>
            <a:t>Lollipop</a:t>
          </a:r>
          <a:r>
            <a:rPr lang="ru-RU" sz="1800" kern="1200" dirty="0" smtClean="0"/>
            <a:t>).</a:t>
          </a:r>
          <a:endParaRPr lang="en-US" sz="1800" kern="1200" dirty="0"/>
        </a:p>
      </dsp:txBody>
      <dsp:txXfrm>
        <a:off x="102806" y="263152"/>
        <a:ext cx="4861688" cy="1900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E17A-739B-4D7F-97D5-205FA8080C5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F9D9-2BE9-4963-B592-AC89632D3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E17A-739B-4D7F-97D5-205FA8080C5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F9D9-2BE9-4963-B592-AC89632D3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6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E17A-739B-4D7F-97D5-205FA8080C5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F9D9-2BE9-4963-B592-AC89632D3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E17A-739B-4D7F-97D5-205FA8080C5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F9D9-2BE9-4963-B592-AC89632D3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E17A-739B-4D7F-97D5-205FA8080C5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F9D9-2BE9-4963-B592-AC89632D3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E17A-739B-4D7F-97D5-205FA8080C5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F9D9-2BE9-4963-B592-AC89632D3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E17A-739B-4D7F-97D5-205FA8080C5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F9D9-2BE9-4963-B592-AC89632D3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E17A-739B-4D7F-97D5-205FA8080C5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F9D9-2BE9-4963-B592-AC89632D3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E17A-739B-4D7F-97D5-205FA8080C5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F9D9-2BE9-4963-B592-AC89632D3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E17A-739B-4D7F-97D5-205FA8080C5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F9D9-2BE9-4963-B592-AC89632D3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BE17A-739B-4D7F-97D5-205FA8080C5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F9D9-2BE9-4963-B592-AC89632D3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0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E17A-739B-4D7F-97D5-205FA8080C5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F9D9-2BE9-4963-B592-AC89632D3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8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13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15.png"/><Relationship Id="rId10" Type="http://schemas.microsoft.com/office/2007/relationships/diagramDrawing" Target="../diagrams/drawing5.xml"/><Relationship Id="rId4" Type="http://schemas.openxmlformats.org/officeDocument/2006/relationships/image" Target="../media/image14.png"/><Relationship Id="rId9" Type="http://schemas.openxmlformats.org/officeDocument/2006/relationships/diagramColors" Target="../diagrams/colors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5300" y="1600200"/>
            <a:ext cx="6010275" cy="938212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ОС </a:t>
            </a:r>
            <a:r>
              <a:rPr lang="en-US" sz="5400" b="1" dirty="0">
                <a:solidFill>
                  <a:schemeClr val="bg1"/>
                </a:solidFill>
              </a:rPr>
              <a:t>Android </a:t>
            </a:r>
            <a:r>
              <a:rPr lang="ru-RU" sz="5400" b="1" dirty="0">
                <a:solidFill>
                  <a:schemeClr val="bg1"/>
                </a:solidFill>
              </a:rPr>
              <a:t>и </a:t>
            </a:r>
            <a:r>
              <a:rPr lang="en-US" sz="5400" b="1" dirty="0" err="1">
                <a:solidFill>
                  <a:schemeClr val="bg1"/>
                </a:solidFill>
              </a:rPr>
              <a:t>SELinux</a:t>
            </a:r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5300" y="5829300"/>
            <a:ext cx="3981450" cy="41910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ДАНИЛИН НИКИТА (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y0nhar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4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Файловая структура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831" y="2582721"/>
            <a:ext cx="7854338" cy="2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Приложение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35" y="1377122"/>
            <a:ext cx="5797397" cy="325626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524" y="5423364"/>
            <a:ext cx="6007608" cy="4440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524" y="4652831"/>
            <a:ext cx="6007608" cy="472902"/>
          </a:xfrm>
          <a:prstGeom prst="rect">
            <a:avLst/>
          </a:prstGeom>
        </p:spPr>
      </p:pic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271411870"/>
              </p:ext>
            </p:extLst>
          </p:nvPr>
        </p:nvGraphicFramePr>
        <p:xfrm>
          <a:off x="183709" y="2370347"/>
          <a:ext cx="4490527" cy="3497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891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Приложение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526566" cy="446683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125" y="2344879"/>
            <a:ext cx="6060733" cy="252602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126" y="5525095"/>
            <a:ext cx="6060733" cy="6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Sandbox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00675" cy="3565082"/>
          </a:xfrm>
          <a:prstGeom prst="rect">
            <a:avLst/>
          </a:prstGeom>
        </p:spPr>
      </p:pic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551695400"/>
              </p:ext>
            </p:extLst>
          </p:nvPr>
        </p:nvGraphicFramePr>
        <p:xfrm>
          <a:off x="6619875" y="2133600"/>
          <a:ext cx="5067300" cy="2493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332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Sandbox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47" y="1690688"/>
            <a:ext cx="8475105" cy="471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SE Linux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638373281"/>
              </p:ext>
            </p:extLst>
          </p:nvPr>
        </p:nvGraphicFramePr>
        <p:xfrm>
          <a:off x="470745" y="1690688"/>
          <a:ext cx="5067300" cy="2493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68" y="4184479"/>
            <a:ext cx="7087093" cy="21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SE Linux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3" y="2501507"/>
            <a:ext cx="6786312" cy="194338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647" y="1657805"/>
            <a:ext cx="5161905" cy="55238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91" y="4736216"/>
            <a:ext cx="10504762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9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Подпись приложения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73" y="1690688"/>
            <a:ext cx="6654654" cy="42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&gt; echo “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” 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" r="1899" b="3883"/>
          <a:stretch/>
        </p:blipFill>
        <p:spPr>
          <a:xfrm>
            <a:off x="2064910" y="1690688"/>
            <a:ext cx="8062180" cy="42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0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whoami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768725" cy="3768725"/>
          </a:xfrm>
          <a:effectLst>
            <a:softEdge rad="0"/>
          </a:effectLst>
        </p:spPr>
      </p:pic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476452018"/>
              </p:ext>
            </p:extLst>
          </p:nvPr>
        </p:nvGraphicFramePr>
        <p:xfrm>
          <a:off x="5467351" y="2143889"/>
          <a:ext cx="5419724" cy="3233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023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Что такое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Android?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998719929"/>
              </p:ext>
            </p:extLst>
          </p:nvPr>
        </p:nvGraphicFramePr>
        <p:xfrm>
          <a:off x="462357" y="2141844"/>
          <a:ext cx="5067300" cy="2493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185" y="2962751"/>
            <a:ext cx="5799333" cy="3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Версии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55" y="1809532"/>
            <a:ext cx="4639369" cy="418367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100" y="2414872"/>
            <a:ext cx="5257700" cy="21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2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Важные обновления безопасности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72494"/>
            <a:ext cx="9601200" cy="3657600"/>
          </a:xfrm>
        </p:spPr>
      </p:pic>
    </p:spTree>
    <p:extLst>
      <p:ext uri="{BB962C8B-B14F-4D97-AF65-F5344CB8AC3E}">
        <p14:creationId xmlns:p14="http://schemas.microsoft.com/office/powerpoint/2010/main" val="21444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Важные обновления безопасности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952"/>
            <a:ext cx="10515600" cy="4246684"/>
          </a:xfrm>
        </p:spPr>
      </p:pic>
    </p:spTree>
    <p:extLst>
      <p:ext uri="{BB962C8B-B14F-4D97-AF65-F5344CB8AC3E}">
        <p14:creationId xmlns:p14="http://schemas.microsoft.com/office/powerpoint/2010/main" val="26031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API Level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798449519"/>
              </p:ext>
            </p:extLst>
          </p:nvPr>
        </p:nvGraphicFramePr>
        <p:xfrm>
          <a:off x="6181988" y="2348916"/>
          <a:ext cx="5453543" cy="1925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4664978" cy="479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7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Архитектура 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ART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60" y="365125"/>
            <a:ext cx="4219661" cy="6213635"/>
          </a:xfrm>
        </p:spPr>
      </p:pic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409630138"/>
              </p:ext>
            </p:extLst>
          </p:nvPr>
        </p:nvGraphicFramePr>
        <p:xfrm>
          <a:off x="422246" y="2002115"/>
          <a:ext cx="5030598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952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Этапы работы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ART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70" y="1825624"/>
            <a:ext cx="6204478" cy="4674083"/>
          </a:xfrm>
        </p:spPr>
      </p:pic>
    </p:spTree>
    <p:extLst>
      <p:ext uri="{BB962C8B-B14F-4D97-AF65-F5344CB8AC3E}">
        <p14:creationId xmlns:p14="http://schemas.microsoft.com/office/powerpoint/2010/main" val="38255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353</Words>
  <Application>Microsoft Office PowerPoint</Application>
  <PresentationFormat>Широкоэкранный</PresentationFormat>
  <Paragraphs>34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ОС Android и SELinux</vt:lpstr>
      <vt:lpstr>&gt; whoami</vt:lpstr>
      <vt:lpstr>/ Что такое Android?</vt:lpstr>
      <vt:lpstr>/ Версии</vt:lpstr>
      <vt:lpstr>/ Важные обновления безопасности</vt:lpstr>
      <vt:lpstr>/ Важные обновления безопасности</vt:lpstr>
      <vt:lpstr>/ API Level</vt:lpstr>
      <vt:lpstr>/ Архитектура и ART</vt:lpstr>
      <vt:lpstr>/ Этапы работы ART</vt:lpstr>
      <vt:lpstr>/ Файловая структура</vt:lpstr>
      <vt:lpstr>/ Приложение</vt:lpstr>
      <vt:lpstr>/ Приложение</vt:lpstr>
      <vt:lpstr>/ Sandbox</vt:lpstr>
      <vt:lpstr>/ Sandbox</vt:lpstr>
      <vt:lpstr>/ SE Linux</vt:lpstr>
      <vt:lpstr>/ SE Linux</vt:lpstr>
      <vt:lpstr>/ Подпись приложения </vt:lpstr>
      <vt:lpstr>&gt; echo “Спасибо за внимание!”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 Android и SELinux</dc:title>
  <dc:creator>Yonhar Uv</dc:creator>
  <cp:lastModifiedBy>Yonhar Uv</cp:lastModifiedBy>
  <cp:revision>11</cp:revision>
  <dcterms:created xsi:type="dcterms:W3CDTF">2025-03-08T13:36:40Z</dcterms:created>
  <dcterms:modified xsi:type="dcterms:W3CDTF">2025-03-08T18:04:59Z</dcterms:modified>
</cp:coreProperties>
</file>