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9977"/>
    <a:srgbClr val="FFFFFF"/>
    <a:srgbClr val="000000"/>
    <a:srgbClr val="175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F72D-8D3B-4641-8EE7-DE9E11387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BBD18-E23F-4485-9E2A-22FC12113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5E7A-9C54-4D3E-91B6-E4AA2FBE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F675-F84F-47B2-B231-971F8D24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6F41-FAD5-40F6-8487-14D6F36A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B088-BDF2-4509-8182-B3DCB001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4287C-AE36-4F05-ACC7-186288668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4A15-8236-4DD3-BB32-A0166144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C3660-D798-4070-900A-F71131B9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7D8D-1FF0-4BBC-AA9B-4360528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3FBC4-E679-44C8-A48E-A08851995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419C5-E4CB-4204-A0AF-C7B18AE48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7A0A8-0BD7-47FB-BA33-C608D0F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3E21-0CF9-47F4-ABCD-A9FF85B1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765E-0847-41C2-B08D-DF248A50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9752-4529-47B7-828C-7EC9420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9641-7493-44B6-9F2B-AB9F5BEFB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B2BB-ED7D-461F-87DE-21F4D1D7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C9FF-2432-4748-948A-F5FDCD9B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270D-B0DF-4018-B0DB-82E3C33A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AA8A-5CCA-4432-878C-A9A4DCAB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80B7-A4ED-4F64-8F56-C5074E16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ADB2-A6FD-454A-A2E6-7DE523BE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76AA-3D84-4ED6-BA90-589ADCFC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FC95-69D3-4E0B-ACF3-79E591AB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87F0-D125-45D7-85B3-EB3FCC36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25C4-746C-462F-A5B7-331FB480F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524E4-7C74-4B60-B3EF-DC84112B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F713-81C2-49E7-8AA7-1D1BA790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7A12C-4D26-487C-BAC9-BF37E92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6C93F-8685-4D55-AF1F-19EDB569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E03-54C9-431D-9B99-712EF786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1A4A7-13DB-40A7-8FF9-73424008A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B5B9C-77E6-45AD-915B-9A35C9931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9AC4-FD9C-4350-85E4-451E6A519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7BEA8-6C05-4224-B9DF-703DAB51C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5F8CD-79A2-4177-B488-9761FF58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57757-FC4C-4F22-B841-C204C8B2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AD93E-B92E-41AA-8641-85E5738F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EF56-A5A4-4ED3-A3C6-E96CF823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0C49E-C0DE-447C-B68F-E8FEA063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A2F33-7773-4C42-9E93-929AA8B1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4BBAE-97C1-43BF-A1CB-5BD69BE1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3FB96-BC53-411E-9273-E57B2DA9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1AA08-780A-4F1B-83CB-6F4632AA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AE26-A68D-4C1F-AD56-A6A2A8BA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70FB-06AD-4EA8-84FC-FFB0E3F4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43AD-0E8D-4E8D-8214-9CE68666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76EBD-F737-4598-9F6E-C6696AF2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9464-F71E-4F77-A146-29905CF7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91926-CE26-4526-AC4A-47707CEC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DF86A-388E-4F53-8C09-64B8A70F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31A6-2DE3-4186-9A99-BFA70E051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512CA-0569-4040-B68A-EA9411921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EF3A9-ED0F-4A53-91E1-8CC2784C7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322B-6AB0-4D1A-A24B-626A5C64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80BF1-4F30-4311-863C-C2264A8F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58991-4F9F-4F2A-878E-801ACC32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346AD-B015-4D38-B764-4A512EAE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D5737-C58D-4A64-8956-A839910F2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398F8-F130-4BF4-B51E-898D51425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527D8-9084-4F43-B2F9-474A47399933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F97D-9439-4217-89B4-F4AE9E676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9086-1B33-4383-9639-4155B5E17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E123-05A1-482D-B682-996B8C6D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7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A1103B4-A185-4A54-8555-FF7F37438DD6}"/>
              </a:ext>
            </a:extLst>
          </p:cNvPr>
          <p:cNvGrpSpPr>
            <a:grpSpLocks noChangeAspect="1"/>
          </p:cNvGrpSpPr>
          <p:nvPr/>
        </p:nvGrpSpPr>
        <p:grpSpPr>
          <a:xfrm>
            <a:off x="5441154" y="983336"/>
            <a:ext cx="1189242" cy="1463040"/>
            <a:chOff x="5047076" y="1856490"/>
            <a:chExt cx="1152078" cy="141732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AF86DC9-2617-449F-B729-48DDB2CC0284}"/>
                </a:ext>
              </a:extLst>
            </p:cNvPr>
            <p:cNvSpPr/>
            <p:nvPr/>
          </p:nvSpPr>
          <p:spPr>
            <a:xfrm>
              <a:off x="5047076" y="2358469"/>
              <a:ext cx="1152078" cy="915341"/>
            </a:xfrm>
            <a:custGeom>
              <a:avLst/>
              <a:gdLst>
                <a:gd name="connsiteX0" fmla="*/ 576039 w 1152078"/>
                <a:gd name="connsiteY0" fmla="*/ 230257 h 915341"/>
                <a:gd name="connsiteX1" fmla="*/ 438879 w 1152078"/>
                <a:gd name="connsiteY1" fmla="*/ 371713 h 915341"/>
                <a:gd name="connsiteX2" fmla="*/ 479052 w 1152078"/>
                <a:gd name="connsiteY2" fmla="*/ 471738 h 915341"/>
                <a:gd name="connsiteX3" fmla="*/ 494114 w 1152078"/>
                <a:gd name="connsiteY3" fmla="*/ 482211 h 915341"/>
                <a:gd name="connsiteX4" fmla="*/ 494114 w 1152078"/>
                <a:gd name="connsiteY4" fmla="*/ 686945 h 915341"/>
                <a:gd name="connsiteX5" fmla="*/ 521423 w 1152078"/>
                <a:gd name="connsiteY5" fmla="*/ 714254 h 915341"/>
                <a:gd name="connsiteX6" fmla="*/ 630655 w 1152078"/>
                <a:gd name="connsiteY6" fmla="*/ 714254 h 915341"/>
                <a:gd name="connsiteX7" fmla="*/ 657964 w 1152078"/>
                <a:gd name="connsiteY7" fmla="*/ 686945 h 915341"/>
                <a:gd name="connsiteX8" fmla="*/ 657964 w 1152078"/>
                <a:gd name="connsiteY8" fmla="*/ 482211 h 915341"/>
                <a:gd name="connsiteX9" fmla="*/ 673026 w 1152078"/>
                <a:gd name="connsiteY9" fmla="*/ 471738 h 915341"/>
                <a:gd name="connsiteX10" fmla="*/ 713199 w 1152078"/>
                <a:gd name="connsiteY10" fmla="*/ 371713 h 915341"/>
                <a:gd name="connsiteX11" fmla="*/ 576039 w 1152078"/>
                <a:gd name="connsiteY11" fmla="*/ 230257 h 915341"/>
                <a:gd name="connsiteX12" fmla="*/ 152560 w 1152078"/>
                <a:gd name="connsiteY12" fmla="*/ 0 h 915341"/>
                <a:gd name="connsiteX13" fmla="*/ 999518 w 1152078"/>
                <a:gd name="connsiteY13" fmla="*/ 0 h 915341"/>
                <a:gd name="connsiteX14" fmla="*/ 1152078 w 1152078"/>
                <a:gd name="connsiteY14" fmla="*/ 152560 h 915341"/>
                <a:gd name="connsiteX15" fmla="*/ 1152078 w 1152078"/>
                <a:gd name="connsiteY15" fmla="*/ 762781 h 915341"/>
                <a:gd name="connsiteX16" fmla="*/ 999518 w 1152078"/>
                <a:gd name="connsiteY16" fmla="*/ 915341 h 915341"/>
                <a:gd name="connsiteX17" fmla="*/ 152560 w 1152078"/>
                <a:gd name="connsiteY17" fmla="*/ 915341 h 915341"/>
                <a:gd name="connsiteX18" fmla="*/ 0 w 1152078"/>
                <a:gd name="connsiteY18" fmla="*/ 762781 h 915341"/>
                <a:gd name="connsiteX19" fmla="*/ 0 w 1152078"/>
                <a:gd name="connsiteY19" fmla="*/ 152560 h 915341"/>
                <a:gd name="connsiteX20" fmla="*/ 152560 w 1152078"/>
                <a:gd name="connsiteY20" fmla="*/ 0 h 91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52078" h="915341">
                  <a:moveTo>
                    <a:pt x="576039" y="230257"/>
                  </a:moveTo>
                  <a:cubicBezTo>
                    <a:pt x="500288" y="230257"/>
                    <a:pt x="438879" y="293589"/>
                    <a:pt x="438879" y="371713"/>
                  </a:cubicBezTo>
                  <a:cubicBezTo>
                    <a:pt x="438879" y="410775"/>
                    <a:pt x="454231" y="446139"/>
                    <a:pt x="479052" y="471738"/>
                  </a:cubicBezTo>
                  <a:lnTo>
                    <a:pt x="494114" y="482211"/>
                  </a:lnTo>
                  <a:lnTo>
                    <a:pt x="494114" y="686945"/>
                  </a:lnTo>
                  <a:cubicBezTo>
                    <a:pt x="494114" y="702027"/>
                    <a:pt x="506341" y="714254"/>
                    <a:pt x="521423" y="714254"/>
                  </a:cubicBezTo>
                  <a:lnTo>
                    <a:pt x="630655" y="714254"/>
                  </a:lnTo>
                  <a:cubicBezTo>
                    <a:pt x="645737" y="714254"/>
                    <a:pt x="657964" y="702027"/>
                    <a:pt x="657964" y="686945"/>
                  </a:cubicBezTo>
                  <a:lnTo>
                    <a:pt x="657964" y="482211"/>
                  </a:lnTo>
                  <a:lnTo>
                    <a:pt x="673026" y="471738"/>
                  </a:lnTo>
                  <a:cubicBezTo>
                    <a:pt x="697847" y="446139"/>
                    <a:pt x="713199" y="410775"/>
                    <a:pt x="713199" y="371713"/>
                  </a:cubicBezTo>
                  <a:cubicBezTo>
                    <a:pt x="713199" y="293589"/>
                    <a:pt x="651790" y="230257"/>
                    <a:pt x="576039" y="230257"/>
                  </a:cubicBezTo>
                  <a:close/>
                  <a:moveTo>
                    <a:pt x="152560" y="0"/>
                  </a:moveTo>
                  <a:lnTo>
                    <a:pt x="999518" y="0"/>
                  </a:lnTo>
                  <a:cubicBezTo>
                    <a:pt x="1083775" y="0"/>
                    <a:pt x="1152078" y="68303"/>
                    <a:pt x="1152078" y="152560"/>
                  </a:cubicBezTo>
                  <a:lnTo>
                    <a:pt x="1152078" y="762781"/>
                  </a:lnTo>
                  <a:cubicBezTo>
                    <a:pt x="1152078" y="847038"/>
                    <a:pt x="1083775" y="915341"/>
                    <a:pt x="999518" y="915341"/>
                  </a:cubicBezTo>
                  <a:lnTo>
                    <a:pt x="152560" y="915341"/>
                  </a:lnTo>
                  <a:cubicBezTo>
                    <a:pt x="68303" y="915341"/>
                    <a:pt x="0" y="847038"/>
                    <a:pt x="0" y="762781"/>
                  </a:cubicBezTo>
                  <a:lnTo>
                    <a:pt x="0" y="152560"/>
                  </a:lnTo>
                  <a:cubicBezTo>
                    <a:pt x="0" y="68303"/>
                    <a:pt x="68303" y="0"/>
                    <a:pt x="15256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0066D44-E84E-454D-AB19-A76150C4C18D}"/>
                </a:ext>
              </a:extLst>
            </p:cNvPr>
            <p:cNvSpPr/>
            <p:nvPr/>
          </p:nvSpPr>
          <p:spPr>
            <a:xfrm>
              <a:off x="5309872" y="1856490"/>
              <a:ext cx="636012" cy="660129"/>
            </a:xfrm>
            <a:prstGeom prst="arc">
              <a:avLst>
                <a:gd name="adj1" fmla="val 10728299"/>
                <a:gd name="adj2" fmla="val 0"/>
              </a:avLst>
            </a:prstGeom>
            <a:ln w="177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05F1C6-E60C-419B-ACCF-DAF8EB969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9843" y="2186273"/>
              <a:ext cx="21" cy="317461"/>
            </a:xfrm>
            <a:prstGeom prst="line">
              <a:avLst/>
            </a:prstGeom>
            <a:ln w="177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CB1A72-5ECE-4CC1-8BD3-3D6FF012B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5884" y="2175017"/>
              <a:ext cx="21" cy="317461"/>
            </a:xfrm>
            <a:prstGeom prst="line">
              <a:avLst/>
            </a:prstGeom>
            <a:ln w="177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Hexagon 63">
            <a:extLst>
              <a:ext uri="{FF2B5EF4-FFF2-40B4-BE49-F238E27FC236}">
                <a16:creationId xmlns:a16="http://schemas.microsoft.com/office/drawing/2014/main" id="{C76633D1-7FAC-42FE-B920-3A53963C35BC}"/>
              </a:ext>
            </a:extLst>
          </p:cNvPr>
          <p:cNvSpPr>
            <a:spLocks noChangeAspect="1"/>
          </p:cNvSpPr>
          <p:nvPr/>
        </p:nvSpPr>
        <p:spPr>
          <a:xfrm rot="5400000">
            <a:off x="4417612" y="96693"/>
            <a:ext cx="3236327" cy="3236327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0B6A9B-D339-46DE-8364-F30F48F816C4}"/>
              </a:ext>
            </a:extLst>
          </p:cNvPr>
          <p:cNvCxnSpPr>
            <a:cxnSpLocks/>
            <a:stCxn id="64" idx="2"/>
            <a:endCxn id="64" idx="4"/>
          </p:cNvCxnSpPr>
          <p:nvPr/>
        </p:nvCxnSpPr>
        <p:spPr>
          <a:xfrm>
            <a:off x="4417613" y="905775"/>
            <a:ext cx="3236325" cy="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F57558-0652-4A77-A205-2C6A30348094}"/>
              </a:ext>
            </a:extLst>
          </p:cNvPr>
          <p:cNvCxnSpPr>
            <a:cxnSpLocks/>
            <a:stCxn id="64" idx="1"/>
            <a:endCxn id="64" idx="5"/>
          </p:cNvCxnSpPr>
          <p:nvPr/>
        </p:nvCxnSpPr>
        <p:spPr>
          <a:xfrm>
            <a:off x="4417613" y="2523938"/>
            <a:ext cx="3236325" cy="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E2E25D-C41B-4A69-BA85-9FC17A0A2440}"/>
              </a:ext>
            </a:extLst>
          </p:cNvPr>
          <p:cNvGrpSpPr>
            <a:grpSpLocks noChangeAspect="1"/>
          </p:cNvGrpSpPr>
          <p:nvPr/>
        </p:nvGrpSpPr>
        <p:grpSpPr>
          <a:xfrm>
            <a:off x="1501082" y="998384"/>
            <a:ext cx="1190939" cy="1463040"/>
            <a:chOff x="2692849" y="2237357"/>
            <a:chExt cx="1280175" cy="14153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CBEE4B-BCB3-48EA-BF62-E5238167A3B0}"/>
                </a:ext>
              </a:extLst>
            </p:cNvPr>
            <p:cNvCxnSpPr>
              <a:cxnSpLocks/>
            </p:cNvCxnSpPr>
            <p:nvPr/>
          </p:nvCxnSpPr>
          <p:spPr>
            <a:xfrm>
              <a:off x="2692864" y="2484644"/>
              <a:ext cx="0" cy="95837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AD5714C-CB9B-4607-8783-379E6C65D767}"/>
                </a:ext>
              </a:extLst>
            </p:cNvPr>
            <p:cNvCxnSpPr>
              <a:cxnSpLocks/>
            </p:cNvCxnSpPr>
            <p:nvPr/>
          </p:nvCxnSpPr>
          <p:spPr>
            <a:xfrm>
              <a:off x="3973024" y="2484644"/>
              <a:ext cx="0" cy="95837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48B6E94-54EE-4E6E-AB3A-99703E31569B}"/>
                </a:ext>
              </a:extLst>
            </p:cNvPr>
            <p:cNvSpPr/>
            <p:nvPr/>
          </p:nvSpPr>
          <p:spPr>
            <a:xfrm>
              <a:off x="2692864" y="2257676"/>
              <a:ext cx="1280160" cy="457200"/>
            </a:xfrm>
            <a:prstGeom prst="arc">
              <a:avLst>
                <a:gd name="adj1" fmla="val 10805306"/>
                <a:gd name="adj2" fmla="val 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CE5486B-CA01-4A36-B05F-1A2D2D526233}"/>
                </a:ext>
              </a:extLst>
            </p:cNvPr>
            <p:cNvSpPr/>
            <p:nvPr/>
          </p:nvSpPr>
          <p:spPr>
            <a:xfrm rot="10800000">
              <a:off x="2692857" y="3195537"/>
              <a:ext cx="1280160" cy="457200"/>
            </a:xfrm>
            <a:prstGeom prst="arc">
              <a:avLst>
                <a:gd name="adj1" fmla="val 10717388"/>
                <a:gd name="adj2" fmla="val 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D9F3874-1923-4AD0-97C1-E980789E6646}"/>
                </a:ext>
              </a:extLst>
            </p:cNvPr>
            <p:cNvSpPr/>
            <p:nvPr/>
          </p:nvSpPr>
          <p:spPr>
            <a:xfrm rot="10800000">
              <a:off x="2692857" y="2237357"/>
              <a:ext cx="1280160" cy="457200"/>
            </a:xfrm>
            <a:prstGeom prst="arc">
              <a:avLst>
                <a:gd name="adj1" fmla="val 12507487"/>
                <a:gd name="adj2" fmla="val 0"/>
              </a:avLst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AB19DB6B-436A-490E-BD7F-B8EBB17D8C00}"/>
                </a:ext>
              </a:extLst>
            </p:cNvPr>
            <p:cNvSpPr/>
            <p:nvPr/>
          </p:nvSpPr>
          <p:spPr>
            <a:xfrm rot="10800000">
              <a:off x="2692857" y="2589698"/>
              <a:ext cx="1280160" cy="457200"/>
            </a:xfrm>
            <a:prstGeom prst="arc">
              <a:avLst>
                <a:gd name="adj1" fmla="val 10924143"/>
                <a:gd name="adj2" fmla="val 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08F063B8-027A-4B92-A821-5D6F612FD8B0}"/>
                </a:ext>
              </a:extLst>
            </p:cNvPr>
            <p:cNvSpPr/>
            <p:nvPr/>
          </p:nvSpPr>
          <p:spPr>
            <a:xfrm rot="10800000">
              <a:off x="2692849" y="2878184"/>
              <a:ext cx="1280160" cy="457200"/>
            </a:xfrm>
            <a:prstGeom prst="arc">
              <a:avLst>
                <a:gd name="adj1" fmla="val 10924143"/>
                <a:gd name="adj2" fmla="val 20064838"/>
              </a:avLst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Hexagon 66">
            <a:extLst>
              <a:ext uri="{FF2B5EF4-FFF2-40B4-BE49-F238E27FC236}">
                <a16:creationId xmlns:a16="http://schemas.microsoft.com/office/drawing/2014/main" id="{19E722D1-7113-4FCE-9845-D921269887D4}"/>
              </a:ext>
            </a:extLst>
          </p:cNvPr>
          <p:cNvSpPr>
            <a:spLocks noChangeAspect="1"/>
          </p:cNvSpPr>
          <p:nvPr/>
        </p:nvSpPr>
        <p:spPr>
          <a:xfrm rot="5400000">
            <a:off x="478389" y="96693"/>
            <a:ext cx="3236327" cy="3236327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15E5D1-27ED-4BDA-A392-3A0B615A0F93}"/>
              </a:ext>
            </a:extLst>
          </p:cNvPr>
          <p:cNvCxnSpPr>
            <a:cxnSpLocks/>
            <a:stCxn id="67" idx="2"/>
            <a:endCxn id="67" idx="4"/>
          </p:cNvCxnSpPr>
          <p:nvPr/>
        </p:nvCxnSpPr>
        <p:spPr>
          <a:xfrm>
            <a:off x="478390" y="905775"/>
            <a:ext cx="3236325" cy="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8237A8-6462-40B0-869E-BA2FD518FB2E}"/>
              </a:ext>
            </a:extLst>
          </p:cNvPr>
          <p:cNvCxnSpPr>
            <a:cxnSpLocks/>
            <a:stCxn id="67" idx="1"/>
            <a:endCxn id="67" idx="5"/>
          </p:cNvCxnSpPr>
          <p:nvPr/>
        </p:nvCxnSpPr>
        <p:spPr>
          <a:xfrm>
            <a:off x="478390" y="2523938"/>
            <a:ext cx="3236325" cy="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8C46AD-5D84-4539-BE3E-0898DD9D1948}"/>
              </a:ext>
            </a:extLst>
          </p:cNvPr>
          <p:cNvGrpSpPr/>
          <p:nvPr/>
        </p:nvGrpSpPr>
        <p:grpSpPr>
          <a:xfrm>
            <a:off x="8445327" y="96693"/>
            <a:ext cx="3236327" cy="3236327"/>
            <a:chOff x="8331557" y="1064269"/>
            <a:chExt cx="3236327" cy="32363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66C521-E006-43E4-BC43-3B78FE1499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84983" y="1950912"/>
              <a:ext cx="1529474" cy="1463040"/>
              <a:chOff x="6635692" y="1449334"/>
              <a:chExt cx="3238150" cy="3097499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A5FDCA1-D436-4A7C-AA3A-2A2F8A2FCF36}"/>
                  </a:ext>
                </a:extLst>
              </p:cNvPr>
              <p:cNvSpPr/>
              <p:nvPr/>
            </p:nvSpPr>
            <p:spPr>
              <a:xfrm>
                <a:off x="7021585" y="2424418"/>
                <a:ext cx="2852257" cy="2122415"/>
              </a:xfrm>
              <a:custGeom>
                <a:avLst/>
                <a:gdLst>
                  <a:gd name="connsiteX0" fmla="*/ 0 w 2852257"/>
                  <a:gd name="connsiteY0" fmla="*/ 2122415 h 2122415"/>
                  <a:gd name="connsiteX1" fmla="*/ 494951 w 2852257"/>
                  <a:gd name="connsiteY1" fmla="*/ 1702965 h 2122415"/>
                  <a:gd name="connsiteX2" fmla="*/ 1686187 w 2852257"/>
                  <a:gd name="connsiteY2" fmla="*/ 1543575 h 2122415"/>
                  <a:gd name="connsiteX3" fmla="*/ 2407641 w 2852257"/>
                  <a:gd name="connsiteY3" fmla="*/ 226503 h 2122415"/>
                  <a:gd name="connsiteX4" fmla="*/ 2852257 w 2852257"/>
                  <a:gd name="connsiteY4" fmla="*/ 0 h 2122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2257" h="2122415">
                    <a:moveTo>
                      <a:pt x="0" y="2122415"/>
                    </a:moveTo>
                    <a:cubicBezTo>
                      <a:pt x="106960" y="1960926"/>
                      <a:pt x="213920" y="1799438"/>
                      <a:pt x="494951" y="1702965"/>
                    </a:cubicBezTo>
                    <a:cubicBezTo>
                      <a:pt x="775982" y="1606492"/>
                      <a:pt x="1367405" y="1789652"/>
                      <a:pt x="1686187" y="1543575"/>
                    </a:cubicBezTo>
                    <a:cubicBezTo>
                      <a:pt x="2004969" y="1297498"/>
                      <a:pt x="2213296" y="483766"/>
                      <a:pt x="2407641" y="226503"/>
                    </a:cubicBezTo>
                    <a:cubicBezTo>
                      <a:pt x="2601986" y="-30760"/>
                      <a:pt x="2775358" y="40547"/>
                      <a:pt x="2852257" y="0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8C76CFF-C498-4D63-A9E2-A21BDE9954B1}"/>
                  </a:ext>
                </a:extLst>
              </p:cNvPr>
              <p:cNvSpPr/>
              <p:nvPr/>
            </p:nvSpPr>
            <p:spPr>
              <a:xfrm>
                <a:off x="7060775" y="1449334"/>
                <a:ext cx="2813067" cy="1100922"/>
              </a:xfrm>
              <a:custGeom>
                <a:avLst/>
                <a:gdLst>
                  <a:gd name="connsiteX0" fmla="*/ 2813067 w 2813067"/>
                  <a:gd name="connsiteY0" fmla="*/ 966695 h 1100922"/>
                  <a:gd name="connsiteX1" fmla="*/ 2485897 w 2813067"/>
                  <a:gd name="connsiteY1" fmla="*/ 673081 h 1100922"/>
                  <a:gd name="connsiteX2" fmla="*/ 1655386 w 2813067"/>
                  <a:gd name="connsiteY2" fmla="*/ 1100919 h 1100922"/>
                  <a:gd name="connsiteX3" fmla="*/ 598374 w 2813067"/>
                  <a:gd name="connsiteY3" fmla="*/ 664692 h 1100922"/>
                  <a:gd name="connsiteX4" fmla="*/ 2755 w 2813067"/>
                  <a:gd name="connsiteY4" fmla="*/ 1961 h 1100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3067" h="1100922">
                    <a:moveTo>
                      <a:pt x="2813067" y="966695"/>
                    </a:moveTo>
                    <a:cubicBezTo>
                      <a:pt x="2745955" y="808702"/>
                      <a:pt x="2678844" y="650710"/>
                      <a:pt x="2485897" y="673081"/>
                    </a:cubicBezTo>
                    <a:cubicBezTo>
                      <a:pt x="2292950" y="695452"/>
                      <a:pt x="1969973" y="1102317"/>
                      <a:pt x="1655386" y="1100919"/>
                    </a:cubicBezTo>
                    <a:cubicBezTo>
                      <a:pt x="1340799" y="1099521"/>
                      <a:pt x="873812" y="847852"/>
                      <a:pt x="598374" y="664692"/>
                    </a:cubicBezTo>
                    <a:cubicBezTo>
                      <a:pt x="322936" y="481532"/>
                      <a:pt x="-34995" y="-35789"/>
                      <a:pt x="2755" y="1961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D829E0E-3EC2-4552-A792-B33B779F4FCE}"/>
                  </a:ext>
                </a:extLst>
              </p:cNvPr>
              <p:cNvSpPr/>
              <p:nvPr/>
            </p:nvSpPr>
            <p:spPr>
              <a:xfrm>
                <a:off x="7055141" y="1451295"/>
                <a:ext cx="704676" cy="1862356"/>
              </a:xfrm>
              <a:custGeom>
                <a:avLst/>
                <a:gdLst>
                  <a:gd name="connsiteX0" fmla="*/ 0 w 704676"/>
                  <a:gd name="connsiteY0" fmla="*/ 0 h 1862356"/>
                  <a:gd name="connsiteX1" fmla="*/ 83890 w 704676"/>
                  <a:gd name="connsiteY1" fmla="*/ 1040235 h 1862356"/>
                  <a:gd name="connsiteX2" fmla="*/ 385894 w 704676"/>
                  <a:gd name="connsiteY2" fmla="*/ 1635854 h 1862356"/>
                  <a:gd name="connsiteX3" fmla="*/ 704676 w 704676"/>
                  <a:gd name="connsiteY3" fmla="*/ 1862356 h 186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676" h="1862356">
                    <a:moveTo>
                      <a:pt x="0" y="0"/>
                    </a:moveTo>
                    <a:cubicBezTo>
                      <a:pt x="9787" y="383796"/>
                      <a:pt x="19574" y="767593"/>
                      <a:pt x="83890" y="1040235"/>
                    </a:cubicBezTo>
                    <a:cubicBezTo>
                      <a:pt x="148206" y="1312877"/>
                      <a:pt x="282430" y="1498834"/>
                      <a:pt x="385894" y="1635854"/>
                    </a:cubicBezTo>
                    <a:cubicBezTo>
                      <a:pt x="489358" y="1772874"/>
                      <a:pt x="648750" y="1823208"/>
                      <a:pt x="704676" y="1862356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3E06968-F6BA-490D-BF85-91E0EE19B83F}"/>
                  </a:ext>
                </a:extLst>
              </p:cNvPr>
              <p:cNvSpPr/>
              <p:nvPr/>
            </p:nvSpPr>
            <p:spPr>
              <a:xfrm>
                <a:off x="6644081" y="3305262"/>
                <a:ext cx="1115736" cy="294132"/>
              </a:xfrm>
              <a:custGeom>
                <a:avLst/>
                <a:gdLst>
                  <a:gd name="connsiteX0" fmla="*/ 1115736 w 1115736"/>
                  <a:gd name="connsiteY0" fmla="*/ 0 h 294132"/>
                  <a:gd name="connsiteX1" fmla="*/ 587229 w 1115736"/>
                  <a:gd name="connsiteY1" fmla="*/ 268448 h 294132"/>
                  <a:gd name="connsiteX2" fmla="*/ 0 w 1115736"/>
                  <a:gd name="connsiteY2" fmla="*/ 285226 h 29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5736" h="294132">
                    <a:moveTo>
                      <a:pt x="1115736" y="0"/>
                    </a:moveTo>
                    <a:cubicBezTo>
                      <a:pt x="944460" y="110455"/>
                      <a:pt x="773185" y="220910"/>
                      <a:pt x="587229" y="268448"/>
                    </a:cubicBezTo>
                    <a:cubicBezTo>
                      <a:pt x="401273" y="315986"/>
                      <a:pt x="99270" y="282430"/>
                      <a:pt x="0" y="285226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B0CABB2-8836-4A34-B994-9484B1229580}"/>
                  </a:ext>
                </a:extLst>
              </p:cNvPr>
              <p:cNvSpPr/>
              <p:nvPr/>
            </p:nvSpPr>
            <p:spPr>
              <a:xfrm>
                <a:off x="6635692" y="3590488"/>
                <a:ext cx="385893" cy="956345"/>
              </a:xfrm>
              <a:custGeom>
                <a:avLst/>
                <a:gdLst>
                  <a:gd name="connsiteX0" fmla="*/ 0 w 385893"/>
                  <a:gd name="connsiteY0" fmla="*/ 0 h 956345"/>
                  <a:gd name="connsiteX1" fmla="*/ 142613 w 385893"/>
                  <a:gd name="connsiteY1" fmla="*/ 511729 h 956345"/>
                  <a:gd name="connsiteX2" fmla="*/ 385893 w 385893"/>
                  <a:gd name="connsiteY2" fmla="*/ 956345 h 95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5893" h="956345">
                    <a:moveTo>
                      <a:pt x="0" y="0"/>
                    </a:moveTo>
                    <a:cubicBezTo>
                      <a:pt x="39149" y="176169"/>
                      <a:pt x="78298" y="352338"/>
                      <a:pt x="142613" y="511729"/>
                    </a:cubicBezTo>
                    <a:cubicBezTo>
                      <a:pt x="206928" y="671120"/>
                      <a:pt x="296410" y="813732"/>
                      <a:pt x="385893" y="956345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aseline="-25000"/>
              </a:p>
            </p:txBody>
          </p:sp>
        </p:grp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AADB3B62-B5BC-4E81-A79A-5D7346C0F8C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8331557" y="1064269"/>
              <a:ext cx="3236327" cy="3236327"/>
            </a:xfrm>
            <a:prstGeom prst="hexagon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BAF6827-7357-460A-B28C-9C6FFE74E051}"/>
                </a:ext>
              </a:extLst>
            </p:cNvPr>
            <p:cNvCxnSpPr>
              <a:cxnSpLocks/>
              <a:stCxn id="52" idx="2"/>
              <a:endCxn id="52" idx="4"/>
            </p:cNvCxnSpPr>
            <p:nvPr/>
          </p:nvCxnSpPr>
          <p:spPr>
            <a:xfrm>
              <a:off x="8331558" y="1873351"/>
              <a:ext cx="3236325" cy="0"/>
            </a:xfrm>
            <a:prstGeom prst="line">
              <a:avLst/>
            </a:prstGeom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512047-9AE6-429F-A9B8-0CFE4D1A966C}"/>
                </a:ext>
              </a:extLst>
            </p:cNvPr>
            <p:cNvCxnSpPr>
              <a:cxnSpLocks/>
              <a:stCxn id="52" idx="1"/>
              <a:endCxn id="52" idx="5"/>
            </p:cNvCxnSpPr>
            <p:nvPr/>
          </p:nvCxnSpPr>
          <p:spPr>
            <a:xfrm>
              <a:off x="8331558" y="3491514"/>
              <a:ext cx="3236325" cy="0"/>
            </a:xfrm>
            <a:prstGeom prst="line">
              <a:avLst/>
            </a:prstGeom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3DAF36F-73D1-491D-AEE6-2BB38274A326}"/>
                </a:ext>
              </a:extLst>
            </p:cNvPr>
            <p:cNvSpPr/>
            <p:nvPr/>
          </p:nvSpPr>
          <p:spPr>
            <a:xfrm>
              <a:off x="10582730" y="2346781"/>
              <a:ext cx="0" cy="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3E0F59-28DA-401F-A5D8-3D6B05B50F90}"/>
              </a:ext>
            </a:extLst>
          </p:cNvPr>
          <p:cNvGrpSpPr/>
          <p:nvPr/>
        </p:nvGrpSpPr>
        <p:grpSpPr>
          <a:xfrm>
            <a:off x="7313606" y="4151654"/>
            <a:ext cx="1463040" cy="1463040"/>
            <a:chOff x="3168829" y="4497234"/>
            <a:chExt cx="1463040" cy="14630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5077E6-09F1-4F0F-B65C-6EEDB870A022}"/>
                </a:ext>
              </a:extLst>
            </p:cNvPr>
            <p:cNvSpPr/>
            <p:nvPr/>
          </p:nvSpPr>
          <p:spPr>
            <a:xfrm>
              <a:off x="3168829" y="4497234"/>
              <a:ext cx="1463040" cy="146304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0" b="1" dirty="0">
                  <a:solidFill>
                    <a:schemeClr val="tx1"/>
                  </a:solidFill>
                  <a:cs typeface="Arial" panose="020B0604020202020204" pitchFamily="34" charset="0"/>
                </a:rPr>
                <a:t>$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6AC9C0-FC7B-4A0C-8B8B-40BD5C56B725}"/>
                </a:ext>
              </a:extLst>
            </p:cNvPr>
            <p:cNvCxnSpPr>
              <a:cxnSpLocks/>
              <a:stCxn id="3" idx="1"/>
              <a:endCxn id="3" idx="5"/>
            </p:cNvCxnSpPr>
            <p:nvPr/>
          </p:nvCxnSpPr>
          <p:spPr>
            <a:xfrm>
              <a:off x="3383086" y="4711491"/>
              <a:ext cx="1034526" cy="10345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Hexagon 41">
            <a:extLst>
              <a:ext uri="{FF2B5EF4-FFF2-40B4-BE49-F238E27FC236}">
                <a16:creationId xmlns:a16="http://schemas.microsoft.com/office/drawing/2014/main" id="{5C9D8964-B008-458E-BE9B-4FA580B54AB2}"/>
              </a:ext>
            </a:extLst>
          </p:cNvPr>
          <p:cNvSpPr>
            <a:spLocks noChangeAspect="1"/>
          </p:cNvSpPr>
          <p:nvPr/>
        </p:nvSpPr>
        <p:spPr>
          <a:xfrm rot="5400000">
            <a:off x="6426963" y="3265010"/>
            <a:ext cx="3236327" cy="3236327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A2FD57-24FA-493A-94A5-95E02AB6193E}"/>
              </a:ext>
            </a:extLst>
          </p:cNvPr>
          <p:cNvCxnSpPr>
            <a:cxnSpLocks/>
            <a:stCxn id="42" idx="2"/>
            <a:endCxn id="42" idx="4"/>
          </p:cNvCxnSpPr>
          <p:nvPr/>
        </p:nvCxnSpPr>
        <p:spPr>
          <a:xfrm>
            <a:off x="6426964" y="4074092"/>
            <a:ext cx="3236325" cy="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F74709-291D-4A3C-9D92-500F1904A9F2}"/>
              </a:ext>
            </a:extLst>
          </p:cNvPr>
          <p:cNvCxnSpPr>
            <a:cxnSpLocks/>
            <a:stCxn id="42" idx="1"/>
            <a:endCxn id="42" idx="5"/>
          </p:cNvCxnSpPr>
          <p:nvPr/>
        </p:nvCxnSpPr>
        <p:spPr>
          <a:xfrm>
            <a:off x="6426964" y="5692255"/>
            <a:ext cx="3236325" cy="0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6C521-E006-43E4-BC43-3B78FE1499DF}"/>
              </a:ext>
            </a:extLst>
          </p:cNvPr>
          <p:cNvGrpSpPr>
            <a:grpSpLocks noChangeAspect="1"/>
          </p:cNvGrpSpPr>
          <p:nvPr/>
        </p:nvGrpSpPr>
        <p:grpSpPr>
          <a:xfrm>
            <a:off x="9298753" y="983336"/>
            <a:ext cx="1529474" cy="1463040"/>
            <a:chOff x="6635692" y="1449334"/>
            <a:chExt cx="3238150" cy="3097499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5FDCA1-D436-4A7C-AA3A-2A2F8A2FCF36}"/>
                </a:ext>
              </a:extLst>
            </p:cNvPr>
            <p:cNvSpPr/>
            <p:nvPr/>
          </p:nvSpPr>
          <p:spPr>
            <a:xfrm>
              <a:off x="7021585" y="2424418"/>
              <a:ext cx="2852257" cy="2122415"/>
            </a:xfrm>
            <a:custGeom>
              <a:avLst/>
              <a:gdLst>
                <a:gd name="connsiteX0" fmla="*/ 0 w 2852257"/>
                <a:gd name="connsiteY0" fmla="*/ 2122415 h 2122415"/>
                <a:gd name="connsiteX1" fmla="*/ 494951 w 2852257"/>
                <a:gd name="connsiteY1" fmla="*/ 1702965 h 2122415"/>
                <a:gd name="connsiteX2" fmla="*/ 1686187 w 2852257"/>
                <a:gd name="connsiteY2" fmla="*/ 1543575 h 2122415"/>
                <a:gd name="connsiteX3" fmla="*/ 2407641 w 2852257"/>
                <a:gd name="connsiteY3" fmla="*/ 226503 h 2122415"/>
                <a:gd name="connsiteX4" fmla="*/ 2852257 w 2852257"/>
                <a:gd name="connsiteY4" fmla="*/ 0 h 212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2257" h="2122415">
                  <a:moveTo>
                    <a:pt x="0" y="2122415"/>
                  </a:moveTo>
                  <a:cubicBezTo>
                    <a:pt x="106960" y="1960926"/>
                    <a:pt x="213920" y="1799438"/>
                    <a:pt x="494951" y="1702965"/>
                  </a:cubicBezTo>
                  <a:cubicBezTo>
                    <a:pt x="775982" y="1606492"/>
                    <a:pt x="1367405" y="1789652"/>
                    <a:pt x="1686187" y="1543575"/>
                  </a:cubicBezTo>
                  <a:cubicBezTo>
                    <a:pt x="2004969" y="1297498"/>
                    <a:pt x="2213296" y="483766"/>
                    <a:pt x="2407641" y="226503"/>
                  </a:cubicBezTo>
                  <a:cubicBezTo>
                    <a:pt x="2601986" y="-30760"/>
                    <a:pt x="2775358" y="40547"/>
                    <a:pt x="2852257" y="0"/>
                  </a:cubicBezTo>
                </a:path>
              </a:pathLst>
            </a:custGeom>
            <a:grpFill/>
            <a:ln w="571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8C76CFF-C498-4D63-A9E2-A21BDE9954B1}"/>
                </a:ext>
              </a:extLst>
            </p:cNvPr>
            <p:cNvSpPr/>
            <p:nvPr/>
          </p:nvSpPr>
          <p:spPr>
            <a:xfrm>
              <a:off x="7060775" y="1449334"/>
              <a:ext cx="2813067" cy="1100922"/>
            </a:xfrm>
            <a:custGeom>
              <a:avLst/>
              <a:gdLst>
                <a:gd name="connsiteX0" fmla="*/ 2813067 w 2813067"/>
                <a:gd name="connsiteY0" fmla="*/ 966695 h 1100922"/>
                <a:gd name="connsiteX1" fmla="*/ 2485897 w 2813067"/>
                <a:gd name="connsiteY1" fmla="*/ 673081 h 1100922"/>
                <a:gd name="connsiteX2" fmla="*/ 1655386 w 2813067"/>
                <a:gd name="connsiteY2" fmla="*/ 1100919 h 1100922"/>
                <a:gd name="connsiteX3" fmla="*/ 598374 w 2813067"/>
                <a:gd name="connsiteY3" fmla="*/ 664692 h 1100922"/>
                <a:gd name="connsiteX4" fmla="*/ 2755 w 2813067"/>
                <a:gd name="connsiteY4" fmla="*/ 1961 h 110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67" h="1100922">
                  <a:moveTo>
                    <a:pt x="2813067" y="966695"/>
                  </a:moveTo>
                  <a:cubicBezTo>
                    <a:pt x="2745955" y="808702"/>
                    <a:pt x="2678844" y="650710"/>
                    <a:pt x="2485897" y="673081"/>
                  </a:cubicBezTo>
                  <a:cubicBezTo>
                    <a:pt x="2292950" y="695452"/>
                    <a:pt x="1969973" y="1102317"/>
                    <a:pt x="1655386" y="1100919"/>
                  </a:cubicBezTo>
                  <a:cubicBezTo>
                    <a:pt x="1340799" y="1099521"/>
                    <a:pt x="873812" y="847852"/>
                    <a:pt x="598374" y="664692"/>
                  </a:cubicBezTo>
                  <a:cubicBezTo>
                    <a:pt x="322936" y="481532"/>
                    <a:pt x="-34995" y="-35789"/>
                    <a:pt x="2755" y="1961"/>
                  </a:cubicBezTo>
                </a:path>
              </a:pathLst>
            </a:custGeom>
            <a:grpFill/>
            <a:ln w="571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829E0E-3EC2-4552-A792-B33B779F4FCE}"/>
                </a:ext>
              </a:extLst>
            </p:cNvPr>
            <p:cNvSpPr/>
            <p:nvPr/>
          </p:nvSpPr>
          <p:spPr>
            <a:xfrm>
              <a:off x="7055141" y="1451295"/>
              <a:ext cx="704676" cy="1862356"/>
            </a:xfrm>
            <a:custGeom>
              <a:avLst/>
              <a:gdLst>
                <a:gd name="connsiteX0" fmla="*/ 0 w 704676"/>
                <a:gd name="connsiteY0" fmla="*/ 0 h 1862356"/>
                <a:gd name="connsiteX1" fmla="*/ 83890 w 704676"/>
                <a:gd name="connsiteY1" fmla="*/ 1040235 h 1862356"/>
                <a:gd name="connsiteX2" fmla="*/ 385894 w 704676"/>
                <a:gd name="connsiteY2" fmla="*/ 1635854 h 1862356"/>
                <a:gd name="connsiteX3" fmla="*/ 704676 w 704676"/>
                <a:gd name="connsiteY3" fmla="*/ 1862356 h 186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676" h="1862356">
                  <a:moveTo>
                    <a:pt x="0" y="0"/>
                  </a:moveTo>
                  <a:cubicBezTo>
                    <a:pt x="9787" y="383796"/>
                    <a:pt x="19574" y="767593"/>
                    <a:pt x="83890" y="1040235"/>
                  </a:cubicBezTo>
                  <a:cubicBezTo>
                    <a:pt x="148206" y="1312877"/>
                    <a:pt x="282430" y="1498834"/>
                    <a:pt x="385894" y="1635854"/>
                  </a:cubicBezTo>
                  <a:cubicBezTo>
                    <a:pt x="489358" y="1772874"/>
                    <a:pt x="648750" y="1823208"/>
                    <a:pt x="704676" y="1862356"/>
                  </a:cubicBezTo>
                </a:path>
              </a:pathLst>
            </a:custGeom>
            <a:grpFill/>
            <a:ln w="571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E06968-F6BA-490D-BF85-91E0EE19B83F}"/>
                </a:ext>
              </a:extLst>
            </p:cNvPr>
            <p:cNvSpPr/>
            <p:nvPr/>
          </p:nvSpPr>
          <p:spPr>
            <a:xfrm>
              <a:off x="6644081" y="3305262"/>
              <a:ext cx="1115736" cy="294132"/>
            </a:xfrm>
            <a:custGeom>
              <a:avLst/>
              <a:gdLst>
                <a:gd name="connsiteX0" fmla="*/ 1115736 w 1115736"/>
                <a:gd name="connsiteY0" fmla="*/ 0 h 294132"/>
                <a:gd name="connsiteX1" fmla="*/ 587229 w 1115736"/>
                <a:gd name="connsiteY1" fmla="*/ 268448 h 294132"/>
                <a:gd name="connsiteX2" fmla="*/ 0 w 1115736"/>
                <a:gd name="connsiteY2" fmla="*/ 285226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5736" h="294132">
                  <a:moveTo>
                    <a:pt x="1115736" y="0"/>
                  </a:moveTo>
                  <a:cubicBezTo>
                    <a:pt x="944460" y="110455"/>
                    <a:pt x="773185" y="220910"/>
                    <a:pt x="587229" y="268448"/>
                  </a:cubicBezTo>
                  <a:cubicBezTo>
                    <a:pt x="401273" y="315986"/>
                    <a:pt x="99270" y="282430"/>
                    <a:pt x="0" y="285226"/>
                  </a:cubicBezTo>
                </a:path>
              </a:pathLst>
            </a:custGeom>
            <a:grpFill/>
            <a:ln w="571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0CABB2-8836-4A34-B994-9484B1229580}"/>
                </a:ext>
              </a:extLst>
            </p:cNvPr>
            <p:cNvSpPr/>
            <p:nvPr/>
          </p:nvSpPr>
          <p:spPr>
            <a:xfrm>
              <a:off x="6635692" y="3590488"/>
              <a:ext cx="385893" cy="956345"/>
            </a:xfrm>
            <a:custGeom>
              <a:avLst/>
              <a:gdLst>
                <a:gd name="connsiteX0" fmla="*/ 0 w 385893"/>
                <a:gd name="connsiteY0" fmla="*/ 0 h 956345"/>
                <a:gd name="connsiteX1" fmla="*/ 142613 w 385893"/>
                <a:gd name="connsiteY1" fmla="*/ 511729 h 956345"/>
                <a:gd name="connsiteX2" fmla="*/ 385893 w 385893"/>
                <a:gd name="connsiteY2" fmla="*/ 956345 h 956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893" h="956345">
                  <a:moveTo>
                    <a:pt x="0" y="0"/>
                  </a:moveTo>
                  <a:cubicBezTo>
                    <a:pt x="39149" y="176169"/>
                    <a:pt x="78298" y="352338"/>
                    <a:pt x="142613" y="511729"/>
                  </a:cubicBezTo>
                  <a:cubicBezTo>
                    <a:pt x="206928" y="671120"/>
                    <a:pt x="296410" y="813732"/>
                    <a:pt x="385893" y="956345"/>
                  </a:cubicBezTo>
                </a:path>
              </a:pathLst>
            </a:custGeom>
            <a:grpFill/>
            <a:ln w="571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/>
            </a:p>
          </p:txBody>
        </p: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73DAF36F-73D1-491D-AEE6-2BB38274A326}"/>
              </a:ext>
            </a:extLst>
          </p:cNvPr>
          <p:cNvSpPr/>
          <p:nvPr/>
        </p:nvSpPr>
        <p:spPr>
          <a:xfrm>
            <a:off x="10696500" y="1379205"/>
            <a:ext cx="0" cy="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674FD21-99F0-4C22-8988-76A590B72EB5}"/>
              </a:ext>
            </a:extLst>
          </p:cNvPr>
          <p:cNvGrpSpPr/>
          <p:nvPr/>
        </p:nvGrpSpPr>
        <p:grpSpPr>
          <a:xfrm>
            <a:off x="7245026" y="4082025"/>
            <a:ext cx="1600200" cy="1602297"/>
            <a:chOff x="7245026" y="4082025"/>
            <a:chExt cx="1600200" cy="16022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3E0F59-28DA-401F-A5D8-3D6B05B50F90}"/>
                </a:ext>
              </a:extLst>
            </p:cNvPr>
            <p:cNvGrpSpPr/>
            <p:nvPr/>
          </p:nvGrpSpPr>
          <p:grpSpPr>
            <a:xfrm>
              <a:off x="7313606" y="4151654"/>
              <a:ext cx="1463040" cy="1463040"/>
              <a:chOff x="3168829" y="4497234"/>
              <a:chExt cx="1463040" cy="146304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15077E6-09F1-4F0F-B65C-6EEDB870A022}"/>
                  </a:ext>
                </a:extLst>
              </p:cNvPr>
              <p:cNvSpPr/>
              <p:nvPr/>
            </p:nvSpPr>
            <p:spPr>
              <a:xfrm>
                <a:off x="3168829" y="4497234"/>
                <a:ext cx="1463040" cy="146304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$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A6AC9C0-FC7B-4A0C-8B8B-40BD5C56B725}"/>
                  </a:ext>
                </a:extLst>
              </p:cNvPr>
              <p:cNvCxnSpPr>
                <a:cxnSpLocks/>
                <a:stCxn id="3" idx="1"/>
                <a:endCxn id="3" idx="5"/>
              </p:cNvCxnSpPr>
              <p:nvPr/>
            </p:nvCxnSpPr>
            <p:spPr>
              <a:xfrm>
                <a:off x="3383086" y="4711491"/>
                <a:ext cx="1034526" cy="1034526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EEC0936-757F-4426-9035-18E315686385}"/>
                </a:ext>
              </a:extLst>
            </p:cNvPr>
            <p:cNvSpPr/>
            <p:nvPr/>
          </p:nvSpPr>
          <p:spPr>
            <a:xfrm>
              <a:off x="7245026" y="4082025"/>
              <a:ext cx="1600200" cy="1602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772300-7BDA-417A-A201-503956E46D2F}"/>
              </a:ext>
            </a:extLst>
          </p:cNvPr>
          <p:cNvGrpSpPr/>
          <p:nvPr/>
        </p:nvGrpSpPr>
        <p:grpSpPr>
          <a:xfrm>
            <a:off x="5238982" y="864307"/>
            <a:ext cx="1600200" cy="1602297"/>
            <a:chOff x="5238982" y="864307"/>
            <a:chExt cx="1600200" cy="1602297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AF86DC9-2617-449F-B729-48DDB2CC0284}"/>
                </a:ext>
              </a:extLst>
            </p:cNvPr>
            <p:cNvSpPr/>
            <p:nvPr/>
          </p:nvSpPr>
          <p:spPr>
            <a:xfrm>
              <a:off x="5441154" y="1501508"/>
              <a:ext cx="1189242" cy="944868"/>
            </a:xfrm>
            <a:custGeom>
              <a:avLst/>
              <a:gdLst>
                <a:gd name="connsiteX0" fmla="*/ 576039 w 1152078"/>
                <a:gd name="connsiteY0" fmla="*/ 230257 h 915341"/>
                <a:gd name="connsiteX1" fmla="*/ 438879 w 1152078"/>
                <a:gd name="connsiteY1" fmla="*/ 371713 h 915341"/>
                <a:gd name="connsiteX2" fmla="*/ 479052 w 1152078"/>
                <a:gd name="connsiteY2" fmla="*/ 471738 h 915341"/>
                <a:gd name="connsiteX3" fmla="*/ 494114 w 1152078"/>
                <a:gd name="connsiteY3" fmla="*/ 482211 h 915341"/>
                <a:gd name="connsiteX4" fmla="*/ 494114 w 1152078"/>
                <a:gd name="connsiteY4" fmla="*/ 686945 h 915341"/>
                <a:gd name="connsiteX5" fmla="*/ 521423 w 1152078"/>
                <a:gd name="connsiteY5" fmla="*/ 714254 h 915341"/>
                <a:gd name="connsiteX6" fmla="*/ 630655 w 1152078"/>
                <a:gd name="connsiteY6" fmla="*/ 714254 h 915341"/>
                <a:gd name="connsiteX7" fmla="*/ 657964 w 1152078"/>
                <a:gd name="connsiteY7" fmla="*/ 686945 h 915341"/>
                <a:gd name="connsiteX8" fmla="*/ 657964 w 1152078"/>
                <a:gd name="connsiteY8" fmla="*/ 482211 h 915341"/>
                <a:gd name="connsiteX9" fmla="*/ 673026 w 1152078"/>
                <a:gd name="connsiteY9" fmla="*/ 471738 h 915341"/>
                <a:gd name="connsiteX10" fmla="*/ 713199 w 1152078"/>
                <a:gd name="connsiteY10" fmla="*/ 371713 h 915341"/>
                <a:gd name="connsiteX11" fmla="*/ 576039 w 1152078"/>
                <a:gd name="connsiteY11" fmla="*/ 230257 h 915341"/>
                <a:gd name="connsiteX12" fmla="*/ 152560 w 1152078"/>
                <a:gd name="connsiteY12" fmla="*/ 0 h 915341"/>
                <a:gd name="connsiteX13" fmla="*/ 999518 w 1152078"/>
                <a:gd name="connsiteY13" fmla="*/ 0 h 915341"/>
                <a:gd name="connsiteX14" fmla="*/ 1152078 w 1152078"/>
                <a:gd name="connsiteY14" fmla="*/ 152560 h 915341"/>
                <a:gd name="connsiteX15" fmla="*/ 1152078 w 1152078"/>
                <a:gd name="connsiteY15" fmla="*/ 762781 h 915341"/>
                <a:gd name="connsiteX16" fmla="*/ 999518 w 1152078"/>
                <a:gd name="connsiteY16" fmla="*/ 915341 h 915341"/>
                <a:gd name="connsiteX17" fmla="*/ 152560 w 1152078"/>
                <a:gd name="connsiteY17" fmla="*/ 915341 h 915341"/>
                <a:gd name="connsiteX18" fmla="*/ 0 w 1152078"/>
                <a:gd name="connsiteY18" fmla="*/ 762781 h 915341"/>
                <a:gd name="connsiteX19" fmla="*/ 0 w 1152078"/>
                <a:gd name="connsiteY19" fmla="*/ 152560 h 915341"/>
                <a:gd name="connsiteX20" fmla="*/ 152560 w 1152078"/>
                <a:gd name="connsiteY20" fmla="*/ 0 h 91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52078" h="915341">
                  <a:moveTo>
                    <a:pt x="576039" y="230257"/>
                  </a:moveTo>
                  <a:cubicBezTo>
                    <a:pt x="500288" y="230257"/>
                    <a:pt x="438879" y="293589"/>
                    <a:pt x="438879" y="371713"/>
                  </a:cubicBezTo>
                  <a:cubicBezTo>
                    <a:pt x="438879" y="410775"/>
                    <a:pt x="454231" y="446139"/>
                    <a:pt x="479052" y="471738"/>
                  </a:cubicBezTo>
                  <a:lnTo>
                    <a:pt x="494114" y="482211"/>
                  </a:lnTo>
                  <a:lnTo>
                    <a:pt x="494114" y="686945"/>
                  </a:lnTo>
                  <a:cubicBezTo>
                    <a:pt x="494114" y="702027"/>
                    <a:pt x="506341" y="714254"/>
                    <a:pt x="521423" y="714254"/>
                  </a:cubicBezTo>
                  <a:lnTo>
                    <a:pt x="630655" y="714254"/>
                  </a:lnTo>
                  <a:cubicBezTo>
                    <a:pt x="645737" y="714254"/>
                    <a:pt x="657964" y="702027"/>
                    <a:pt x="657964" y="686945"/>
                  </a:cubicBezTo>
                  <a:lnTo>
                    <a:pt x="657964" y="482211"/>
                  </a:lnTo>
                  <a:lnTo>
                    <a:pt x="673026" y="471738"/>
                  </a:lnTo>
                  <a:cubicBezTo>
                    <a:pt x="697847" y="446139"/>
                    <a:pt x="713199" y="410775"/>
                    <a:pt x="713199" y="371713"/>
                  </a:cubicBezTo>
                  <a:cubicBezTo>
                    <a:pt x="713199" y="293589"/>
                    <a:pt x="651790" y="230257"/>
                    <a:pt x="576039" y="230257"/>
                  </a:cubicBezTo>
                  <a:close/>
                  <a:moveTo>
                    <a:pt x="152560" y="0"/>
                  </a:moveTo>
                  <a:lnTo>
                    <a:pt x="999518" y="0"/>
                  </a:lnTo>
                  <a:cubicBezTo>
                    <a:pt x="1083775" y="0"/>
                    <a:pt x="1152078" y="68303"/>
                    <a:pt x="1152078" y="152560"/>
                  </a:cubicBezTo>
                  <a:lnTo>
                    <a:pt x="1152078" y="762781"/>
                  </a:lnTo>
                  <a:cubicBezTo>
                    <a:pt x="1152078" y="847038"/>
                    <a:pt x="1083775" y="915341"/>
                    <a:pt x="999518" y="915341"/>
                  </a:cubicBezTo>
                  <a:lnTo>
                    <a:pt x="152560" y="915341"/>
                  </a:lnTo>
                  <a:cubicBezTo>
                    <a:pt x="68303" y="915341"/>
                    <a:pt x="0" y="847038"/>
                    <a:pt x="0" y="762781"/>
                  </a:cubicBezTo>
                  <a:lnTo>
                    <a:pt x="0" y="152560"/>
                  </a:lnTo>
                  <a:cubicBezTo>
                    <a:pt x="0" y="68303"/>
                    <a:pt x="68303" y="0"/>
                    <a:pt x="1525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0066D44-E84E-454D-AB19-A76150C4C18D}"/>
                </a:ext>
              </a:extLst>
            </p:cNvPr>
            <p:cNvSpPr/>
            <p:nvPr/>
          </p:nvSpPr>
          <p:spPr>
            <a:xfrm>
              <a:off x="5712427" y="983336"/>
              <a:ext cx="656529" cy="681423"/>
            </a:xfrm>
            <a:prstGeom prst="arc">
              <a:avLst>
                <a:gd name="adj1" fmla="val 10728299"/>
                <a:gd name="adj2" fmla="val 0"/>
              </a:avLst>
            </a:prstGeom>
            <a:noFill/>
            <a:ln w="177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05F1C6-E60C-419B-ACCF-DAF8EB9694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2397" y="1323757"/>
              <a:ext cx="22" cy="327702"/>
            </a:xfrm>
            <a:prstGeom prst="line">
              <a:avLst/>
            </a:prstGeom>
            <a:solidFill>
              <a:schemeClr val="bg1"/>
            </a:solidFill>
            <a:ln w="1778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1CB1A72-5ECE-4CC1-8BD3-3D6FF012B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8956" y="1312138"/>
              <a:ext cx="22" cy="327702"/>
            </a:xfrm>
            <a:prstGeom prst="line">
              <a:avLst/>
            </a:prstGeom>
            <a:solidFill>
              <a:schemeClr val="bg1"/>
            </a:solidFill>
            <a:ln w="1778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4BE86A-AB7F-465B-9846-DE8EA6D5AD8D}"/>
                </a:ext>
              </a:extLst>
            </p:cNvPr>
            <p:cNvSpPr/>
            <p:nvPr/>
          </p:nvSpPr>
          <p:spPr>
            <a:xfrm>
              <a:off x="5238982" y="864307"/>
              <a:ext cx="1600200" cy="1602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FE82AD-42BB-465C-ACC1-B63F508A7609}"/>
              </a:ext>
            </a:extLst>
          </p:cNvPr>
          <p:cNvGrpSpPr/>
          <p:nvPr/>
        </p:nvGrpSpPr>
        <p:grpSpPr>
          <a:xfrm>
            <a:off x="1296444" y="948170"/>
            <a:ext cx="1600200" cy="1602297"/>
            <a:chOff x="1296444" y="948170"/>
            <a:chExt cx="1600200" cy="160229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1E2E25D-C41B-4A69-BA85-9FC17A0A24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01082" y="998384"/>
              <a:ext cx="1190939" cy="1463040"/>
              <a:chOff x="2692849" y="2237358"/>
              <a:chExt cx="1280176" cy="141538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CCBEE4B-BCB3-48EA-BF62-E5238167A3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864" y="2484646"/>
                <a:ext cx="0" cy="95837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AD5714C-CB9B-4607-8783-379E6C65D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3024" y="2484646"/>
                <a:ext cx="0" cy="958372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C48B6E94-54EE-4E6E-AB3A-99703E31569B}"/>
                  </a:ext>
                </a:extLst>
              </p:cNvPr>
              <p:cNvSpPr/>
              <p:nvPr/>
            </p:nvSpPr>
            <p:spPr>
              <a:xfrm>
                <a:off x="2692865" y="2257678"/>
                <a:ext cx="1280160" cy="457200"/>
              </a:xfrm>
              <a:prstGeom prst="arc">
                <a:avLst>
                  <a:gd name="adj1" fmla="val 10805306"/>
                  <a:gd name="adj2" fmla="val 0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ACE5486B-CA01-4A36-B05F-1A2D2D526233}"/>
                  </a:ext>
                </a:extLst>
              </p:cNvPr>
              <p:cNvSpPr/>
              <p:nvPr/>
            </p:nvSpPr>
            <p:spPr>
              <a:xfrm rot="10800000">
                <a:off x="2692858" y="3195540"/>
                <a:ext cx="1280160" cy="457200"/>
              </a:xfrm>
              <a:prstGeom prst="arc">
                <a:avLst>
                  <a:gd name="adj1" fmla="val 10717388"/>
                  <a:gd name="adj2" fmla="val 0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DD9F3874-1923-4AD0-97C1-E980789E6646}"/>
                  </a:ext>
                </a:extLst>
              </p:cNvPr>
              <p:cNvSpPr/>
              <p:nvPr/>
            </p:nvSpPr>
            <p:spPr>
              <a:xfrm rot="10800000">
                <a:off x="2692858" y="2237358"/>
                <a:ext cx="1280160" cy="457200"/>
              </a:xfrm>
              <a:prstGeom prst="arc">
                <a:avLst>
                  <a:gd name="adj1" fmla="val 12507487"/>
                  <a:gd name="adj2" fmla="val 0"/>
                </a:avLst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AB19DB6B-436A-490E-BD7F-B8EBB17D8C00}"/>
                  </a:ext>
                </a:extLst>
              </p:cNvPr>
              <p:cNvSpPr/>
              <p:nvPr/>
            </p:nvSpPr>
            <p:spPr>
              <a:xfrm rot="10800000">
                <a:off x="2692857" y="2589699"/>
                <a:ext cx="1280160" cy="457200"/>
              </a:xfrm>
              <a:prstGeom prst="arc">
                <a:avLst>
                  <a:gd name="adj1" fmla="val 10924143"/>
                  <a:gd name="adj2" fmla="val 0"/>
                </a:avLst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08F063B8-027A-4B92-A821-5D6F612FD8B0}"/>
                  </a:ext>
                </a:extLst>
              </p:cNvPr>
              <p:cNvSpPr/>
              <p:nvPr/>
            </p:nvSpPr>
            <p:spPr>
              <a:xfrm rot="10800000">
                <a:off x="2692849" y="2878184"/>
                <a:ext cx="1280160" cy="457200"/>
              </a:xfrm>
              <a:prstGeom prst="arc">
                <a:avLst>
                  <a:gd name="adj1" fmla="val 10924143"/>
                  <a:gd name="adj2" fmla="val 20064838"/>
                </a:avLst>
              </a:prstGeom>
              <a:ln w="571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E2DA7B-6BC3-4E69-B1BF-B71032E79193}"/>
                </a:ext>
              </a:extLst>
            </p:cNvPr>
            <p:cNvSpPr/>
            <p:nvPr/>
          </p:nvSpPr>
          <p:spPr>
            <a:xfrm>
              <a:off x="1296444" y="948170"/>
              <a:ext cx="1600200" cy="16022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50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27</cp:revision>
  <dcterms:created xsi:type="dcterms:W3CDTF">2020-05-25T22:34:23Z</dcterms:created>
  <dcterms:modified xsi:type="dcterms:W3CDTF">2020-06-06T20:33:14Z</dcterms:modified>
</cp:coreProperties>
</file>