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59" r:id="rId7"/>
    <p:sldId id="268" r:id="rId8"/>
    <p:sldId id="267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0ED3-651A-EE4F-B617-55BD5E18D4B7}" type="datetimeFigureOut">
              <a:rPr lang="en-US" smtClean="0"/>
              <a:t>6/13/12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F0DB-5861-9842-B681-BAF3DF14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2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0ED3-651A-EE4F-B617-55BD5E18D4B7}" type="datetimeFigureOut">
              <a:rPr lang="en-US" smtClean="0"/>
              <a:t>6/13/12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F0DB-5861-9842-B681-BAF3DF14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1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0ED3-651A-EE4F-B617-55BD5E18D4B7}" type="datetimeFigureOut">
              <a:rPr lang="en-US" smtClean="0"/>
              <a:t>6/13/12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F0DB-5861-9842-B681-BAF3DF14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4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0ED3-651A-EE4F-B617-55BD5E18D4B7}" type="datetimeFigureOut">
              <a:rPr lang="en-US" smtClean="0"/>
              <a:t>6/13/12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F0DB-5861-9842-B681-BAF3DF14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6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0ED3-651A-EE4F-B617-55BD5E18D4B7}" type="datetimeFigureOut">
              <a:rPr lang="en-US" smtClean="0"/>
              <a:t>6/13/12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F0DB-5861-9842-B681-BAF3DF14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5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0ED3-651A-EE4F-B617-55BD5E18D4B7}" type="datetimeFigureOut">
              <a:rPr lang="en-US" smtClean="0"/>
              <a:t>6/13/12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F0DB-5861-9842-B681-BAF3DF14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2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0ED3-651A-EE4F-B617-55BD5E18D4B7}" type="datetimeFigureOut">
              <a:rPr lang="en-US" smtClean="0"/>
              <a:t>6/13/12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F0DB-5861-9842-B681-BAF3DF14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1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0ED3-651A-EE4F-B617-55BD5E18D4B7}" type="datetimeFigureOut">
              <a:rPr lang="en-US" smtClean="0"/>
              <a:t>6/13/12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F0DB-5861-9842-B681-BAF3DF14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6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0ED3-651A-EE4F-B617-55BD5E18D4B7}" type="datetimeFigureOut">
              <a:rPr lang="en-US" smtClean="0"/>
              <a:t>6/13/12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F0DB-5861-9842-B681-BAF3DF14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1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0ED3-651A-EE4F-B617-55BD5E18D4B7}" type="datetimeFigureOut">
              <a:rPr lang="en-US" smtClean="0"/>
              <a:t>6/13/12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F0DB-5861-9842-B681-BAF3DF14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9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0ED3-651A-EE4F-B617-55BD5E18D4B7}" type="datetimeFigureOut">
              <a:rPr lang="en-US" smtClean="0"/>
              <a:t>6/13/12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F0DB-5861-9842-B681-BAF3DF14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5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00ED3-651A-EE4F-B617-55BD5E18D4B7}" type="datetimeFigureOut">
              <a:rPr lang="en-US" smtClean="0"/>
              <a:t>6/13/12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4F0DB-5861-9842-B681-BAF3DF14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1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case to handle exceptions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740085"/>
          </a:xfrm>
        </p:spPr>
        <p:txBody>
          <a:bodyPr/>
          <a:lstStyle/>
          <a:p>
            <a:r>
              <a:rPr lang="en-US" dirty="0" smtClean="0"/>
              <a:t>…and be a wiseass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2400" dirty="0" err="1" smtClean="0"/>
              <a:t>ryan</a:t>
            </a:r>
            <a:r>
              <a:rPr lang="en-US" sz="2400" dirty="0" smtClean="0"/>
              <a:t> </a:t>
            </a:r>
            <a:r>
              <a:rPr lang="en-US" sz="2400" dirty="0" err="1" smtClean="0"/>
              <a:t>urabe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6015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case to be a wiseass</a:t>
            </a:r>
            <a:endParaRPr lang="en-US" dirty="0"/>
          </a:p>
        </p:txBody>
      </p:sp>
      <p:pic>
        <p:nvPicPr>
          <p:cNvPr id="4" name="Content Placeholder 3" descr="Screen Shot 2012-06-13 at 12.40.5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940" r="-149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23194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case to be a wiseass</a:t>
            </a:r>
            <a:endParaRPr lang="en-US" dirty="0"/>
          </a:p>
        </p:txBody>
      </p:sp>
      <p:pic>
        <p:nvPicPr>
          <p:cNvPr id="4" name="Content Placeholder 3" descr="Screen Shot 2012-06-13 at 12.40.4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241" r="-152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16695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case to be a wiseass</a:t>
            </a:r>
            <a:endParaRPr lang="en-US" dirty="0"/>
          </a:p>
        </p:txBody>
      </p:sp>
      <p:pic>
        <p:nvPicPr>
          <p:cNvPr id="4" name="Content Placeholder 3" descr="Screen Shot 2012-06-13 at 12.40.2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940" r="-149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59292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</a:t>
            </a:r>
            <a:endParaRPr lang="en-US" dirty="0"/>
          </a:p>
        </p:txBody>
      </p:sp>
      <p:pic>
        <p:nvPicPr>
          <p:cNvPr id="4" name="Content Placeholder 3" descr="Screen Shot 2012-06-13 at 12.32.0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65" r="-150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03385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in ‘numbers in words’</a:t>
            </a:r>
            <a:endParaRPr lang="en-US" dirty="0"/>
          </a:p>
        </p:txBody>
      </p:sp>
      <p:pic>
        <p:nvPicPr>
          <p:cNvPr id="4" name="Content Placeholder 3" descr="Screen Shot 2012-06-13 at 12.41.5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65" r="-150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81388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in ‘numbers in words’</a:t>
            </a:r>
            <a:endParaRPr lang="en-US" dirty="0"/>
          </a:p>
        </p:txBody>
      </p:sp>
      <p:pic>
        <p:nvPicPr>
          <p:cNvPr id="4" name="Content Placeholder 3" descr="Screen Shot 2012-06-13 at 12.41.3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940" r="-149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20373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in ‘numbers in words’</a:t>
            </a:r>
            <a:endParaRPr lang="en-US" dirty="0"/>
          </a:p>
        </p:txBody>
      </p:sp>
      <p:pic>
        <p:nvPicPr>
          <p:cNvPr id="4" name="Content Placeholder 3" descr="Screen Shot 2012-06-13 at 12.41.2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65" r="-150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05014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being a wiseass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personality</a:t>
            </a:r>
          </a:p>
          <a:p>
            <a:pPr lvl="1"/>
            <a:endParaRPr lang="en-US" dirty="0"/>
          </a:p>
        </p:txBody>
      </p:sp>
      <p:pic>
        <p:nvPicPr>
          <p:cNvPr id="7" name="Picture 6" descr="Screen Shot 2012-06-13 at 12.46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731" y="2365799"/>
            <a:ext cx="5006538" cy="40863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 descr="Screen Shot 2012-06-13 at 12.50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233" y="6126163"/>
            <a:ext cx="786111" cy="3214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63309" y="6581001"/>
            <a:ext cx="4691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http://</a:t>
            </a:r>
            <a:r>
              <a:rPr lang="en-US" sz="1200" dirty="0" err="1" smtClean="0"/>
              <a:t>www.avc.com</a:t>
            </a:r>
            <a:r>
              <a:rPr lang="en-US" sz="1200" dirty="0" smtClean="0"/>
              <a:t>/</a:t>
            </a:r>
            <a:r>
              <a:rPr lang="en-US" sz="1200" dirty="0" err="1" smtClean="0"/>
              <a:t>a_vc</a:t>
            </a:r>
            <a:r>
              <a:rPr lang="en-US" sz="1200" dirty="0" smtClean="0"/>
              <a:t>/2011/09/minimum-viable-</a:t>
            </a:r>
            <a:r>
              <a:rPr lang="en-US" sz="1200" dirty="0" err="1" smtClean="0"/>
              <a:t>personality.html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93037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</a:t>
            </a:r>
            <a:r>
              <a:rPr lang="en-US" dirty="0" err="1" smtClean="0"/>
              <a:t>erg</a:t>
            </a:r>
            <a:r>
              <a:rPr lang="en-US" dirty="0" smtClean="0"/>
              <a:t> rush</a:t>
            </a:r>
            <a:endParaRPr lang="en-US" dirty="0"/>
          </a:p>
        </p:txBody>
      </p:sp>
      <p:pic>
        <p:nvPicPr>
          <p:cNvPr id="4" name="Content Placeholder 3" descr="Screen Shot 2012-06-13 at 12.54.4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674" b="-186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56266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case to be a wiseass</a:t>
            </a:r>
            <a:endParaRPr lang="en-US" dirty="0"/>
          </a:p>
        </p:txBody>
      </p:sp>
      <p:pic>
        <p:nvPicPr>
          <p:cNvPr id="4" name="Content Placeholder 3" descr="Screen Shot 2012-06-13 at 12.41.2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65" r="-150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50822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case to be a wiseass</a:t>
            </a:r>
            <a:endParaRPr lang="en-US" dirty="0"/>
          </a:p>
        </p:txBody>
      </p:sp>
      <p:pic>
        <p:nvPicPr>
          <p:cNvPr id="4" name="Content Placeholder 3" descr="Screen Shot 2012-06-13 at 12.41.1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241" r="-152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71902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87</Words>
  <Application>Microsoft Macintosh PowerPoint</Application>
  <PresentationFormat>On-screen Show (4:3)</PresentationFormat>
  <Paragraphs>18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Using case to handle exceptions</vt:lpstr>
      <vt:lpstr>case</vt:lpstr>
      <vt:lpstr>case in ‘numbers in words’</vt:lpstr>
      <vt:lpstr>case in ‘numbers in words’</vt:lpstr>
      <vt:lpstr>case in ‘numbers in words’</vt:lpstr>
      <vt:lpstr>being a wiseass</vt:lpstr>
      <vt:lpstr>zerg rush</vt:lpstr>
      <vt:lpstr>using case to be a wiseass</vt:lpstr>
      <vt:lpstr>using case to be a wiseass</vt:lpstr>
      <vt:lpstr>using case to be a wiseass</vt:lpstr>
      <vt:lpstr>using case to be a wiseass</vt:lpstr>
      <vt:lpstr>using case to be a wiseass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case to handle exceptions</dc:title>
  <dc:creator>Ryan Urabe</dc:creator>
  <cp:lastModifiedBy>Ryan Urabe</cp:lastModifiedBy>
  <cp:revision>4</cp:revision>
  <dcterms:created xsi:type="dcterms:W3CDTF">2012-06-13T19:26:36Z</dcterms:created>
  <dcterms:modified xsi:type="dcterms:W3CDTF">2012-06-13T20:01:47Z</dcterms:modified>
</cp:coreProperties>
</file>