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7CEAE1C-9BFC-4B4F-88B5-2010ABE4D861}"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0FD3D-3BD7-4895-9ED8-3817FDFD6541}" type="slidenum">
              <a:rPr lang="en-US" smtClean="0"/>
              <a:t>‹#›</a:t>
            </a:fld>
            <a:endParaRPr lang="en-US"/>
          </a:p>
        </p:txBody>
      </p:sp>
    </p:spTree>
    <p:extLst>
      <p:ext uri="{BB962C8B-B14F-4D97-AF65-F5344CB8AC3E}">
        <p14:creationId xmlns:p14="http://schemas.microsoft.com/office/powerpoint/2010/main" val="29722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CEAE1C-9BFC-4B4F-88B5-2010ABE4D861}"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0FD3D-3BD7-4895-9ED8-3817FDFD6541}" type="slidenum">
              <a:rPr lang="en-US" smtClean="0"/>
              <a:t>‹#›</a:t>
            </a:fld>
            <a:endParaRPr lang="en-US"/>
          </a:p>
        </p:txBody>
      </p:sp>
    </p:spTree>
    <p:extLst>
      <p:ext uri="{BB962C8B-B14F-4D97-AF65-F5344CB8AC3E}">
        <p14:creationId xmlns:p14="http://schemas.microsoft.com/office/powerpoint/2010/main" val="3793432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CEAE1C-9BFC-4B4F-88B5-2010ABE4D861}"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0FD3D-3BD7-4895-9ED8-3817FDFD6541}" type="slidenum">
              <a:rPr lang="en-US" smtClean="0"/>
              <a:t>‹#›</a:t>
            </a:fld>
            <a:endParaRPr lang="en-US"/>
          </a:p>
        </p:txBody>
      </p:sp>
    </p:spTree>
    <p:extLst>
      <p:ext uri="{BB962C8B-B14F-4D97-AF65-F5344CB8AC3E}">
        <p14:creationId xmlns:p14="http://schemas.microsoft.com/office/powerpoint/2010/main" val="3317874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CEAE1C-9BFC-4B4F-88B5-2010ABE4D861}"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0FD3D-3BD7-4895-9ED8-3817FDFD654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15362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CEAE1C-9BFC-4B4F-88B5-2010ABE4D861}"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0FD3D-3BD7-4895-9ED8-3817FDFD6541}" type="slidenum">
              <a:rPr lang="en-US" smtClean="0"/>
              <a:t>‹#›</a:t>
            </a:fld>
            <a:endParaRPr lang="en-US"/>
          </a:p>
        </p:txBody>
      </p:sp>
    </p:spTree>
    <p:extLst>
      <p:ext uri="{BB962C8B-B14F-4D97-AF65-F5344CB8AC3E}">
        <p14:creationId xmlns:p14="http://schemas.microsoft.com/office/powerpoint/2010/main" val="346682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CEAE1C-9BFC-4B4F-88B5-2010ABE4D861}" type="datetimeFigureOut">
              <a:rPr lang="en-US" smtClean="0"/>
              <a:t>3/15/2018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0FD3D-3BD7-4895-9ED8-3817FDFD6541}" type="slidenum">
              <a:rPr lang="en-US" smtClean="0"/>
              <a:t>‹#›</a:t>
            </a:fld>
            <a:endParaRPr lang="en-US"/>
          </a:p>
        </p:txBody>
      </p:sp>
    </p:spTree>
    <p:extLst>
      <p:ext uri="{BB962C8B-B14F-4D97-AF65-F5344CB8AC3E}">
        <p14:creationId xmlns:p14="http://schemas.microsoft.com/office/powerpoint/2010/main" val="3364697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CEAE1C-9BFC-4B4F-88B5-2010ABE4D861}" type="datetimeFigureOut">
              <a:rPr lang="en-US" smtClean="0"/>
              <a:t>3/15/2018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0FD3D-3BD7-4895-9ED8-3817FDFD6541}" type="slidenum">
              <a:rPr lang="en-US" smtClean="0"/>
              <a:t>‹#›</a:t>
            </a:fld>
            <a:endParaRPr lang="en-US"/>
          </a:p>
        </p:txBody>
      </p:sp>
    </p:spTree>
    <p:extLst>
      <p:ext uri="{BB962C8B-B14F-4D97-AF65-F5344CB8AC3E}">
        <p14:creationId xmlns:p14="http://schemas.microsoft.com/office/powerpoint/2010/main" val="2825028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CEAE1C-9BFC-4B4F-88B5-2010ABE4D861}"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0FD3D-3BD7-4895-9ED8-3817FDFD6541}" type="slidenum">
              <a:rPr lang="en-US" smtClean="0"/>
              <a:t>‹#›</a:t>
            </a:fld>
            <a:endParaRPr lang="en-US"/>
          </a:p>
        </p:txBody>
      </p:sp>
    </p:spTree>
    <p:extLst>
      <p:ext uri="{BB962C8B-B14F-4D97-AF65-F5344CB8AC3E}">
        <p14:creationId xmlns:p14="http://schemas.microsoft.com/office/powerpoint/2010/main" val="1789104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CEAE1C-9BFC-4B4F-88B5-2010ABE4D861}"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0FD3D-3BD7-4895-9ED8-3817FDFD6541}" type="slidenum">
              <a:rPr lang="en-US" smtClean="0"/>
              <a:t>‹#›</a:t>
            </a:fld>
            <a:endParaRPr lang="en-US"/>
          </a:p>
        </p:txBody>
      </p:sp>
    </p:spTree>
    <p:extLst>
      <p:ext uri="{BB962C8B-B14F-4D97-AF65-F5344CB8AC3E}">
        <p14:creationId xmlns:p14="http://schemas.microsoft.com/office/powerpoint/2010/main" val="3003227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7CEAE1C-9BFC-4B4F-88B5-2010ABE4D861}"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0FD3D-3BD7-4895-9ED8-3817FDFD6541}" type="slidenum">
              <a:rPr lang="en-US" smtClean="0"/>
              <a:t>‹#›</a:t>
            </a:fld>
            <a:endParaRPr lang="en-US"/>
          </a:p>
        </p:txBody>
      </p:sp>
    </p:spTree>
    <p:extLst>
      <p:ext uri="{BB962C8B-B14F-4D97-AF65-F5344CB8AC3E}">
        <p14:creationId xmlns:p14="http://schemas.microsoft.com/office/powerpoint/2010/main" val="463905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CEAE1C-9BFC-4B4F-88B5-2010ABE4D861}"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0FD3D-3BD7-4895-9ED8-3817FDFD6541}" type="slidenum">
              <a:rPr lang="en-US" smtClean="0"/>
              <a:t>‹#›</a:t>
            </a:fld>
            <a:endParaRPr lang="en-US"/>
          </a:p>
        </p:txBody>
      </p:sp>
    </p:spTree>
    <p:extLst>
      <p:ext uri="{BB962C8B-B14F-4D97-AF65-F5344CB8AC3E}">
        <p14:creationId xmlns:p14="http://schemas.microsoft.com/office/powerpoint/2010/main" val="400938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CEAE1C-9BFC-4B4F-88B5-2010ABE4D861}"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0FD3D-3BD7-4895-9ED8-3817FDFD6541}" type="slidenum">
              <a:rPr lang="en-US" smtClean="0"/>
              <a:t>‹#›</a:t>
            </a:fld>
            <a:endParaRPr lang="en-US"/>
          </a:p>
        </p:txBody>
      </p:sp>
    </p:spTree>
    <p:extLst>
      <p:ext uri="{BB962C8B-B14F-4D97-AF65-F5344CB8AC3E}">
        <p14:creationId xmlns:p14="http://schemas.microsoft.com/office/powerpoint/2010/main" val="3952168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CEAE1C-9BFC-4B4F-88B5-2010ABE4D861}" type="datetimeFigureOut">
              <a:rPr lang="en-US" smtClean="0"/>
              <a:t>3/15/2018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C0FD3D-3BD7-4895-9ED8-3817FDFD6541}" type="slidenum">
              <a:rPr lang="en-US" smtClean="0"/>
              <a:t>‹#›</a:t>
            </a:fld>
            <a:endParaRPr lang="en-US"/>
          </a:p>
        </p:txBody>
      </p:sp>
    </p:spTree>
    <p:extLst>
      <p:ext uri="{BB962C8B-B14F-4D97-AF65-F5344CB8AC3E}">
        <p14:creationId xmlns:p14="http://schemas.microsoft.com/office/powerpoint/2010/main" val="593942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7CEAE1C-9BFC-4B4F-88B5-2010ABE4D861}" type="datetimeFigureOut">
              <a:rPr lang="en-US" smtClean="0"/>
              <a:t>3/15/2018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5C0FD3D-3BD7-4895-9ED8-3817FDFD6541}" type="slidenum">
              <a:rPr lang="en-US" smtClean="0"/>
              <a:t>‹#›</a:t>
            </a:fld>
            <a:endParaRPr lang="en-US"/>
          </a:p>
        </p:txBody>
      </p:sp>
    </p:spTree>
    <p:extLst>
      <p:ext uri="{BB962C8B-B14F-4D97-AF65-F5344CB8AC3E}">
        <p14:creationId xmlns:p14="http://schemas.microsoft.com/office/powerpoint/2010/main" val="3827372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7CEAE1C-9BFC-4B4F-88B5-2010ABE4D861}" type="datetimeFigureOut">
              <a:rPr lang="en-US" smtClean="0"/>
              <a:t>3/15/2018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5C0FD3D-3BD7-4895-9ED8-3817FDFD6541}" type="slidenum">
              <a:rPr lang="en-US" smtClean="0"/>
              <a:t>‹#›</a:t>
            </a:fld>
            <a:endParaRPr lang="en-US"/>
          </a:p>
        </p:txBody>
      </p:sp>
    </p:spTree>
    <p:extLst>
      <p:ext uri="{BB962C8B-B14F-4D97-AF65-F5344CB8AC3E}">
        <p14:creationId xmlns:p14="http://schemas.microsoft.com/office/powerpoint/2010/main" val="3432132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7CEAE1C-9BFC-4B4F-88B5-2010ABE4D861}" type="datetimeFigureOut">
              <a:rPr lang="en-US" smtClean="0"/>
              <a:t>3/15/2018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5C0FD3D-3BD7-4895-9ED8-3817FDFD6541}" type="slidenum">
              <a:rPr lang="en-US" smtClean="0"/>
              <a:t>‹#›</a:t>
            </a:fld>
            <a:endParaRPr lang="en-US"/>
          </a:p>
        </p:txBody>
      </p:sp>
    </p:spTree>
    <p:extLst>
      <p:ext uri="{BB962C8B-B14F-4D97-AF65-F5344CB8AC3E}">
        <p14:creationId xmlns:p14="http://schemas.microsoft.com/office/powerpoint/2010/main" val="250518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CEAE1C-9BFC-4B4F-88B5-2010ABE4D861}"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0FD3D-3BD7-4895-9ED8-3817FDFD6541}" type="slidenum">
              <a:rPr lang="en-US" smtClean="0"/>
              <a:t>‹#›</a:t>
            </a:fld>
            <a:endParaRPr lang="en-US"/>
          </a:p>
        </p:txBody>
      </p:sp>
    </p:spTree>
    <p:extLst>
      <p:ext uri="{BB962C8B-B14F-4D97-AF65-F5344CB8AC3E}">
        <p14:creationId xmlns:p14="http://schemas.microsoft.com/office/powerpoint/2010/main" val="4218114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7CEAE1C-9BFC-4B4F-88B5-2010ABE4D861}" type="datetimeFigureOut">
              <a:rPr lang="en-US" smtClean="0"/>
              <a:t>3/15/2018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5C0FD3D-3BD7-4895-9ED8-3817FDFD6541}" type="slidenum">
              <a:rPr lang="en-US" smtClean="0"/>
              <a:t>‹#›</a:t>
            </a:fld>
            <a:endParaRPr lang="en-US"/>
          </a:p>
        </p:txBody>
      </p:sp>
    </p:spTree>
    <p:extLst>
      <p:ext uri="{BB962C8B-B14F-4D97-AF65-F5344CB8AC3E}">
        <p14:creationId xmlns:p14="http://schemas.microsoft.com/office/powerpoint/2010/main" val="20462814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t>
            </a:r>
            <a:r>
              <a:rPr lang="en-US" dirty="0" smtClean="0"/>
              <a:t>ommon Controls in </a:t>
            </a:r>
            <a:r>
              <a:rPr lang="en-US" dirty="0"/>
              <a:t>W</a:t>
            </a:r>
            <a:r>
              <a:rPr lang="en-US" dirty="0" smtClean="0"/>
              <a:t>indows </a:t>
            </a:r>
            <a:r>
              <a:rPr lang="en-US" dirty="0"/>
              <a:t>P</a:t>
            </a:r>
            <a:r>
              <a:rPr lang="en-US" dirty="0" smtClean="0"/>
              <a:t>rogramming</a:t>
            </a:r>
            <a:endParaRPr lang="en-US" dirty="0"/>
          </a:p>
        </p:txBody>
      </p:sp>
    </p:spTree>
    <p:extLst>
      <p:ext uri="{BB962C8B-B14F-4D97-AF65-F5344CB8AC3E}">
        <p14:creationId xmlns:p14="http://schemas.microsoft.com/office/powerpoint/2010/main" val="1231683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8615"/>
            <a:ext cx="10515600" cy="5658348"/>
          </a:xfrm>
        </p:spPr>
        <p:txBody>
          <a:bodyPr/>
          <a:lstStyle/>
          <a:p>
            <a:pPr marL="0" indent="0">
              <a:buNone/>
            </a:pPr>
            <a:r>
              <a:rPr lang="en-US" i="1" dirty="0" smtClean="0"/>
              <a:t>Properties Of Radio Button</a:t>
            </a:r>
          </a:p>
          <a:p>
            <a:pPr marL="0" indent="0">
              <a:buNone/>
            </a:pPr>
            <a:endParaRPr lang="en-US" i="1" dirty="0" smtClean="0"/>
          </a:p>
          <a:p>
            <a:r>
              <a:rPr lang="en-US" dirty="0" smtClean="0"/>
              <a:t>FlatStyle : </a:t>
            </a:r>
            <a:r>
              <a:rPr lang="en-US" dirty="0"/>
              <a:t>Gets or sets the flat style appearance of the button control.(Inherited from ButtonBase</a:t>
            </a:r>
            <a:r>
              <a:rPr lang="en-US" dirty="0" smtClean="0"/>
              <a:t>.)</a:t>
            </a:r>
            <a:endParaRPr lang="en-US" dirty="0"/>
          </a:p>
          <a:p>
            <a:r>
              <a:rPr lang="en-US" dirty="0" smtClean="0"/>
              <a:t>ImageAlign : </a:t>
            </a:r>
            <a:r>
              <a:rPr lang="en-US" dirty="0"/>
              <a:t>Gets or sets the alignment of the image on the button control.(Inherited from </a:t>
            </a:r>
            <a:r>
              <a:rPr lang="en-US" dirty="0" smtClean="0"/>
              <a:t>ButtonBase.)</a:t>
            </a:r>
          </a:p>
          <a:p>
            <a:r>
              <a:rPr lang="en-US" dirty="0" smtClean="0"/>
              <a:t>MaximumSize : </a:t>
            </a:r>
            <a:r>
              <a:rPr lang="en-US" dirty="0"/>
              <a:t>Gets or sets the size that is the upper limit that GetPreferredSize can specify.(Inherited from Control</a:t>
            </a:r>
            <a:r>
              <a:rPr lang="en-US" dirty="0" smtClean="0"/>
              <a:t>.)</a:t>
            </a:r>
          </a:p>
          <a:p>
            <a:r>
              <a:rPr lang="en-US" dirty="0" smtClean="0"/>
              <a:t>Name : </a:t>
            </a:r>
            <a:r>
              <a:rPr lang="en-US" dirty="0"/>
              <a:t>Gets or sets the name of the control.(Inherited from Control</a:t>
            </a:r>
            <a:r>
              <a:rPr lang="en-US" dirty="0" smtClean="0"/>
              <a:t>.)</a:t>
            </a:r>
          </a:p>
          <a:p>
            <a:r>
              <a:rPr lang="en-US" dirty="0" smtClean="0"/>
              <a:t>Checked : </a:t>
            </a:r>
            <a:r>
              <a:rPr lang="en-US" dirty="0"/>
              <a:t>Gets or sets a value indicating whether the control is checked.</a:t>
            </a:r>
            <a:endParaRPr lang="en-US" i="1" dirty="0" smtClean="0"/>
          </a:p>
        </p:txBody>
      </p:sp>
    </p:spTree>
    <p:extLst>
      <p:ext uri="{BB962C8B-B14F-4D97-AF65-F5344CB8AC3E}">
        <p14:creationId xmlns:p14="http://schemas.microsoft.com/office/powerpoint/2010/main" val="2351321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024"/>
            <a:ext cx="10515600" cy="5712939"/>
          </a:xfrm>
        </p:spPr>
        <p:txBody>
          <a:bodyPr>
            <a:normAutofit/>
          </a:bodyPr>
          <a:lstStyle/>
          <a:p>
            <a:pPr marL="0" indent="0">
              <a:buNone/>
            </a:pPr>
            <a:r>
              <a:rPr lang="en-US" sz="4000" dirty="0" smtClean="0"/>
              <a:t>CheckBox</a:t>
            </a:r>
          </a:p>
          <a:p>
            <a:pPr marL="0" indent="0">
              <a:buNone/>
            </a:pPr>
            <a:r>
              <a:rPr lang="en-US" dirty="0" smtClean="0"/>
              <a:t>              A</a:t>
            </a:r>
            <a:r>
              <a:rPr lang="en-US" dirty="0"/>
              <a:t> </a:t>
            </a:r>
            <a:r>
              <a:rPr lang="en-US" b="1" dirty="0"/>
              <a:t>checkbox</a:t>
            </a:r>
            <a:r>
              <a:rPr lang="en-US" dirty="0"/>
              <a:t> (</a:t>
            </a:r>
            <a:r>
              <a:rPr lang="en-US" b="1" dirty="0"/>
              <a:t>check box</a:t>
            </a:r>
            <a:r>
              <a:rPr lang="en-US" dirty="0"/>
              <a:t>, </a:t>
            </a:r>
            <a:r>
              <a:rPr lang="en-US" b="1" dirty="0"/>
              <a:t>tickbox</a:t>
            </a:r>
            <a:r>
              <a:rPr lang="en-US" dirty="0"/>
              <a:t>, </a:t>
            </a:r>
            <a:r>
              <a:rPr lang="en-US" b="1" dirty="0"/>
              <a:t>tick box</a:t>
            </a:r>
            <a:r>
              <a:rPr lang="en-US" dirty="0"/>
              <a:t>) is a GUI widget that permits the user to make a binary choice, i.e. a choice between one of two possible mutually exclusive options. For example, the user may have to answer 'yes' (checked) or 'no' (not checked) on a simple yes/no question</a:t>
            </a:r>
            <a:r>
              <a:rPr lang="en-US" dirty="0" smtClean="0"/>
              <a:t>.</a:t>
            </a:r>
          </a:p>
          <a:p>
            <a:pPr marL="0" indent="0">
              <a:buNone/>
            </a:pPr>
            <a:r>
              <a:rPr lang="en-US" dirty="0" smtClean="0"/>
              <a:t>              Check </a:t>
            </a:r>
            <a:r>
              <a:rPr lang="en-US" dirty="0"/>
              <a:t>boxes are shown as ☐ or ☑, respectively. A caption describing the meaning of the checkbox is normally shown adjacent to the checkbox</a:t>
            </a:r>
            <a:r>
              <a:rPr lang="en-US" dirty="0" smtClean="0"/>
              <a:t>.</a:t>
            </a:r>
          </a:p>
          <a:p>
            <a:pPr marL="0" indent="0">
              <a:buNone/>
            </a:pPr>
            <a:r>
              <a:rPr lang="en-US" dirty="0"/>
              <a:t> </a:t>
            </a:r>
            <a:r>
              <a:rPr lang="en-US" dirty="0" smtClean="0"/>
              <a:t>             </a:t>
            </a:r>
            <a:r>
              <a:rPr lang="en-US" dirty="0"/>
              <a:t>Inverting the state of a checkbox is done by clicking the mouse on the box, or the caption, or by using a keyboard shortcut, such as the space bar.</a:t>
            </a:r>
          </a:p>
        </p:txBody>
      </p:sp>
    </p:spTree>
    <p:extLst>
      <p:ext uri="{BB962C8B-B14F-4D97-AF65-F5344CB8AC3E}">
        <p14:creationId xmlns:p14="http://schemas.microsoft.com/office/powerpoint/2010/main" val="1609018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1319"/>
            <a:ext cx="10515600" cy="5685644"/>
          </a:xfrm>
        </p:spPr>
        <p:txBody>
          <a:bodyPr/>
          <a:lstStyle/>
          <a:p>
            <a:pPr marL="0" indent="0">
              <a:buNone/>
            </a:pPr>
            <a:r>
              <a:rPr lang="en-US" i="1" dirty="0" smtClean="0"/>
              <a:t> Attributes Of CheckBox</a:t>
            </a:r>
          </a:p>
          <a:p>
            <a:pPr marL="0" indent="0">
              <a:buNone/>
            </a:pPr>
            <a:endParaRPr lang="en-US" i="1" dirty="0" smtClean="0"/>
          </a:p>
          <a:p>
            <a:r>
              <a:rPr lang="en-US" dirty="0" smtClean="0"/>
              <a:t>Position : </a:t>
            </a:r>
            <a:r>
              <a:rPr lang="en-US" dirty="0"/>
              <a:t>Position of control in the dialog box</a:t>
            </a:r>
            <a:r>
              <a:rPr lang="en-US" dirty="0" smtClean="0"/>
              <a:t>.</a:t>
            </a:r>
          </a:p>
          <a:p>
            <a:r>
              <a:rPr lang="en-US" dirty="0" smtClean="0"/>
              <a:t>Text : </a:t>
            </a:r>
            <a:r>
              <a:rPr lang="en-US" dirty="0"/>
              <a:t>This control attribute can specify the text displayed by the control, an image stored in the Binary table, or an image set at run time</a:t>
            </a:r>
            <a:r>
              <a:rPr lang="en-US" dirty="0" smtClean="0"/>
              <a:t>.</a:t>
            </a:r>
          </a:p>
          <a:p>
            <a:r>
              <a:rPr lang="en-US" dirty="0" smtClean="0"/>
              <a:t>Enabled : </a:t>
            </a:r>
            <a:r>
              <a:rPr lang="en-US" dirty="0"/>
              <a:t>Control in a disabled </a:t>
            </a:r>
            <a:r>
              <a:rPr lang="en-US" dirty="0" err="1"/>
              <a:t>state.Control</a:t>
            </a:r>
            <a:r>
              <a:rPr lang="en-US" dirty="0"/>
              <a:t> in an enabled state.</a:t>
            </a:r>
          </a:p>
          <a:p>
            <a:r>
              <a:rPr lang="en-US" dirty="0" smtClean="0"/>
              <a:t>Sunken : </a:t>
            </a:r>
            <a:r>
              <a:rPr lang="en-US" dirty="0"/>
              <a:t>Displays the default visual </a:t>
            </a:r>
            <a:r>
              <a:rPr lang="en-US" dirty="0" err="1"/>
              <a:t>style.Displays</a:t>
            </a:r>
            <a:r>
              <a:rPr lang="en-US" dirty="0"/>
              <a:t> the control with a sunken, 3-D, look.</a:t>
            </a:r>
          </a:p>
          <a:p>
            <a:r>
              <a:rPr lang="en-US" dirty="0" smtClean="0"/>
              <a:t>Integer : </a:t>
            </a:r>
            <a:r>
              <a:rPr lang="en-US" dirty="0"/>
              <a:t>Property associated with the control is a string </a:t>
            </a:r>
            <a:r>
              <a:rPr lang="en-US" dirty="0" err="1"/>
              <a:t>value.Property</a:t>
            </a:r>
            <a:r>
              <a:rPr lang="en-US" dirty="0"/>
              <a:t> associated with the control is an integer value.</a:t>
            </a:r>
          </a:p>
          <a:p>
            <a:pPr marL="0" indent="0">
              <a:buNone/>
            </a:pPr>
            <a:r>
              <a:rPr lang="en-US" dirty="0" smtClean="0"/>
              <a:t> </a:t>
            </a:r>
            <a:endParaRPr lang="en-US" i="1" dirty="0" smtClean="0"/>
          </a:p>
          <a:p>
            <a:endParaRPr lang="en-US" dirty="0"/>
          </a:p>
        </p:txBody>
      </p:sp>
    </p:spTree>
    <p:extLst>
      <p:ext uri="{BB962C8B-B14F-4D97-AF65-F5344CB8AC3E}">
        <p14:creationId xmlns:p14="http://schemas.microsoft.com/office/powerpoint/2010/main" val="2559402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2137"/>
            <a:ext cx="10515600" cy="5794826"/>
          </a:xfrm>
        </p:spPr>
        <p:txBody>
          <a:bodyPr>
            <a:normAutofit/>
          </a:bodyPr>
          <a:lstStyle/>
          <a:p>
            <a:pPr marL="0" indent="0">
              <a:buNone/>
            </a:pPr>
            <a:r>
              <a:rPr lang="en-US" sz="4000" dirty="0" smtClean="0"/>
              <a:t>Combo Box</a:t>
            </a:r>
          </a:p>
          <a:p>
            <a:pPr marL="0" indent="0">
              <a:buNone/>
            </a:pPr>
            <a:r>
              <a:rPr lang="en-US" dirty="0" smtClean="0"/>
              <a:t>                  A</a:t>
            </a:r>
            <a:r>
              <a:rPr lang="en-US" dirty="0"/>
              <a:t> </a:t>
            </a:r>
            <a:r>
              <a:rPr lang="en-US" b="1" dirty="0"/>
              <a:t>combo box</a:t>
            </a:r>
            <a:r>
              <a:rPr lang="en-US" dirty="0"/>
              <a:t> is a commonly used graphical user interface widget (or control). </a:t>
            </a:r>
            <a:endParaRPr lang="en-US" dirty="0" smtClean="0"/>
          </a:p>
          <a:p>
            <a:pPr marL="0" indent="0">
              <a:buNone/>
            </a:pPr>
            <a:r>
              <a:rPr lang="en-US" dirty="0" smtClean="0"/>
              <a:t>                  Traditionally</a:t>
            </a:r>
            <a:r>
              <a:rPr lang="en-US" dirty="0"/>
              <a:t>, it is a combination of a drop-down list or list box and a single-line editable textbox, allowing the user to either type a value directly or select a value from the list. </a:t>
            </a:r>
            <a:endParaRPr lang="en-US" dirty="0" smtClean="0"/>
          </a:p>
          <a:p>
            <a:pPr marL="0" indent="0">
              <a:buNone/>
            </a:pPr>
            <a:r>
              <a:rPr lang="en-US" dirty="0" smtClean="0"/>
              <a:t>                  The </a:t>
            </a:r>
            <a:r>
              <a:rPr lang="en-US" dirty="0"/>
              <a:t>term "combo box" is sometimes used to mean "drop-down list</a:t>
            </a:r>
            <a:r>
              <a:rPr lang="en-US" dirty="0" smtClean="0"/>
              <a:t>".</a:t>
            </a:r>
            <a:r>
              <a:rPr lang="en-US" dirty="0"/>
              <a:t> In both Java and .NET, "combo box" is </a:t>
            </a:r>
            <a:r>
              <a:rPr lang="en-US" b="1" dirty="0"/>
              <a:t>not</a:t>
            </a:r>
            <a:r>
              <a:rPr lang="en-US" dirty="0"/>
              <a:t> a synonym for "drop-down list</a:t>
            </a:r>
            <a:r>
              <a:rPr lang="en-US" dirty="0" smtClean="0"/>
              <a:t>".</a:t>
            </a:r>
            <a:r>
              <a:rPr lang="en-US" baseline="30000" dirty="0" smtClean="0"/>
              <a:t> </a:t>
            </a:r>
          </a:p>
          <a:p>
            <a:pPr marL="0" indent="0">
              <a:buNone/>
            </a:pPr>
            <a:r>
              <a:rPr lang="en-US" baseline="30000" dirty="0"/>
              <a:t> </a:t>
            </a:r>
            <a:r>
              <a:rPr lang="en-US" baseline="30000" dirty="0" smtClean="0"/>
              <a:t>                          </a:t>
            </a:r>
            <a:r>
              <a:rPr lang="en-US" dirty="0" smtClean="0"/>
              <a:t>Definition </a:t>
            </a:r>
            <a:r>
              <a:rPr lang="en-US" dirty="0"/>
              <a:t>of "drop down list" is sometimes clarified with terms such as "non-editable combo box" (or something similar) to distinguish it from "combo box".</a:t>
            </a:r>
          </a:p>
        </p:txBody>
      </p:sp>
    </p:spTree>
    <p:extLst>
      <p:ext uri="{BB962C8B-B14F-4D97-AF65-F5344CB8AC3E}">
        <p14:creationId xmlns:p14="http://schemas.microsoft.com/office/powerpoint/2010/main" val="1284049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6854"/>
            <a:ext cx="10515600" cy="5590109"/>
          </a:xfrm>
        </p:spPr>
        <p:txBody>
          <a:bodyPr/>
          <a:lstStyle/>
          <a:p>
            <a:pPr marL="0" indent="0">
              <a:buNone/>
            </a:pPr>
            <a:r>
              <a:rPr lang="en-US" i="1" dirty="0" smtClean="0"/>
              <a:t>Properties Of Combo Box</a:t>
            </a:r>
          </a:p>
          <a:p>
            <a:pPr marL="0" indent="0">
              <a:buNone/>
            </a:pPr>
            <a:endParaRPr lang="en-US" i="1" dirty="0" smtClean="0"/>
          </a:p>
          <a:p>
            <a:r>
              <a:rPr lang="en-US" dirty="0" smtClean="0"/>
              <a:t>ComboBox_AddItemData : </a:t>
            </a:r>
            <a:r>
              <a:rPr lang="en-US" dirty="0"/>
              <a:t>Adds item data to the list in a combo box at the specified location. You can use this macro or send the </a:t>
            </a:r>
            <a:r>
              <a:rPr lang="en-US" dirty="0" smtClean="0"/>
              <a:t>CB_ADDSTRING message </a:t>
            </a:r>
            <a:r>
              <a:rPr lang="en-US" dirty="0"/>
              <a:t>explicitly</a:t>
            </a:r>
            <a:r>
              <a:rPr lang="en-US" dirty="0" smtClean="0"/>
              <a:t>.</a:t>
            </a:r>
          </a:p>
          <a:p>
            <a:r>
              <a:rPr lang="en-US" dirty="0" smtClean="0"/>
              <a:t>ComboBox_AddString : </a:t>
            </a:r>
            <a:r>
              <a:rPr lang="en-US" dirty="0"/>
              <a:t>Adds a string to a list in a combo box. If the combo box does not have the CBS_SORT style, the string is added to the end of the list. Otherwise, the string is inserted into the list and the list is sorted. You can use this macro or send the CB_ADDSTRING message explicitly</a:t>
            </a:r>
            <a:r>
              <a:rPr lang="en-US" dirty="0" smtClean="0"/>
              <a:t>.</a:t>
            </a:r>
          </a:p>
          <a:p>
            <a:r>
              <a:rPr lang="en-US" dirty="0" smtClean="0"/>
              <a:t>ComboBox_Enable : </a:t>
            </a:r>
            <a:r>
              <a:rPr lang="en-US" dirty="0"/>
              <a:t>Enables or disables a combo box control</a:t>
            </a:r>
            <a:r>
              <a:rPr lang="en-US" dirty="0" smtClean="0"/>
              <a:t>.</a:t>
            </a:r>
          </a:p>
          <a:p>
            <a:r>
              <a:rPr lang="en-US" dirty="0" smtClean="0"/>
              <a:t>ComboBox_SetText : </a:t>
            </a:r>
            <a:r>
              <a:rPr lang="en-US" dirty="0"/>
              <a:t>Sets the text of a combo box.</a:t>
            </a:r>
            <a:endParaRPr lang="en-US" i="1" dirty="0" smtClean="0"/>
          </a:p>
          <a:p>
            <a:pPr marL="0" indent="0">
              <a:buNone/>
            </a:pPr>
            <a:endParaRPr lang="en-US" dirty="0"/>
          </a:p>
        </p:txBody>
      </p:sp>
    </p:spTree>
    <p:extLst>
      <p:ext uri="{BB962C8B-B14F-4D97-AF65-F5344CB8AC3E}">
        <p14:creationId xmlns:p14="http://schemas.microsoft.com/office/powerpoint/2010/main" val="140325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1319"/>
            <a:ext cx="10515600" cy="5685644"/>
          </a:xfrm>
        </p:spPr>
        <p:txBody>
          <a:bodyPr>
            <a:normAutofit/>
          </a:bodyPr>
          <a:lstStyle/>
          <a:p>
            <a:pPr marL="0" indent="0">
              <a:buNone/>
            </a:pPr>
            <a:r>
              <a:rPr lang="en-US" sz="4000" dirty="0" smtClean="0"/>
              <a:t>List Box</a:t>
            </a:r>
          </a:p>
          <a:p>
            <a:pPr marL="0" indent="0">
              <a:buNone/>
            </a:pPr>
            <a:endParaRPr lang="en-US" dirty="0"/>
          </a:p>
          <a:p>
            <a:pPr marL="0" indent="0">
              <a:buNone/>
            </a:pPr>
            <a:r>
              <a:rPr lang="en-US" dirty="0" smtClean="0"/>
              <a:t>                 A</a:t>
            </a:r>
            <a:r>
              <a:rPr lang="en-US" dirty="0"/>
              <a:t> </a:t>
            </a:r>
            <a:r>
              <a:rPr lang="en-US" b="1" dirty="0"/>
              <a:t>list box</a:t>
            </a:r>
            <a:r>
              <a:rPr lang="en-US" dirty="0"/>
              <a:t> is a graphical control element that allows the user to select one or more items from a list contained within a static, multiple line text box. </a:t>
            </a:r>
            <a:endParaRPr lang="en-US" dirty="0" smtClean="0"/>
          </a:p>
          <a:p>
            <a:pPr marL="0" indent="0">
              <a:buNone/>
            </a:pPr>
            <a:r>
              <a:rPr lang="en-US" dirty="0" smtClean="0"/>
              <a:t>                 The </a:t>
            </a:r>
            <a:r>
              <a:rPr lang="en-US" dirty="0"/>
              <a:t>user clicks inside the box on an item to select </a:t>
            </a:r>
            <a:r>
              <a:rPr lang="en-US" dirty="0" smtClean="0"/>
              <a:t>it, </a:t>
            </a:r>
            <a:r>
              <a:rPr lang="en-US" dirty="0"/>
              <a:t>sometimes in combination with </a:t>
            </a:r>
            <a:r>
              <a:rPr lang="en-US" dirty="0" smtClean="0"/>
              <a:t>the Shift &amp; Ctrl key in </a:t>
            </a:r>
            <a:r>
              <a:rPr lang="en-US" dirty="0"/>
              <a:t>order to make multiple selections.</a:t>
            </a:r>
            <a:r>
              <a:rPr lang="en-US" dirty="0" smtClean="0"/>
              <a:t> </a:t>
            </a:r>
          </a:p>
          <a:p>
            <a:pPr marL="0" indent="0">
              <a:buNone/>
            </a:pPr>
            <a:r>
              <a:rPr lang="en-US" dirty="0"/>
              <a:t> "Control-clicking" an item that has already been selected, unselects it</a:t>
            </a:r>
            <a:r>
              <a:rPr lang="en-US" dirty="0" smtClean="0"/>
              <a:t>.</a:t>
            </a:r>
          </a:p>
          <a:p>
            <a:pPr marL="0" indent="0">
              <a:buNone/>
            </a:pPr>
            <a:r>
              <a:rPr lang="en-US" dirty="0" smtClean="0"/>
              <a:t>                 A </a:t>
            </a:r>
            <a:r>
              <a:rPr lang="en-US" dirty="0"/>
              <a:t>list box is </a:t>
            </a:r>
            <a:r>
              <a:rPr lang="en-US" dirty="0" smtClean="0"/>
              <a:t>called Select or Select1 </a:t>
            </a:r>
            <a:r>
              <a:rPr lang="en-US" dirty="0"/>
              <a:t>in the </a:t>
            </a:r>
            <a:r>
              <a:rPr lang="en-US" dirty="0" err="1"/>
              <a:t>XForms</a:t>
            </a:r>
            <a:r>
              <a:rPr lang="en-US" dirty="0"/>
              <a:t> standard. Select is used for allowing the user to select many items from a list </a:t>
            </a:r>
            <a:r>
              <a:rPr lang="en-US" dirty="0" smtClean="0"/>
              <a:t>whereas </a:t>
            </a:r>
            <a:r>
              <a:rPr lang="en-US" dirty="0" smtClean="0"/>
              <a:t>Select1 </a:t>
            </a:r>
            <a:r>
              <a:rPr lang="en-US" dirty="0"/>
              <a:t>only allows the user to select a single item from a list.  </a:t>
            </a:r>
          </a:p>
        </p:txBody>
      </p:sp>
    </p:spTree>
    <p:extLst>
      <p:ext uri="{BB962C8B-B14F-4D97-AF65-F5344CB8AC3E}">
        <p14:creationId xmlns:p14="http://schemas.microsoft.com/office/powerpoint/2010/main" val="1660285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847" y="368490"/>
            <a:ext cx="10515600" cy="5808473"/>
          </a:xfrm>
        </p:spPr>
        <p:txBody>
          <a:bodyPr/>
          <a:lstStyle/>
          <a:p>
            <a:pPr marL="0" indent="0">
              <a:buNone/>
            </a:pPr>
            <a:r>
              <a:rPr lang="en-US" i="1" dirty="0" smtClean="0"/>
              <a:t>Properties Of List Box</a:t>
            </a:r>
          </a:p>
          <a:p>
            <a:pPr marL="0" indent="0">
              <a:buNone/>
            </a:pPr>
            <a:endParaRPr lang="en-US" dirty="0" smtClean="0"/>
          </a:p>
          <a:p>
            <a:r>
              <a:rPr lang="en-US" dirty="0" smtClean="0"/>
              <a:t>Capture : </a:t>
            </a:r>
            <a:r>
              <a:rPr lang="en-US" dirty="0"/>
              <a:t>Gets or sets a value indicating whether the control has captured the mouse.(Inherited from Control</a:t>
            </a:r>
            <a:r>
              <a:rPr lang="en-US" dirty="0" smtClean="0"/>
              <a:t>.)</a:t>
            </a:r>
          </a:p>
          <a:p>
            <a:r>
              <a:rPr lang="en-US" dirty="0" smtClean="0"/>
              <a:t>Cursor : </a:t>
            </a:r>
            <a:r>
              <a:rPr lang="en-US" dirty="0"/>
              <a:t>Gets or sets the cursor that is displayed when the mouse pointer is over the control.(Inherited from Control</a:t>
            </a:r>
            <a:r>
              <a:rPr lang="en-US" dirty="0" smtClean="0"/>
              <a:t>.)</a:t>
            </a:r>
          </a:p>
          <a:p>
            <a:r>
              <a:rPr lang="en-US" dirty="0" smtClean="0"/>
              <a:t>DataBindings : </a:t>
            </a:r>
            <a:r>
              <a:rPr lang="en-US" dirty="0"/>
              <a:t>Gets the data bindings for the control.(Inherited from </a:t>
            </a:r>
            <a:r>
              <a:rPr lang="en-US" dirty="0" smtClean="0"/>
              <a:t>Control.)</a:t>
            </a:r>
          </a:p>
          <a:p>
            <a:r>
              <a:rPr lang="en-US" dirty="0" smtClean="0"/>
              <a:t>DefaultCursor : </a:t>
            </a:r>
            <a:r>
              <a:rPr lang="en-US" dirty="0"/>
              <a:t>Gets or sets the default cursor for the control.(Inherited from Control</a:t>
            </a:r>
            <a:r>
              <a:rPr lang="en-US" dirty="0" smtClean="0"/>
              <a:t>.)</a:t>
            </a:r>
          </a:p>
          <a:p>
            <a:r>
              <a:rPr lang="en-US" dirty="0" smtClean="0"/>
              <a:t>DefaultSize : </a:t>
            </a:r>
            <a:r>
              <a:rPr lang="en-US" dirty="0"/>
              <a:t>Gets the default size of </a:t>
            </a:r>
            <a:r>
              <a:rPr lang="en-US" dirty="0" smtClean="0"/>
              <a:t>the control</a:t>
            </a:r>
            <a:r>
              <a:rPr lang="en-US" dirty="0"/>
              <a:t>.(Overrides Control.DefaultSize.)</a:t>
            </a:r>
            <a:endParaRPr lang="en-US" dirty="0" smtClean="0"/>
          </a:p>
          <a:p>
            <a:endParaRPr lang="en-US" dirty="0" smtClean="0"/>
          </a:p>
          <a:p>
            <a:endParaRPr lang="en-US" dirty="0" smtClean="0"/>
          </a:p>
          <a:p>
            <a:endParaRPr lang="en-US" i="1" dirty="0" smtClean="0"/>
          </a:p>
        </p:txBody>
      </p:sp>
    </p:spTree>
    <p:extLst>
      <p:ext uri="{BB962C8B-B14F-4D97-AF65-F5344CB8AC3E}">
        <p14:creationId xmlns:p14="http://schemas.microsoft.com/office/powerpoint/2010/main" val="1973283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144" y="2429301"/>
            <a:ext cx="10515600" cy="1322199"/>
          </a:xfrm>
        </p:spPr>
        <p:txBody>
          <a:bodyPr>
            <a:noAutofit/>
          </a:bodyPr>
          <a:lstStyle/>
          <a:p>
            <a:pPr algn="ctr"/>
            <a:r>
              <a:rPr lang="en-US" sz="9600" dirty="0" smtClean="0"/>
              <a:t>Thank You !</a:t>
            </a:r>
            <a:endParaRPr lang="en-US" sz="9600" dirty="0"/>
          </a:p>
        </p:txBody>
      </p:sp>
    </p:spTree>
    <p:extLst>
      <p:ext uri="{BB962C8B-B14F-4D97-AF65-F5344CB8AC3E}">
        <p14:creationId xmlns:p14="http://schemas.microsoft.com/office/powerpoint/2010/main" val="2055318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941696"/>
            <a:ext cx="9144000" cy="4995080"/>
          </a:xfrm>
        </p:spPr>
        <p:txBody>
          <a:bodyPr/>
          <a:lstStyle/>
          <a:p>
            <a:r>
              <a:rPr lang="en-US" dirty="0" smtClean="0"/>
              <a:t>CONTENTS</a:t>
            </a:r>
          </a:p>
          <a:p>
            <a:endParaRPr lang="en-US" dirty="0" smtClean="0"/>
          </a:p>
          <a:p>
            <a:endParaRPr lang="en-US" dirty="0" smtClean="0"/>
          </a:p>
          <a:p>
            <a:pPr marL="342900" indent="-342900" algn="l">
              <a:buFont typeface="Wingdings" panose="05000000000000000000" pitchFamily="2" charset="2"/>
              <a:buChar char="ü"/>
            </a:pPr>
            <a:r>
              <a:rPr lang="en-US" dirty="0" smtClean="0"/>
              <a:t>Button Control</a:t>
            </a:r>
          </a:p>
          <a:p>
            <a:pPr marL="342900" indent="-342900" algn="l">
              <a:buFont typeface="Wingdings" panose="05000000000000000000" pitchFamily="2" charset="2"/>
              <a:buChar char="ü"/>
            </a:pPr>
            <a:r>
              <a:rPr lang="en-US" dirty="0" smtClean="0"/>
              <a:t>Label</a:t>
            </a:r>
          </a:p>
          <a:p>
            <a:pPr marL="342900" indent="-342900" algn="l">
              <a:buFont typeface="Wingdings" panose="05000000000000000000" pitchFamily="2" charset="2"/>
              <a:buChar char="ü"/>
            </a:pPr>
            <a:r>
              <a:rPr lang="en-US" dirty="0" smtClean="0"/>
              <a:t>Textbox</a:t>
            </a:r>
          </a:p>
          <a:p>
            <a:pPr marL="342900" indent="-342900" algn="l">
              <a:buFont typeface="Wingdings" panose="05000000000000000000" pitchFamily="2" charset="2"/>
              <a:buChar char="ü"/>
            </a:pPr>
            <a:r>
              <a:rPr lang="en-US" dirty="0" smtClean="0"/>
              <a:t>Radio Button</a:t>
            </a:r>
          </a:p>
          <a:p>
            <a:pPr marL="342900" indent="-342900" algn="l">
              <a:buFont typeface="Wingdings" panose="05000000000000000000" pitchFamily="2" charset="2"/>
              <a:buChar char="ü"/>
            </a:pPr>
            <a:r>
              <a:rPr lang="en-US" dirty="0" smtClean="0"/>
              <a:t>Checkbox</a:t>
            </a:r>
          </a:p>
          <a:p>
            <a:pPr marL="342900" indent="-342900" algn="l">
              <a:buFont typeface="Wingdings" panose="05000000000000000000" pitchFamily="2" charset="2"/>
              <a:buChar char="ü"/>
            </a:pPr>
            <a:r>
              <a:rPr lang="en-US" dirty="0" smtClean="0"/>
              <a:t>Combo box</a:t>
            </a:r>
          </a:p>
          <a:p>
            <a:pPr marL="342900" indent="-342900" algn="l">
              <a:buFont typeface="Wingdings" panose="05000000000000000000" pitchFamily="2" charset="2"/>
              <a:buChar char="ü"/>
            </a:pPr>
            <a:r>
              <a:rPr lang="en-US" dirty="0" smtClean="0"/>
              <a:t>List box</a:t>
            </a:r>
          </a:p>
          <a:p>
            <a:pPr marL="342900" indent="-342900" algn="l">
              <a:buFont typeface="Wingdings" panose="05000000000000000000" pitchFamily="2" charset="2"/>
              <a:buChar char="ü"/>
            </a:pPr>
            <a:endParaRPr lang="en-US" dirty="0"/>
          </a:p>
        </p:txBody>
      </p:sp>
    </p:spTree>
    <p:extLst>
      <p:ext uri="{BB962C8B-B14F-4D97-AF65-F5344CB8AC3E}">
        <p14:creationId xmlns:p14="http://schemas.microsoft.com/office/powerpoint/2010/main" val="104842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1320"/>
            <a:ext cx="10515600" cy="5685644"/>
          </a:xfrm>
        </p:spPr>
        <p:txBody>
          <a:bodyPr>
            <a:normAutofit/>
          </a:bodyPr>
          <a:lstStyle/>
          <a:p>
            <a:pPr marL="0" indent="0">
              <a:buNone/>
            </a:pPr>
            <a:r>
              <a:rPr lang="en-US" sz="4000" dirty="0" smtClean="0"/>
              <a:t>Button Control</a:t>
            </a:r>
          </a:p>
          <a:p>
            <a:pPr marL="0" indent="0">
              <a:buNone/>
            </a:pPr>
            <a:endParaRPr lang="en-US" sz="4000" dirty="0" smtClean="0"/>
          </a:p>
          <a:p>
            <a:pPr marL="0" indent="0">
              <a:buNone/>
            </a:pPr>
            <a:r>
              <a:rPr lang="en-US" dirty="0" smtClean="0"/>
              <a:t>        A </a:t>
            </a:r>
            <a:r>
              <a:rPr lang="en-US" dirty="0"/>
              <a:t>button is an object that a user interacts with to perform an action such as the OK and Cancel buttons on a dialog box. The button control is a simple control to expose because it maps to a single command that the user wishes to complete</a:t>
            </a:r>
            <a:r>
              <a:rPr lang="en-US" dirty="0" smtClean="0"/>
              <a:t>.</a:t>
            </a:r>
          </a:p>
          <a:p>
            <a:pPr marL="0" indent="0">
              <a:buNone/>
            </a:pPr>
            <a:endParaRPr lang="en-US" dirty="0" smtClean="0"/>
          </a:p>
          <a:p>
            <a:pPr marL="0" indent="0">
              <a:buNone/>
            </a:pPr>
            <a:r>
              <a:rPr lang="en-US" b="1" dirty="0" smtClean="0"/>
              <a:t>        Button</a:t>
            </a:r>
            <a:r>
              <a:rPr lang="en-US" dirty="0"/>
              <a:t>. This section contains information about the </a:t>
            </a:r>
            <a:r>
              <a:rPr lang="en-US" b="1" dirty="0"/>
              <a:t>programming</a:t>
            </a:r>
            <a:r>
              <a:rPr lang="en-US" dirty="0"/>
              <a:t> elements used with </a:t>
            </a:r>
            <a:r>
              <a:rPr lang="en-US" b="1" dirty="0"/>
              <a:t>button controls</a:t>
            </a:r>
            <a:r>
              <a:rPr lang="en-US" dirty="0"/>
              <a:t>. A </a:t>
            </a:r>
            <a:r>
              <a:rPr lang="en-US" b="1" dirty="0"/>
              <a:t>button</a:t>
            </a:r>
            <a:r>
              <a:rPr lang="en-US" dirty="0"/>
              <a:t> is a </a:t>
            </a:r>
            <a:r>
              <a:rPr lang="en-US" b="1" dirty="0"/>
              <a:t>control</a:t>
            </a:r>
            <a:r>
              <a:rPr lang="en-US" dirty="0"/>
              <a:t> the user can click to provide input to an application.</a:t>
            </a:r>
          </a:p>
        </p:txBody>
      </p:sp>
    </p:spTree>
    <p:extLst>
      <p:ext uri="{BB962C8B-B14F-4D97-AF65-F5344CB8AC3E}">
        <p14:creationId xmlns:p14="http://schemas.microsoft.com/office/powerpoint/2010/main" val="5691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2137"/>
            <a:ext cx="10515600" cy="5631053"/>
          </a:xfrm>
        </p:spPr>
        <p:txBody>
          <a:bodyPr/>
          <a:lstStyle/>
          <a:p>
            <a:pPr marL="0" indent="0">
              <a:buNone/>
            </a:pPr>
            <a:r>
              <a:rPr lang="en-US" sz="3200" i="1" dirty="0" smtClean="0"/>
              <a:t>Properties Of Button Control</a:t>
            </a:r>
          </a:p>
          <a:p>
            <a:pPr marL="0" indent="0">
              <a:buNone/>
            </a:pPr>
            <a:endParaRPr lang="en-US" dirty="0" smtClean="0"/>
          </a:p>
          <a:p>
            <a:r>
              <a:rPr lang="en-US" u="sng" dirty="0" smtClean="0"/>
              <a:t>Button_Enable</a:t>
            </a:r>
            <a:r>
              <a:rPr lang="en-US" dirty="0" smtClean="0"/>
              <a:t> :  Enables </a:t>
            </a:r>
            <a:r>
              <a:rPr lang="en-US" dirty="0"/>
              <a:t>or disables a button</a:t>
            </a:r>
            <a:r>
              <a:rPr lang="en-US" dirty="0" smtClean="0"/>
              <a:t>.</a:t>
            </a:r>
          </a:p>
          <a:p>
            <a:r>
              <a:rPr lang="en-US" u="sng" dirty="0" smtClean="0"/>
              <a:t>Button _GetCheck</a:t>
            </a:r>
            <a:r>
              <a:rPr lang="en-US" dirty="0" smtClean="0"/>
              <a:t> : </a:t>
            </a:r>
            <a:r>
              <a:rPr lang="en-US" dirty="0"/>
              <a:t>Gets the check state of a radio button or check box. You can use this macro or send the </a:t>
            </a:r>
            <a:r>
              <a:rPr lang="en-US" sz="2000" b="1" dirty="0" smtClean="0"/>
              <a:t>BM_GETCHECK</a:t>
            </a:r>
            <a:r>
              <a:rPr lang="en-US" dirty="0"/>
              <a:t> message explicitly</a:t>
            </a:r>
            <a:r>
              <a:rPr lang="en-US" dirty="0" smtClean="0"/>
              <a:t>.</a:t>
            </a:r>
          </a:p>
          <a:p>
            <a:r>
              <a:rPr lang="en-US" u="sng" dirty="0" smtClean="0"/>
              <a:t>Button _GetText </a:t>
            </a:r>
            <a:r>
              <a:rPr lang="en-US" dirty="0" smtClean="0"/>
              <a:t>: Gets the text of a button.</a:t>
            </a:r>
          </a:p>
          <a:p>
            <a:r>
              <a:rPr lang="en-US" u="sng" dirty="0" smtClean="0"/>
              <a:t>Button_SetCheck</a:t>
            </a:r>
            <a:r>
              <a:rPr lang="en-US" dirty="0" smtClean="0"/>
              <a:t> : </a:t>
            </a:r>
            <a:r>
              <a:rPr lang="en-US" dirty="0"/>
              <a:t>Sets the check state of a radio button or check </a:t>
            </a:r>
            <a:r>
              <a:rPr lang="en-US" dirty="0" smtClean="0"/>
              <a:t>box</a:t>
            </a:r>
            <a:r>
              <a:rPr lang="en-US" dirty="0"/>
              <a:t>. You can use this macro or send the </a:t>
            </a:r>
            <a:r>
              <a:rPr lang="en-US" sz="2000" b="1" dirty="0" smtClean="0"/>
              <a:t>BM_SETCHECK</a:t>
            </a:r>
            <a:r>
              <a:rPr lang="en-US" dirty="0"/>
              <a:t> message explicitly</a:t>
            </a:r>
            <a:r>
              <a:rPr lang="en-US" dirty="0" smtClean="0"/>
              <a:t>.</a:t>
            </a:r>
          </a:p>
          <a:p>
            <a:r>
              <a:rPr lang="en-US" u="sng" dirty="0" smtClean="0"/>
              <a:t>Button_SetStyle</a:t>
            </a:r>
            <a:r>
              <a:rPr lang="en-US" dirty="0" smtClean="0"/>
              <a:t> : </a:t>
            </a:r>
            <a:r>
              <a:rPr lang="en-US" dirty="0"/>
              <a:t>Sets the style of a button. You can use this macro or send </a:t>
            </a:r>
            <a:r>
              <a:rPr lang="en-US" dirty="0" smtClean="0"/>
              <a:t>the </a:t>
            </a:r>
            <a:r>
              <a:rPr lang="en-US" sz="2000" b="1" dirty="0" smtClean="0"/>
              <a:t>BM_SETSTYLE</a:t>
            </a:r>
            <a:r>
              <a:rPr lang="en-US" dirty="0"/>
              <a:t> message explicitly.</a:t>
            </a:r>
            <a:endParaRPr lang="en-US" dirty="0" smtClean="0"/>
          </a:p>
        </p:txBody>
      </p:sp>
    </p:spTree>
    <p:extLst>
      <p:ext uri="{BB962C8B-B14F-4D97-AF65-F5344CB8AC3E}">
        <p14:creationId xmlns:p14="http://schemas.microsoft.com/office/powerpoint/2010/main" val="2670985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5093"/>
            <a:ext cx="10515600" cy="5521870"/>
          </a:xfrm>
        </p:spPr>
        <p:txBody>
          <a:bodyPr>
            <a:normAutofit/>
          </a:bodyPr>
          <a:lstStyle/>
          <a:p>
            <a:pPr marL="0" indent="0">
              <a:buNone/>
            </a:pPr>
            <a:r>
              <a:rPr lang="en-US" sz="4000" dirty="0"/>
              <a:t> </a:t>
            </a:r>
            <a:r>
              <a:rPr lang="en-US" sz="4000" dirty="0" smtClean="0"/>
              <a:t>LABEL</a:t>
            </a:r>
          </a:p>
          <a:p>
            <a:pPr marL="0" indent="0">
              <a:buNone/>
            </a:pPr>
            <a:endParaRPr lang="en-US" sz="4000" dirty="0" smtClean="0"/>
          </a:p>
          <a:p>
            <a:pPr marL="0" indent="0">
              <a:buNone/>
            </a:pPr>
            <a:r>
              <a:rPr lang="en-US" sz="4000" dirty="0" smtClean="0"/>
              <a:t>         </a:t>
            </a:r>
            <a:r>
              <a:rPr lang="en-US" dirty="0" smtClean="0"/>
              <a:t>Windows </a:t>
            </a:r>
            <a:r>
              <a:rPr lang="en-US" dirty="0"/>
              <a:t>Forms </a:t>
            </a:r>
            <a:r>
              <a:rPr lang="en-US" u="sng" dirty="0" smtClean="0"/>
              <a:t>Label</a:t>
            </a:r>
            <a:r>
              <a:rPr lang="en-US" dirty="0"/>
              <a:t> controls are used to display text or images that cannot be edited by the user</a:t>
            </a:r>
            <a:r>
              <a:rPr lang="en-US" dirty="0" smtClean="0"/>
              <a:t>.</a:t>
            </a:r>
          </a:p>
          <a:p>
            <a:pPr marL="0" indent="0">
              <a:buNone/>
            </a:pPr>
            <a:r>
              <a:rPr lang="en-US" dirty="0"/>
              <a:t> </a:t>
            </a:r>
            <a:r>
              <a:rPr lang="en-US" dirty="0" smtClean="0"/>
              <a:t>            </a:t>
            </a:r>
            <a:r>
              <a:rPr lang="en-US" dirty="0"/>
              <a:t>They are used to identify objects on a form—to provide a description of what a certain control will do if clicked, for example, or to display information in response to a run-time event or process in your application. </a:t>
            </a:r>
            <a:endParaRPr lang="en-US" dirty="0" smtClean="0"/>
          </a:p>
          <a:p>
            <a:pPr marL="0" indent="0">
              <a:buNone/>
            </a:pPr>
            <a:r>
              <a:rPr lang="en-US" dirty="0"/>
              <a:t> </a:t>
            </a:r>
            <a:r>
              <a:rPr lang="en-US" dirty="0" smtClean="0"/>
              <a:t>            Because </a:t>
            </a:r>
            <a:r>
              <a:rPr lang="en-US" dirty="0"/>
              <a:t>the </a:t>
            </a:r>
            <a:r>
              <a:rPr lang="en-US" u="sng" dirty="0" smtClean="0"/>
              <a:t>Label</a:t>
            </a:r>
            <a:r>
              <a:rPr lang="en-US" dirty="0"/>
              <a:t> control cannot receive focus, it can also be used to create access keys for other controls.</a:t>
            </a:r>
            <a:endParaRPr lang="en-US" dirty="0" smtClean="0"/>
          </a:p>
          <a:p>
            <a:pPr marL="0" indent="0">
              <a:buNone/>
            </a:pPr>
            <a:endParaRPr lang="en-US" dirty="0" smtClean="0"/>
          </a:p>
          <a:p>
            <a:pPr marL="0" indent="0">
              <a:buNone/>
            </a:pPr>
            <a:endParaRPr lang="en-US" sz="4000" dirty="0"/>
          </a:p>
        </p:txBody>
      </p:sp>
    </p:spTree>
    <p:extLst>
      <p:ext uri="{BB962C8B-B14F-4D97-AF65-F5344CB8AC3E}">
        <p14:creationId xmlns:p14="http://schemas.microsoft.com/office/powerpoint/2010/main" val="493898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3206"/>
            <a:ext cx="10515600" cy="5603757"/>
          </a:xfrm>
        </p:spPr>
        <p:txBody>
          <a:bodyPr/>
          <a:lstStyle/>
          <a:p>
            <a:pPr marL="0" indent="0">
              <a:buNone/>
            </a:pPr>
            <a:r>
              <a:rPr lang="en-US" sz="3200" i="1" dirty="0" smtClean="0"/>
              <a:t>Properties Of Label</a:t>
            </a:r>
          </a:p>
          <a:p>
            <a:pPr marL="0" indent="0">
              <a:buNone/>
            </a:pPr>
            <a:endParaRPr lang="en-US" i="1" dirty="0" smtClean="0"/>
          </a:p>
          <a:p>
            <a:r>
              <a:rPr lang="en-US" i="1" dirty="0" smtClean="0"/>
              <a:t>AccessibilityObject : </a:t>
            </a:r>
            <a:r>
              <a:rPr lang="en-US" dirty="0"/>
              <a:t>Gets the </a:t>
            </a:r>
            <a:r>
              <a:rPr lang="en-US" dirty="0" smtClean="0"/>
              <a:t>Accessible Object</a:t>
            </a:r>
            <a:r>
              <a:rPr lang="en-US" dirty="0"/>
              <a:t> assigned to the control.(Inherited from </a:t>
            </a:r>
            <a:r>
              <a:rPr lang="en-US" dirty="0" smtClean="0"/>
              <a:t>Control.)</a:t>
            </a:r>
          </a:p>
          <a:p>
            <a:r>
              <a:rPr lang="en-US" dirty="0" smtClean="0"/>
              <a:t>AccessibleName : </a:t>
            </a:r>
            <a:r>
              <a:rPr lang="en-US" dirty="0"/>
              <a:t>Gets or sets the name of the control used by accessibility client applications.(Inherited from Control</a:t>
            </a:r>
            <a:r>
              <a:rPr lang="en-US" dirty="0" smtClean="0"/>
              <a:t>.)</a:t>
            </a:r>
          </a:p>
          <a:p>
            <a:r>
              <a:rPr lang="en-US" dirty="0" smtClean="0"/>
              <a:t>AutoSize : </a:t>
            </a:r>
            <a:r>
              <a:rPr lang="en-US" dirty="0"/>
              <a:t>Gets or sets a value indicating whether the control is automatically resized to display its entire contents.(Overrides Control.AutoSize</a:t>
            </a:r>
            <a:r>
              <a:rPr lang="en-US" dirty="0" smtClean="0"/>
              <a:t>.)</a:t>
            </a:r>
          </a:p>
          <a:p>
            <a:r>
              <a:rPr lang="en-US" dirty="0" smtClean="0"/>
              <a:t>Bottom : </a:t>
            </a:r>
            <a:r>
              <a:rPr lang="en-US" dirty="0"/>
              <a:t>Gets the distance, in pixels, between the bottom edge of the control and the top edge of its container's client area.(Inherited from Control.)</a:t>
            </a:r>
            <a:endParaRPr lang="en-US" i="1" dirty="0" smtClean="0"/>
          </a:p>
          <a:p>
            <a:pPr marL="0" indent="0">
              <a:buNone/>
            </a:pPr>
            <a:endParaRPr lang="en-US" dirty="0"/>
          </a:p>
        </p:txBody>
      </p:sp>
    </p:spTree>
    <p:extLst>
      <p:ext uri="{BB962C8B-B14F-4D97-AF65-F5344CB8AC3E}">
        <p14:creationId xmlns:p14="http://schemas.microsoft.com/office/powerpoint/2010/main" val="2903089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6979"/>
            <a:ext cx="10515600" cy="5439984"/>
          </a:xfrm>
        </p:spPr>
        <p:txBody>
          <a:bodyPr/>
          <a:lstStyle/>
          <a:p>
            <a:pPr marL="0" indent="0">
              <a:buNone/>
            </a:pPr>
            <a:r>
              <a:rPr lang="en-US" sz="3600" dirty="0" smtClean="0"/>
              <a:t>Text Box</a:t>
            </a:r>
            <a:endParaRPr lang="en-US" dirty="0" smtClean="0"/>
          </a:p>
          <a:p>
            <a:pPr marL="0" indent="0">
              <a:buNone/>
            </a:pPr>
            <a:r>
              <a:rPr lang="en-US" dirty="0" smtClean="0"/>
              <a:t>              A</a:t>
            </a:r>
            <a:r>
              <a:rPr lang="en-US" dirty="0"/>
              <a:t> </a:t>
            </a:r>
            <a:r>
              <a:rPr lang="en-US" b="1" dirty="0"/>
              <a:t>text box</a:t>
            </a:r>
            <a:r>
              <a:rPr lang="en-US" dirty="0"/>
              <a:t>, </a:t>
            </a:r>
            <a:r>
              <a:rPr lang="en-US" b="1" dirty="0"/>
              <a:t>text field</a:t>
            </a:r>
            <a:r>
              <a:rPr lang="en-US" dirty="0"/>
              <a:t> or </a:t>
            </a:r>
            <a:r>
              <a:rPr lang="en-US" b="1" dirty="0"/>
              <a:t>text entry box</a:t>
            </a:r>
            <a:r>
              <a:rPr lang="en-US" dirty="0"/>
              <a:t> is a graphical </a:t>
            </a:r>
            <a:r>
              <a:rPr lang="en-US" dirty="0" smtClean="0"/>
              <a:t>control element</a:t>
            </a:r>
            <a:r>
              <a:rPr lang="en-US" dirty="0"/>
              <a:t> intended to enable the user to input text information to be used by the program. </a:t>
            </a:r>
            <a:endParaRPr lang="en-US" dirty="0" smtClean="0"/>
          </a:p>
          <a:p>
            <a:pPr marL="0" indent="0">
              <a:buNone/>
            </a:pPr>
            <a:r>
              <a:rPr lang="en-US" dirty="0"/>
              <a:t> </a:t>
            </a:r>
            <a:r>
              <a:rPr lang="en-US" dirty="0" smtClean="0"/>
              <a:t>             Human </a:t>
            </a:r>
            <a:r>
              <a:rPr lang="en-US" dirty="0"/>
              <a:t>Interface Guidelines recommend a single-line text box when only one line of input is required, and a multi-line text box only if more than one line of input may be required. </a:t>
            </a:r>
            <a:endParaRPr lang="en-US" dirty="0" smtClean="0"/>
          </a:p>
          <a:p>
            <a:pPr marL="0" indent="0">
              <a:buNone/>
            </a:pPr>
            <a:r>
              <a:rPr lang="en-US" dirty="0"/>
              <a:t> </a:t>
            </a:r>
            <a:r>
              <a:rPr lang="en-US" dirty="0" smtClean="0"/>
              <a:t>             Non-editable </a:t>
            </a:r>
            <a:r>
              <a:rPr lang="en-US" dirty="0"/>
              <a:t>text boxes can serve the purpose of simply displaying text</a:t>
            </a:r>
            <a:r>
              <a:rPr lang="en-US" dirty="0" smtClean="0"/>
              <a:t>.</a:t>
            </a:r>
          </a:p>
          <a:p>
            <a:pPr marL="0" indent="0">
              <a:buNone/>
            </a:pPr>
            <a:r>
              <a:rPr lang="en-US" dirty="0" smtClean="0"/>
              <a:t>              A </a:t>
            </a:r>
            <a:r>
              <a:rPr lang="en-US" dirty="0"/>
              <a:t>typical text box is a rectangle of any size, possibly with a border that separates the text box from the rest of the interface. Text boxes may contain zero, one, or two scrollbars.</a:t>
            </a:r>
            <a:endParaRPr lang="en-US" dirty="0" smtClean="0"/>
          </a:p>
        </p:txBody>
      </p:sp>
    </p:spTree>
    <p:extLst>
      <p:ext uri="{BB962C8B-B14F-4D97-AF65-F5344CB8AC3E}">
        <p14:creationId xmlns:p14="http://schemas.microsoft.com/office/powerpoint/2010/main" val="324910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490"/>
            <a:ext cx="10515600" cy="5808473"/>
          </a:xfrm>
        </p:spPr>
        <p:txBody>
          <a:bodyPr>
            <a:normAutofit/>
          </a:bodyPr>
          <a:lstStyle/>
          <a:p>
            <a:pPr marL="0" indent="0">
              <a:buNone/>
            </a:pPr>
            <a:r>
              <a:rPr lang="en-US" sz="3200" i="1" dirty="0" smtClean="0"/>
              <a:t>Properties Of TextBox</a:t>
            </a:r>
          </a:p>
          <a:p>
            <a:pPr marL="0" indent="0">
              <a:buNone/>
            </a:pPr>
            <a:endParaRPr lang="en-US" sz="3200" i="1" dirty="0"/>
          </a:p>
          <a:p>
            <a:r>
              <a:rPr lang="en-US" dirty="0" smtClean="0"/>
              <a:t>AcceptsReturn : </a:t>
            </a:r>
            <a:r>
              <a:rPr lang="en-US" dirty="0"/>
              <a:t>Gets or sets a value indicating whether pressing ENTER in a multiline </a:t>
            </a:r>
            <a:r>
              <a:rPr lang="en-US" dirty="0" smtClean="0"/>
              <a:t>TextBox</a:t>
            </a:r>
            <a:r>
              <a:rPr lang="en-US" dirty="0"/>
              <a:t> control creates a new line of text in the control or activates the default button for the form</a:t>
            </a:r>
            <a:r>
              <a:rPr lang="en-US" dirty="0" smtClean="0"/>
              <a:t>.</a:t>
            </a:r>
          </a:p>
          <a:p>
            <a:r>
              <a:rPr lang="en-US" dirty="0" smtClean="0"/>
              <a:t>AcceptsTab : </a:t>
            </a:r>
            <a:r>
              <a:rPr lang="en-US" dirty="0"/>
              <a:t>Gets or sets a value indicating whether pressing the TAB key in a multiline text box control types a TAB character in the control instead of moving the focus to the next control in the tab order.(Inherited from TextBoxBase</a:t>
            </a:r>
            <a:r>
              <a:rPr lang="en-US" dirty="0" smtClean="0"/>
              <a:t>.)</a:t>
            </a:r>
          </a:p>
          <a:p>
            <a:r>
              <a:rPr lang="en-US" dirty="0" smtClean="0"/>
              <a:t>AccessibleName : Gets or sets the name of the control used by accessibility client applications.(Inherited from Control.)</a:t>
            </a:r>
          </a:p>
          <a:p>
            <a:r>
              <a:rPr lang="en-US" dirty="0" smtClean="0"/>
              <a:t>AllowDrop : </a:t>
            </a:r>
            <a:r>
              <a:rPr lang="en-US" dirty="0"/>
              <a:t>Gets or sets a value indicating whether the control can accept data that the user drags onto it.(Inherited from Control</a:t>
            </a:r>
            <a:r>
              <a:rPr lang="en-US" dirty="0" smtClean="0"/>
              <a:t>.)</a:t>
            </a:r>
          </a:p>
          <a:p>
            <a:r>
              <a:rPr lang="en-US" dirty="0" smtClean="0"/>
              <a:t>BorderStyle : </a:t>
            </a:r>
            <a:r>
              <a:rPr lang="en-US" dirty="0"/>
              <a:t>Gets or sets the border type of the text box control.(Inherited from TextBoxBase.)</a:t>
            </a:r>
            <a:endParaRPr lang="en-US" dirty="0" smtClean="0"/>
          </a:p>
          <a:p>
            <a:endParaRPr lang="en-US" i="1" dirty="0" smtClean="0"/>
          </a:p>
        </p:txBody>
      </p:sp>
    </p:spTree>
    <p:extLst>
      <p:ext uri="{BB962C8B-B14F-4D97-AF65-F5344CB8AC3E}">
        <p14:creationId xmlns:p14="http://schemas.microsoft.com/office/powerpoint/2010/main" val="857974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558"/>
            <a:ext cx="10515600" cy="5617405"/>
          </a:xfrm>
        </p:spPr>
        <p:txBody>
          <a:bodyPr/>
          <a:lstStyle/>
          <a:p>
            <a:pPr marL="0" indent="0">
              <a:buNone/>
            </a:pPr>
            <a:r>
              <a:rPr lang="en-US" sz="4000" dirty="0" smtClean="0"/>
              <a:t>Radio Button</a:t>
            </a:r>
          </a:p>
          <a:p>
            <a:pPr marL="0" indent="0">
              <a:buNone/>
            </a:pPr>
            <a:r>
              <a:rPr lang="en-US" dirty="0" smtClean="0"/>
              <a:t>                 A</a:t>
            </a:r>
            <a:r>
              <a:rPr lang="en-US" dirty="0"/>
              <a:t> </a:t>
            </a:r>
            <a:r>
              <a:rPr lang="en-US" b="1" dirty="0"/>
              <a:t>radio button</a:t>
            </a:r>
            <a:r>
              <a:rPr lang="en-US" dirty="0"/>
              <a:t> or </a:t>
            </a:r>
            <a:r>
              <a:rPr lang="en-US" b="1" dirty="0"/>
              <a:t>option button</a:t>
            </a:r>
            <a:r>
              <a:rPr lang="en-US" dirty="0"/>
              <a:t> is a graphical control element that allows the user to choose only one of a predefined set of mutually exclusive options. </a:t>
            </a:r>
          </a:p>
          <a:p>
            <a:pPr marL="0" indent="0">
              <a:buNone/>
            </a:pPr>
            <a:r>
              <a:rPr lang="en-US" dirty="0"/>
              <a:t> </a:t>
            </a:r>
            <a:r>
              <a:rPr lang="en-US" dirty="0" smtClean="0"/>
              <a:t>                The </a:t>
            </a:r>
            <a:r>
              <a:rPr lang="en-US" dirty="0"/>
              <a:t>singular property of a radio button makes it distinct from a checkbox, which allows more than one (or no) item to be selected and for the unselected state to be restored</a:t>
            </a:r>
            <a:r>
              <a:rPr lang="en-US" dirty="0" smtClean="0"/>
              <a:t>.</a:t>
            </a:r>
          </a:p>
          <a:p>
            <a:pPr marL="0" indent="0">
              <a:buNone/>
            </a:pPr>
            <a:r>
              <a:rPr lang="en-US" dirty="0" smtClean="0"/>
              <a:t>                 The </a:t>
            </a:r>
            <a:r>
              <a:rPr lang="en-US" dirty="0"/>
              <a:t>term "Radio" in conjunction with Button is now considered outdated</a:t>
            </a:r>
            <a:r>
              <a:rPr lang="en-US" dirty="0" smtClean="0"/>
              <a:t>.</a:t>
            </a:r>
          </a:p>
          <a:p>
            <a:pPr marL="0" indent="0">
              <a:buNone/>
            </a:pPr>
            <a:r>
              <a:rPr lang="en-US" dirty="0" smtClean="0"/>
              <a:t>                 Radio </a:t>
            </a:r>
            <a:r>
              <a:rPr lang="en-US" dirty="0"/>
              <a:t>buttons are arranged in groups of two or more and displayed on screen as, for example, a list of circular holes that can contain white space (for unselected) or a dot (for selected).</a:t>
            </a:r>
            <a:endParaRPr lang="en-US" dirty="0" smtClean="0"/>
          </a:p>
          <a:p>
            <a:pPr marL="0" indent="0">
              <a:buNone/>
            </a:pPr>
            <a:endParaRPr lang="en-US" dirty="0"/>
          </a:p>
        </p:txBody>
      </p:sp>
    </p:spTree>
    <p:extLst>
      <p:ext uri="{BB962C8B-B14F-4D97-AF65-F5344CB8AC3E}">
        <p14:creationId xmlns:p14="http://schemas.microsoft.com/office/powerpoint/2010/main" val="586959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128</TotalTime>
  <Words>330</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Wingdings</vt:lpstr>
      <vt:lpstr>Wingdings 3</vt:lpstr>
      <vt:lpstr>Ion</vt:lpstr>
      <vt:lpstr>Common Controls in Windows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Controls in Windows Programming</dc:title>
  <dc:creator>Gharat, Akshay</dc:creator>
  <cp:lastModifiedBy>Gharat, Akshay</cp:lastModifiedBy>
  <cp:revision>16</cp:revision>
  <dcterms:created xsi:type="dcterms:W3CDTF">2018-03-15T09:32:24Z</dcterms:created>
  <dcterms:modified xsi:type="dcterms:W3CDTF">2018-03-15T11:40:27Z</dcterms:modified>
</cp:coreProperties>
</file>