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6" r:id="rId4"/>
    <p:sldId id="268" r:id="rId5"/>
    <p:sldId id="269" r:id="rId6"/>
    <p:sldId id="270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8D51-97D9-4419-9262-E7DBDCA3B17B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CC16-0B3E-4EBB-878C-FCA848C15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844D69-E72F-4CD1-B3CB-2C24CDB5A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r="12143"/>
          <a:stretch/>
        </p:blipFill>
        <p:spPr>
          <a:xfrm>
            <a:off x="193804" y="0"/>
            <a:ext cx="87563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697AD-5602-467F-A408-80129B28DB44}"/>
              </a:ext>
            </a:extLst>
          </p:cNvPr>
          <p:cNvSpPr txBox="1"/>
          <p:nvPr/>
        </p:nvSpPr>
        <p:spPr>
          <a:xfrm>
            <a:off x="-85686" y="2644170"/>
            <a:ext cx="93153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err="1">
                <a:latin typeface="Bahnschrift SemiBold" panose="020B0502040204020203" pitchFamily="34" charset="0"/>
              </a:rPr>
              <a:t>Fisman</a:t>
            </a:r>
            <a:r>
              <a:rPr lang="en-US" sz="9600" dirty="0">
                <a:latin typeface="Bahnschrift SemiBold" panose="020B0502040204020203" pitchFamily="34" charset="0"/>
              </a:rPr>
              <a:t> &amp; Miguel</a:t>
            </a:r>
          </a:p>
        </p:txBody>
      </p:sp>
    </p:spTree>
    <p:extLst>
      <p:ext uri="{BB962C8B-B14F-4D97-AF65-F5344CB8AC3E}">
        <p14:creationId xmlns:p14="http://schemas.microsoft.com/office/powerpoint/2010/main" val="2268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975D0-DA92-4FCE-92C5-40960306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59" y="0"/>
            <a:ext cx="760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47B1BD-1908-47E3-AD35-751EDAE2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1" y="0"/>
            <a:ext cx="7958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EF681-9ED2-4C67-9DCD-6695664F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32"/>
            <a:ext cx="9144000" cy="60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E632B3-080A-4DB9-BC08-17401E7C819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4" y="0"/>
            <a:ext cx="821833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7CC01-5183-465D-AA2A-3A64CF3CDB7B}"/>
              </a:ext>
            </a:extLst>
          </p:cNvPr>
          <p:cNvSpPr txBox="1"/>
          <p:nvPr/>
        </p:nvSpPr>
        <p:spPr>
          <a:xfrm>
            <a:off x="401626" y="2644170"/>
            <a:ext cx="8340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Bahnschrift SemiBold" panose="020B0502040204020203" pitchFamily="34" charset="0"/>
              </a:rPr>
              <a:t>Elder &amp; Greene</a:t>
            </a:r>
          </a:p>
        </p:txBody>
      </p:sp>
    </p:spTree>
    <p:extLst>
      <p:ext uri="{BB962C8B-B14F-4D97-AF65-F5344CB8AC3E}">
        <p14:creationId xmlns:p14="http://schemas.microsoft.com/office/powerpoint/2010/main" val="13405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0CFC4E-6FF1-4BC5-BFD7-7E751F6F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935"/>
            <a:ext cx="9144000" cy="567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CF023-FDF4-4A2A-A014-27A22754403B}"/>
              </a:ext>
            </a:extLst>
          </p:cNvPr>
          <p:cNvSpPr txBox="1"/>
          <p:nvPr/>
        </p:nvSpPr>
        <p:spPr>
          <a:xfrm>
            <a:off x="2783690" y="2644170"/>
            <a:ext cx="3576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err="1">
                <a:latin typeface="Bahnschrift SemiBold" panose="020B0502040204020203" pitchFamily="34" charset="0"/>
              </a:rPr>
              <a:t>Chudy</a:t>
            </a:r>
            <a:endParaRPr lang="en-US" sz="9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9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6DFA4-93ED-40CC-AEE6-DE9D860D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988"/>
            <a:ext cx="9144000" cy="50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F3E77F-3D47-49E2-89D4-F31B8E0C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0" y="0"/>
            <a:ext cx="8212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D1FB5-7FC7-4A7E-A081-97621399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8" y="0"/>
            <a:ext cx="8243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93E8C-07C1-43DF-82A9-070CE344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04787"/>
            <a:ext cx="8562975" cy="6448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8AEF9-CC29-4E51-B8A3-3708B4500A8F}"/>
              </a:ext>
            </a:extLst>
          </p:cNvPr>
          <p:cNvSpPr txBox="1"/>
          <p:nvPr/>
        </p:nvSpPr>
        <p:spPr>
          <a:xfrm>
            <a:off x="1343391" y="1905506"/>
            <a:ext cx="64572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Bahnschrift SemiBold" panose="020B0502040204020203" pitchFamily="34" charset="0"/>
              </a:rPr>
              <a:t>Lehmann &amp;</a:t>
            </a:r>
          </a:p>
          <a:p>
            <a:pPr algn="ctr"/>
            <a:r>
              <a:rPr lang="en-US" sz="9600" dirty="0">
                <a:latin typeface="Bahnschrift SemiBold" panose="020B0502040204020203" pitchFamily="34" charset="0"/>
              </a:rPr>
              <a:t>Masterson</a:t>
            </a:r>
          </a:p>
        </p:txBody>
      </p:sp>
    </p:spTree>
    <p:extLst>
      <p:ext uri="{BB962C8B-B14F-4D97-AF65-F5344CB8AC3E}">
        <p14:creationId xmlns:p14="http://schemas.microsoft.com/office/powerpoint/2010/main" val="1716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787D62-E2BF-4DC8-B2DE-23F3AFB8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3"/>
            <a:ext cx="9144000" cy="6827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6ACA4-191C-4456-8942-62456CC82EB4}"/>
              </a:ext>
            </a:extLst>
          </p:cNvPr>
          <p:cNvSpPr txBox="1"/>
          <p:nvPr/>
        </p:nvSpPr>
        <p:spPr>
          <a:xfrm>
            <a:off x="3303063" y="2644170"/>
            <a:ext cx="2537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atin typeface="Bahnschrift SemiBold" panose="020B0502040204020203" pitchFamily="34" charset="0"/>
              </a:rPr>
              <a:t>Nair</a:t>
            </a:r>
          </a:p>
        </p:txBody>
      </p:sp>
    </p:spTree>
    <p:extLst>
      <p:ext uri="{BB962C8B-B14F-4D97-AF65-F5344CB8AC3E}">
        <p14:creationId xmlns:p14="http://schemas.microsoft.com/office/powerpoint/2010/main" val="25699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B20E7-66A9-4CDA-A13B-0126466B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56" y="0"/>
            <a:ext cx="759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11</Words>
  <Application>Microsoft Office PowerPoint</Application>
  <PresentationFormat>On-screen Show (4:3)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13</cp:revision>
  <dcterms:created xsi:type="dcterms:W3CDTF">2019-11-01T19:31:23Z</dcterms:created>
  <dcterms:modified xsi:type="dcterms:W3CDTF">2022-10-30T18:14:17Z</dcterms:modified>
</cp:coreProperties>
</file>