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WAWERU" userId="3fb8e1fabb4e43de" providerId="LiveId" clId="{76A7ECB2-D442-4928-8252-19052E5A2346}"/>
    <pc:docChg chg="undo custSel addSld modSld sldOrd">
      <pc:chgData name="BRIAN WAWERU" userId="3fb8e1fabb4e43de" providerId="LiveId" clId="{76A7ECB2-D442-4928-8252-19052E5A2346}" dt="2025-05-12T19:09:54.371" v="1082" actId="1035"/>
      <pc:docMkLst>
        <pc:docMk/>
      </pc:docMkLst>
      <pc:sldChg chg="addSp modSp mod">
        <pc:chgData name="BRIAN WAWERU" userId="3fb8e1fabb4e43de" providerId="LiveId" clId="{76A7ECB2-D442-4928-8252-19052E5A2346}" dt="2025-05-12T19:07:24.968" v="986" actId="171"/>
        <pc:sldMkLst>
          <pc:docMk/>
          <pc:sldMk cId="2017375639" sldId="256"/>
        </pc:sldMkLst>
        <pc:spChg chg="mod">
          <ac:chgData name="BRIAN WAWERU" userId="3fb8e1fabb4e43de" providerId="LiveId" clId="{76A7ECB2-D442-4928-8252-19052E5A2346}" dt="2025-05-12T18:32:31.322" v="130" actId="20577"/>
          <ac:spMkLst>
            <pc:docMk/>
            <pc:sldMk cId="2017375639" sldId="256"/>
            <ac:spMk id="2" creationId="{A42F40A3-E1A7-056B-B56E-4BEA65FD3F2C}"/>
          </ac:spMkLst>
        </pc:spChg>
        <pc:spChg chg="mod">
          <ac:chgData name="BRIAN WAWERU" userId="3fb8e1fabb4e43de" providerId="LiveId" clId="{76A7ECB2-D442-4928-8252-19052E5A2346}" dt="2025-05-12T18:39:58.778" v="302" actId="113"/>
          <ac:spMkLst>
            <pc:docMk/>
            <pc:sldMk cId="2017375639" sldId="256"/>
            <ac:spMk id="3" creationId="{6B36F14B-9425-ADFD-FAA0-71C2292BEEAD}"/>
          </ac:spMkLst>
        </pc:spChg>
        <pc:spChg chg="add mod">
          <ac:chgData name="BRIAN WAWERU" userId="3fb8e1fabb4e43de" providerId="LiveId" clId="{76A7ECB2-D442-4928-8252-19052E5A2346}" dt="2025-05-12T18:48:20.904" v="410" actId="1076"/>
          <ac:spMkLst>
            <pc:docMk/>
            <pc:sldMk cId="2017375639" sldId="256"/>
            <ac:spMk id="8" creationId="{92AEDD8E-CEBD-DD29-E51D-1B98A56E7DB6}"/>
          </ac:spMkLst>
        </pc:spChg>
        <pc:picChg chg="add mod ord">
          <ac:chgData name="BRIAN WAWERU" userId="3fb8e1fabb4e43de" providerId="LiveId" clId="{76A7ECB2-D442-4928-8252-19052E5A2346}" dt="2025-05-12T19:07:24.968" v="986" actId="171"/>
          <ac:picMkLst>
            <pc:docMk/>
            <pc:sldMk cId="2017375639" sldId="256"/>
            <ac:picMk id="5" creationId="{7E58D247-14F9-266A-5CAC-EF59D4778CF4}"/>
          </ac:picMkLst>
        </pc:picChg>
        <pc:picChg chg="add mod">
          <ac:chgData name="BRIAN WAWERU" userId="3fb8e1fabb4e43de" providerId="LiveId" clId="{76A7ECB2-D442-4928-8252-19052E5A2346}" dt="2025-05-12T18:33:08.459" v="138" actId="1038"/>
          <ac:picMkLst>
            <pc:docMk/>
            <pc:sldMk cId="2017375639" sldId="256"/>
            <ac:picMk id="7" creationId="{2AA4E2BA-9543-04A6-4C7B-0C24F4EBDA68}"/>
          </ac:picMkLst>
        </pc:picChg>
      </pc:sldChg>
      <pc:sldChg chg="addSp delSp modSp new mod">
        <pc:chgData name="BRIAN WAWERU" userId="3fb8e1fabb4e43de" providerId="LiveId" clId="{76A7ECB2-D442-4928-8252-19052E5A2346}" dt="2025-05-12T18:44:22.954" v="353" actId="207"/>
        <pc:sldMkLst>
          <pc:docMk/>
          <pc:sldMk cId="1177369284" sldId="257"/>
        </pc:sldMkLst>
        <pc:spChg chg="mod">
          <ac:chgData name="BRIAN WAWERU" userId="3fb8e1fabb4e43de" providerId="LiveId" clId="{76A7ECB2-D442-4928-8252-19052E5A2346}" dt="2025-05-12T18:36:36.238" v="215" actId="403"/>
          <ac:spMkLst>
            <pc:docMk/>
            <pc:sldMk cId="1177369284" sldId="257"/>
            <ac:spMk id="2" creationId="{D35324AF-6D2F-018E-B88E-49166E83ACC2}"/>
          </ac:spMkLst>
        </pc:spChg>
        <pc:spChg chg="add del mod">
          <ac:chgData name="BRIAN WAWERU" userId="3fb8e1fabb4e43de" providerId="LiveId" clId="{76A7ECB2-D442-4928-8252-19052E5A2346}" dt="2025-05-12T18:44:22.954" v="353" actId="207"/>
          <ac:spMkLst>
            <pc:docMk/>
            <pc:sldMk cId="1177369284" sldId="257"/>
            <ac:spMk id="3" creationId="{B96C2B88-1420-F599-52DB-20AE109F9956}"/>
          </ac:spMkLst>
        </pc:spChg>
        <pc:spChg chg="add mod">
          <ac:chgData name="BRIAN WAWERU" userId="3fb8e1fabb4e43de" providerId="LiveId" clId="{76A7ECB2-D442-4928-8252-19052E5A2346}" dt="2025-05-12T18:37:37.517" v="276"/>
          <ac:spMkLst>
            <pc:docMk/>
            <pc:sldMk cId="1177369284" sldId="257"/>
            <ac:spMk id="4" creationId="{6F0AEDC4-148C-485F-3AC8-94F0B3FB7A12}"/>
          </ac:spMkLst>
        </pc:spChg>
        <pc:picChg chg="add mod">
          <ac:chgData name="BRIAN WAWERU" userId="3fb8e1fabb4e43de" providerId="LiveId" clId="{76A7ECB2-D442-4928-8252-19052E5A2346}" dt="2025-05-12T18:38:44.289" v="292" actId="1076"/>
          <ac:picMkLst>
            <pc:docMk/>
            <pc:sldMk cId="1177369284" sldId="257"/>
            <ac:picMk id="6" creationId="{35D08BC3-B6F4-9AFA-E048-E1B985CD53D1}"/>
          </ac:picMkLst>
        </pc:picChg>
      </pc:sldChg>
      <pc:sldChg chg="addSp modSp add mod ord">
        <pc:chgData name="BRIAN WAWERU" userId="3fb8e1fabb4e43de" providerId="LiveId" clId="{76A7ECB2-D442-4928-8252-19052E5A2346}" dt="2025-05-12T18:53:19.261" v="551" actId="1038"/>
        <pc:sldMkLst>
          <pc:docMk/>
          <pc:sldMk cId="1803735515" sldId="258"/>
        </pc:sldMkLst>
        <pc:spChg chg="mod">
          <ac:chgData name="BRIAN WAWERU" userId="3fb8e1fabb4e43de" providerId="LiveId" clId="{76A7ECB2-D442-4928-8252-19052E5A2346}" dt="2025-05-12T18:52:43.911" v="533" actId="14100"/>
          <ac:spMkLst>
            <pc:docMk/>
            <pc:sldMk cId="1803735515" sldId="258"/>
            <ac:spMk id="2" creationId="{D16E2CC5-D59D-5762-C54E-8677B1EA5C01}"/>
          </ac:spMkLst>
        </pc:spChg>
        <pc:spChg chg="mod">
          <ac:chgData name="BRIAN WAWERU" userId="3fb8e1fabb4e43de" providerId="LiveId" clId="{76A7ECB2-D442-4928-8252-19052E5A2346}" dt="2025-05-12T18:53:14.058" v="547" actId="27636"/>
          <ac:spMkLst>
            <pc:docMk/>
            <pc:sldMk cId="1803735515" sldId="258"/>
            <ac:spMk id="3" creationId="{434AD294-AD7D-58B2-4EF9-0E092B6550A9}"/>
          </ac:spMkLst>
        </pc:spChg>
        <pc:picChg chg="add mod ord">
          <ac:chgData name="BRIAN WAWERU" userId="3fb8e1fabb4e43de" providerId="LiveId" clId="{76A7ECB2-D442-4928-8252-19052E5A2346}" dt="2025-05-12T18:53:19.261" v="551" actId="1038"/>
          <ac:picMkLst>
            <pc:docMk/>
            <pc:sldMk cId="1803735515" sldId="258"/>
            <ac:picMk id="5" creationId="{D5A944E4-7AB2-BE11-FEC9-4C809BFC4E4D}"/>
          </ac:picMkLst>
        </pc:picChg>
      </pc:sldChg>
      <pc:sldChg chg="addSp modSp add mod">
        <pc:chgData name="BRIAN WAWERU" userId="3fb8e1fabb4e43de" providerId="LiveId" clId="{76A7ECB2-D442-4928-8252-19052E5A2346}" dt="2025-05-12T19:07:03.964" v="981" actId="403"/>
        <pc:sldMkLst>
          <pc:docMk/>
          <pc:sldMk cId="1032845563" sldId="259"/>
        </pc:sldMkLst>
        <pc:spChg chg="mod">
          <ac:chgData name="BRIAN WAWERU" userId="3fb8e1fabb4e43de" providerId="LiveId" clId="{76A7ECB2-D442-4928-8252-19052E5A2346}" dt="2025-05-12T19:07:03.964" v="981" actId="403"/>
          <ac:spMkLst>
            <pc:docMk/>
            <pc:sldMk cId="1032845563" sldId="259"/>
            <ac:spMk id="2" creationId="{EED9793E-4AB3-5812-249F-98AAEE24A951}"/>
          </ac:spMkLst>
        </pc:spChg>
        <pc:spChg chg="mod">
          <ac:chgData name="BRIAN WAWERU" userId="3fb8e1fabb4e43de" providerId="LiveId" clId="{76A7ECB2-D442-4928-8252-19052E5A2346}" dt="2025-05-12T19:06:59.204" v="980" actId="20577"/>
          <ac:spMkLst>
            <pc:docMk/>
            <pc:sldMk cId="1032845563" sldId="259"/>
            <ac:spMk id="3" creationId="{F1E9F0EF-8CB4-E469-0E48-E3E56B4E500A}"/>
          </ac:spMkLst>
        </pc:spChg>
        <pc:picChg chg="add mod">
          <ac:chgData name="BRIAN WAWERU" userId="3fb8e1fabb4e43de" providerId="LiveId" clId="{76A7ECB2-D442-4928-8252-19052E5A2346}" dt="2025-05-12T19:01:16.951" v="727" actId="14100"/>
          <ac:picMkLst>
            <pc:docMk/>
            <pc:sldMk cId="1032845563" sldId="259"/>
            <ac:picMk id="5" creationId="{751C32B6-3FAD-7F29-5013-EB1EF64F945E}"/>
          </ac:picMkLst>
        </pc:picChg>
      </pc:sldChg>
      <pc:sldChg chg="addSp delSp modSp add mod replId">
        <pc:chgData name="BRIAN WAWERU" userId="3fb8e1fabb4e43de" providerId="LiveId" clId="{76A7ECB2-D442-4928-8252-19052E5A2346}" dt="2025-05-12T19:04:58.787" v="734" actId="6549"/>
        <pc:sldMkLst>
          <pc:docMk/>
          <pc:sldMk cId="3222917326" sldId="260"/>
        </pc:sldMkLst>
        <pc:spChg chg="mod">
          <ac:chgData name="BRIAN WAWERU" userId="3fb8e1fabb4e43de" providerId="LiveId" clId="{76A7ECB2-D442-4928-8252-19052E5A2346}" dt="2025-05-12T18:36:19.746" v="201" actId="113"/>
          <ac:spMkLst>
            <pc:docMk/>
            <pc:sldMk cId="3222917326" sldId="260"/>
            <ac:spMk id="2" creationId="{BA5FE12D-A865-181B-6FB0-20D5AF725C43}"/>
          </ac:spMkLst>
        </pc:spChg>
        <pc:spChg chg="add del mod">
          <ac:chgData name="BRIAN WAWERU" userId="3fb8e1fabb4e43de" providerId="LiveId" clId="{76A7ECB2-D442-4928-8252-19052E5A2346}" dt="2025-05-12T19:04:58.787" v="734" actId="6549"/>
          <ac:spMkLst>
            <pc:docMk/>
            <pc:sldMk cId="3222917326" sldId="260"/>
            <ac:spMk id="3" creationId="{8EBA3096-9012-96DA-FCA3-CD9C2FE1F344}"/>
          </ac:spMkLst>
        </pc:spChg>
        <pc:spChg chg="add mod">
          <ac:chgData name="BRIAN WAWERU" userId="3fb8e1fabb4e43de" providerId="LiveId" clId="{76A7ECB2-D442-4928-8252-19052E5A2346}" dt="2025-05-12T18:34:43.276" v="174"/>
          <ac:spMkLst>
            <pc:docMk/>
            <pc:sldMk cId="3222917326" sldId="260"/>
            <ac:spMk id="4" creationId="{AEB6207A-86B6-CC37-3C4D-33ED3532B5F5}"/>
          </ac:spMkLst>
        </pc:spChg>
      </pc:sldChg>
      <pc:sldChg chg="addSp delSp modSp add mod">
        <pc:chgData name="BRIAN WAWERU" userId="3fb8e1fabb4e43de" providerId="LiveId" clId="{76A7ECB2-D442-4928-8252-19052E5A2346}" dt="2025-05-12T18:47:07.566" v="386" actId="1036"/>
        <pc:sldMkLst>
          <pc:docMk/>
          <pc:sldMk cId="378736039" sldId="261"/>
        </pc:sldMkLst>
        <pc:spChg chg="mod">
          <ac:chgData name="BRIAN WAWERU" userId="3fb8e1fabb4e43de" providerId="LiveId" clId="{76A7ECB2-D442-4928-8252-19052E5A2346}" dt="2025-05-12T18:46:24.554" v="374" actId="1076"/>
          <ac:spMkLst>
            <pc:docMk/>
            <pc:sldMk cId="378736039" sldId="261"/>
            <ac:spMk id="2" creationId="{F5F9A314-0380-75F2-1A26-55BBD5E25EDF}"/>
          </ac:spMkLst>
        </pc:spChg>
        <pc:spChg chg="add del mod">
          <ac:chgData name="BRIAN WAWERU" userId="3fb8e1fabb4e43de" providerId="LiveId" clId="{76A7ECB2-D442-4928-8252-19052E5A2346}" dt="2025-05-12T18:46:49.624" v="378" actId="14100"/>
          <ac:spMkLst>
            <pc:docMk/>
            <pc:sldMk cId="378736039" sldId="261"/>
            <ac:spMk id="3" creationId="{7F271835-31D4-10E5-85A6-2124EDA26EB8}"/>
          </ac:spMkLst>
        </pc:spChg>
        <pc:spChg chg="add mod">
          <ac:chgData name="BRIAN WAWERU" userId="3fb8e1fabb4e43de" providerId="LiveId" clId="{76A7ECB2-D442-4928-8252-19052E5A2346}" dt="2025-05-12T18:39:07.774" v="294"/>
          <ac:spMkLst>
            <pc:docMk/>
            <pc:sldMk cId="378736039" sldId="261"/>
            <ac:spMk id="4" creationId="{E4BF428E-7FC6-DADA-0877-2D89C316B5E4}"/>
          </ac:spMkLst>
        </pc:spChg>
        <pc:picChg chg="add mod">
          <ac:chgData name="BRIAN WAWERU" userId="3fb8e1fabb4e43de" providerId="LiveId" clId="{76A7ECB2-D442-4928-8252-19052E5A2346}" dt="2025-05-12T18:47:07.566" v="386" actId="1036"/>
          <ac:picMkLst>
            <pc:docMk/>
            <pc:sldMk cId="378736039" sldId="261"/>
            <ac:picMk id="6" creationId="{CE1895B4-14C8-0572-21EB-EF6253B40464}"/>
          </ac:picMkLst>
        </pc:picChg>
      </pc:sldChg>
      <pc:sldChg chg="addSp delSp modSp add mod ord">
        <pc:chgData name="BRIAN WAWERU" userId="3fb8e1fabb4e43de" providerId="LiveId" clId="{76A7ECB2-D442-4928-8252-19052E5A2346}" dt="2025-05-12T19:00:21.784" v="686" actId="14100"/>
        <pc:sldMkLst>
          <pc:docMk/>
          <pc:sldMk cId="1243140724" sldId="262"/>
        </pc:sldMkLst>
        <pc:spChg chg="mod">
          <ac:chgData name="BRIAN WAWERU" userId="3fb8e1fabb4e43de" providerId="LiveId" clId="{76A7ECB2-D442-4928-8252-19052E5A2346}" dt="2025-05-12T19:00:21.784" v="686" actId="14100"/>
          <ac:spMkLst>
            <pc:docMk/>
            <pc:sldMk cId="1243140724" sldId="262"/>
            <ac:spMk id="2" creationId="{F9252948-DAB6-3F14-F0AF-8BF7650D47A8}"/>
          </ac:spMkLst>
        </pc:spChg>
        <pc:spChg chg="add del mod">
          <ac:chgData name="BRIAN WAWERU" userId="3fb8e1fabb4e43de" providerId="LiveId" clId="{76A7ECB2-D442-4928-8252-19052E5A2346}" dt="2025-05-12T19:00:15.664" v="684" actId="1076"/>
          <ac:spMkLst>
            <pc:docMk/>
            <pc:sldMk cId="1243140724" sldId="262"/>
            <ac:spMk id="3" creationId="{98D2CC1E-2AFF-2FC6-36C6-16F91BABD80F}"/>
          </ac:spMkLst>
        </pc:spChg>
        <pc:spChg chg="add mod">
          <ac:chgData name="BRIAN WAWERU" userId="3fb8e1fabb4e43de" providerId="LiveId" clId="{76A7ECB2-D442-4928-8252-19052E5A2346}" dt="2025-05-12T18:54:48.674" v="567"/>
          <ac:spMkLst>
            <pc:docMk/>
            <pc:sldMk cId="1243140724" sldId="262"/>
            <ac:spMk id="4" creationId="{8CFD7200-53AC-8EC5-9753-36D308E1F51A}"/>
          </ac:spMkLst>
        </pc:spChg>
        <pc:spChg chg="add">
          <ac:chgData name="BRIAN WAWERU" userId="3fb8e1fabb4e43de" providerId="LiveId" clId="{76A7ECB2-D442-4928-8252-19052E5A2346}" dt="2025-05-12T18:56:27.699" v="631"/>
          <ac:spMkLst>
            <pc:docMk/>
            <pc:sldMk cId="1243140724" sldId="262"/>
            <ac:spMk id="5" creationId="{F154B6A0-D395-E871-88D1-56D390B15EFD}"/>
          </ac:spMkLst>
        </pc:spChg>
        <pc:spChg chg="add">
          <ac:chgData name="BRIAN WAWERU" userId="3fb8e1fabb4e43de" providerId="LiveId" clId="{76A7ECB2-D442-4928-8252-19052E5A2346}" dt="2025-05-12T18:56:38.494" v="632"/>
          <ac:spMkLst>
            <pc:docMk/>
            <pc:sldMk cId="1243140724" sldId="262"/>
            <ac:spMk id="6" creationId="{87215D27-24F5-88FC-4BC7-6DBC09447A96}"/>
          </ac:spMkLst>
        </pc:spChg>
        <pc:picChg chg="add mod">
          <ac:chgData name="BRIAN WAWERU" userId="3fb8e1fabb4e43de" providerId="LiveId" clId="{76A7ECB2-D442-4928-8252-19052E5A2346}" dt="2025-05-12T19:00:18.872" v="685" actId="1076"/>
          <ac:picMkLst>
            <pc:docMk/>
            <pc:sldMk cId="1243140724" sldId="262"/>
            <ac:picMk id="8" creationId="{BF9DCB87-7E78-8868-BE1C-6F3F5D1569A9}"/>
          </ac:picMkLst>
        </pc:picChg>
      </pc:sldChg>
      <pc:sldChg chg="addSp delSp modSp new mod">
        <pc:chgData name="BRIAN WAWERU" userId="3fb8e1fabb4e43de" providerId="LiveId" clId="{76A7ECB2-D442-4928-8252-19052E5A2346}" dt="2025-05-12T19:09:54.371" v="1082" actId="1035"/>
        <pc:sldMkLst>
          <pc:docMk/>
          <pc:sldMk cId="1089508429" sldId="263"/>
        </pc:sldMkLst>
        <pc:spChg chg="del">
          <ac:chgData name="BRIAN WAWERU" userId="3fb8e1fabb4e43de" providerId="LiveId" clId="{76A7ECB2-D442-4928-8252-19052E5A2346}" dt="2025-05-12T19:08:11.946" v="988"/>
          <ac:spMkLst>
            <pc:docMk/>
            <pc:sldMk cId="1089508429" sldId="263"/>
            <ac:spMk id="2" creationId="{33D461B0-FDE2-E3A0-E553-9383CB3B77E3}"/>
          </ac:spMkLst>
        </pc:spChg>
        <pc:spChg chg="mod">
          <ac:chgData name="BRIAN WAWERU" userId="3fb8e1fabb4e43de" providerId="LiveId" clId="{76A7ECB2-D442-4928-8252-19052E5A2346}" dt="2025-05-12T19:09:54.371" v="1082" actId="1035"/>
          <ac:spMkLst>
            <pc:docMk/>
            <pc:sldMk cId="1089508429" sldId="263"/>
            <ac:spMk id="3" creationId="{2215417C-3E59-65AF-0B40-4426DC8F8A1E}"/>
          </ac:spMkLst>
        </pc:spChg>
        <pc:spChg chg="add mod">
          <ac:chgData name="BRIAN WAWERU" userId="3fb8e1fabb4e43de" providerId="LiveId" clId="{76A7ECB2-D442-4928-8252-19052E5A2346}" dt="2025-05-12T19:09:54.371" v="1082" actId="1035"/>
          <ac:spMkLst>
            <pc:docMk/>
            <pc:sldMk cId="1089508429" sldId="263"/>
            <ac:spMk id="4" creationId="{9E2F069D-16A2-EA57-CEE2-B37E0AB664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E52DC-703D-4B0A-9A75-7BC2206906F9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8E577-76D2-4EF8-9F19-F6380888ED6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2520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8E577-76D2-4EF8-9F19-F6380888ED6E}" type="slidenum">
              <a:rPr lang="en-KE" smtClean="0"/>
              <a:t>1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1579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4550-0381-6413-B48B-D69FAC1F9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3020E-648A-AA53-EFD0-BF172F2BB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252FD-B467-9AE0-64A8-700DCDE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80C6-5BA5-0A3A-7FFB-D6579062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F3F0-5F3A-5A43-2C4A-C70A13B2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5082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E136-5D1C-F2E3-3B25-A555DA3E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7CAAB-A04F-D578-2C50-EABEB209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E1FB-DFF7-84DD-26E1-E3455E6B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8C73-C719-6B8B-F145-1C696CB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7A971-FC5B-0F0F-61BE-5EB9E8BB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4789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36920-3DB3-AF78-1D91-07E9C1E66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64F3A-B466-7FA3-9184-233D2D826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8392-C4DA-A707-D66D-83969E95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54C9-1DE1-4D82-C129-9C426D03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A12D-6DC2-38F1-A6D6-FA9FA953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3989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7435-3E9C-E12B-8799-1D99FD26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5D45-EA27-725E-A6CC-F1C36170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214F-39E3-B9F6-0ED1-EC332F06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64EB0-426A-7787-099D-D50EE195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16FB-91D7-C90E-3BF6-98D4C6FC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14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3783-4E70-1BD2-C9A2-C31E3CBA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B82D-0D56-84DF-2F51-CF04EADDE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C5FF-A29A-B208-3D10-4A0E98E3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8BBE-5751-F05B-1E9E-42D25603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EA388-5C75-507E-B216-75BF0AF6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402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3B9-FE89-A196-D0DF-5B75501A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6CF6-EFE3-3702-2214-4897C30A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96A2-5033-C8BD-2525-1F3224A44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B40F-DD81-04BD-4E4A-71D411D1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F1FF7-233B-1700-20BE-4CB2BD22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1A28F-2637-4E84-83EA-1E7ADF29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424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78EE-CE3D-143B-7C14-2ADE6FFD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9269-FDF1-1588-2FFD-A7663228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C79AE-3B4B-DD73-F82F-920A60A8F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70712-F14E-EEAC-9106-1E229F1B7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29DFE-57D1-F794-2770-ED186818D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54B35-C69F-EDDD-9B6A-294177C8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482D17-A03F-963C-ED70-2AC4665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06153-A657-D09A-CE6F-A13AAD9C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9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095C-768E-84AA-9911-5AD64C27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D6D5-2EFB-B13F-75E0-1B868C79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FDC91-41CA-5746-12D6-E68163D0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11E86-EACD-6806-3559-F9D7A57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439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BE4A-4D23-891A-E814-1A094C99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B01E6-37C6-B58E-1A94-9EDD0C65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21295-A6F7-9436-140E-B9623434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4991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431A-BF0C-563F-B8F8-34986D75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CE92-DB09-DAEC-1C08-954EBC74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B9C6-E327-B2CF-53D5-E4CF3ADF2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4E3BD-1C9D-F03D-86B8-EBDF7118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ABCB-68A0-1661-08B4-A590683E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D5A6B-23D5-666B-8DFF-1D14257B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411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1608-5A11-5ECD-D07A-B3ECFF1F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E2C18-D947-A74F-6427-C3372BAFE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3CDC-C791-89B0-8D0F-627C37700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DCE6F-DAB9-5EF3-A0A5-DBC90FE9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E6C64-375A-E921-D805-8819C60B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C68C-E895-E388-58E3-D8B6144F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72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E0E5A-496B-9F89-D304-3C49A6DB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E75FB-83C2-B1B9-877F-BA950406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96FF-58F9-C7BA-892F-0D09102F3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3FFA-FB96-4FC4-B266-9016C3ED365F}" type="datetimeFigureOut">
              <a:rPr lang="en-KE" smtClean="0"/>
              <a:t>12/05/2025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A246-3DDF-9FED-A9A6-789EFFD4B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D4D8-27AD-DE59-664C-6C25EC256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310A-F191-413D-978C-D9E0CD9EDE7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6679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40A3-E1A7-056B-B56E-4BEA65FD3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10" y="2115599"/>
            <a:ext cx="11064240" cy="2387600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GB" b="1" dirty="0">
                <a:latin typeface="Albertus Medium" panose="020E0602030304020304" pitchFamily="34" charset="0"/>
              </a:rPr>
            </a:br>
            <a:br>
              <a:rPr lang="en-GB" b="1" dirty="0">
                <a:latin typeface="Albertus Medium" panose="020E0602030304020304" pitchFamily="34" charset="0"/>
              </a:rPr>
            </a:br>
            <a:r>
              <a:rPr lang="en-GB" b="1" dirty="0">
                <a:latin typeface="Albertus Medium" panose="020E0602030304020304" pitchFamily="34" charset="0"/>
              </a:rPr>
              <a:t>Churning Model for Telcom Company</a:t>
            </a:r>
            <a:endParaRPr lang="en-KE" b="1" dirty="0">
              <a:latin typeface="Albertus Medium" panose="020E06020303040203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8D247-14F9-266A-5CAC-EF59D4778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166" y="-173182"/>
            <a:ext cx="4914523" cy="46801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36F14B-9425-ADFD-FAA0-71C2292BE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710" y="4595274"/>
            <a:ext cx="11064240" cy="165576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GB" b="1" dirty="0"/>
              <a:t>Contributors: </a:t>
            </a:r>
            <a:r>
              <a:rPr lang="en-GB" dirty="0"/>
              <a:t>Brian-Waweru</a:t>
            </a:r>
            <a:br>
              <a:rPr lang="en-GB" dirty="0"/>
            </a:br>
            <a:r>
              <a:rPr lang="en-GB" b="1" dirty="0"/>
              <a:t>GitHub: </a:t>
            </a:r>
            <a:r>
              <a:rPr lang="en-GB" dirty="0" err="1"/>
              <a:t>rurigi-waweru</a:t>
            </a:r>
            <a:br>
              <a:rPr lang="en-GB" dirty="0"/>
            </a:br>
            <a:r>
              <a:rPr lang="en-GB" b="1" dirty="0"/>
              <a:t>email: </a:t>
            </a:r>
            <a:r>
              <a:rPr lang="en-GB" dirty="0"/>
              <a:t>rurigiwaweru@gmail.com</a:t>
            </a:r>
          </a:p>
          <a:p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4E2BA-9543-04A6-4C7B-0C24F4EBD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40" y="481040"/>
            <a:ext cx="2402992" cy="57699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AEDD8E-CEBD-DD29-E51D-1B98A56E7DB6}"/>
              </a:ext>
            </a:extLst>
          </p:cNvPr>
          <p:cNvSpPr/>
          <p:nvPr/>
        </p:nvSpPr>
        <p:spPr>
          <a:xfrm>
            <a:off x="3887684" y="1100194"/>
            <a:ext cx="58925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SyriaTel Co Ltd.</a:t>
            </a:r>
          </a:p>
        </p:txBody>
      </p:sp>
    </p:spTree>
    <p:extLst>
      <p:ext uri="{BB962C8B-B14F-4D97-AF65-F5344CB8AC3E}">
        <p14:creationId xmlns:p14="http://schemas.microsoft.com/office/powerpoint/2010/main" val="201737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24AF-6D2F-018E-B88E-49166E83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299545"/>
            <a:ext cx="11430000" cy="1529256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6000" b="1" dirty="0"/>
              <a:t>  Overview</a:t>
            </a:r>
            <a:endParaRPr lang="en-K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2B88-1420-F599-52DB-20AE109F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089" y="1891865"/>
            <a:ext cx="6668813" cy="430398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GB" sz="3600" dirty="0"/>
              <a:t>We aims to predict customer churn for </a:t>
            </a:r>
            <a:r>
              <a:rPr lang="en-GB" sz="3800" b="1" i="1" dirty="0" err="1">
                <a:solidFill>
                  <a:schemeClr val="accent6"/>
                </a:solidFill>
              </a:rPr>
              <a:t>SyriaTel</a:t>
            </a:r>
            <a:r>
              <a:rPr lang="en-GB" sz="3600" dirty="0"/>
              <a:t> using a sample of their historical customer data. By building a binary classification model we were able to identify patterns and factors that influence whether a customer will leave the company. The model will assist the company in targeting at-risk customers with </a:t>
            </a:r>
            <a:r>
              <a:rPr lang="en-GB" sz="3600" b="1" i="1" dirty="0">
                <a:solidFill>
                  <a:srgbClr val="FF0000"/>
                </a:solidFill>
              </a:rPr>
              <a:t>retention strategies</a:t>
            </a:r>
            <a:r>
              <a:rPr lang="en-GB" sz="3600" dirty="0"/>
              <a:t>, thereby reducing customer attrition and preserving revenue</a:t>
            </a:r>
            <a:r>
              <a:rPr lang="en-GB" dirty="0"/>
              <a:t>.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08BC3-B6F4-9AFA-E048-E1B985CD5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8" y="1945264"/>
            <a:ext cx="4761186" cy="41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F317E-D0FE-A372-F231-3E11AEE6B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14-0380-75F2-1A26-55BBD5E2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252248"/>
            <a:ext cx="11430000" cy="1529256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5400" b="1" dirty="0"/>
              <a:t>  Business Understanding</a:t>
            </a:r>
            <a:endParaRPr lang="en-KE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835-31D4-10E5-85A6-2124EDA2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891864"/>
            <a:ext cx="8607973" cy="48400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/>
              <a:t>Customer churn is a critical business challenge for telco companies. </a:t>
            </a:r>
          </a:p>
          <a:p>
            <a:pPr marL="0" indent="0" algn="just">
              <a:buNone/>
            </a:pPr>
            <a:r>
              <a:rPr lang="en-GB" dirty="0"/>
              <a:t>In a </a:t>
            </a:r>
            <a:r>
              <a:rPr lang="en-GB" i="1" u="sng" dirty="0"/>
              <a:t>highly competitive </a:t>
            </a:r>
            <a:r>
              <a:rPr lang="en-GB" dirty="0"/>
              <a:t>and </a:t>
            </a:r>
            <a:r>
              <a:rPr lang="en-GB" i="1" u="sng" dirty="0"/>
              <a:t>saturated market</a:t>
            </a:r>
            <a:r>
              <a:rPr lang="en-GB" dirty="0"/>
              <a:t>, </a:t>
            </a:r>
            <a:r>
              <a:rPr lang="en-GB" b="1" i="1" u="sng" dirty="0">
                <a:solidFill>
                  <a:srgbClr val="FF0000"/>
                </a:solidFill>
              </a:rPr>
              <a:t>retaining existing customers</a:t>
            </a:r>
            <a:r>
              <a:rPr lang="en-GB" dirty="0"/>
              <a:t> is often more cost-effective than acquiring new ones. Churn not only impacts immediate revenue but also affects long-term customer lifetime value, </a:t>
            </a:r>
            <a:r>
              <a:rPr lang="en-GB" b="1" u="sng" dirty="0"/>
              <a:t>brand loyalty</a:t>
            </a:r>
            <a:r>
              <a:rPr lang="en-GB" dirty="0"/>
              <a:t>, and </a:t>
            </a:r>
            <a:r>
              <a:rPr lang="en-GB" b="1" u="sng" dirty="0"/>
              <a:t>operational efficiency</a:t>
            </a:r>
            <a:r>
              <a:rPr lang="en-GB" dirty="0"/>
              <a:t>. </a:t>
            </a:r>
          </a:p>
          <a:p>
            <a:pPr marL="0" indent="0" algn="just">
              <a:buNone/>
            </a:pPr>
            <a:r>
              <a:rPr lang="en-GB" dirty="0"/>
              <a:t>Understanding why customers leave — and more importantly, identifying who is likely to leave — can empower </a:t>
            </a:r>
            <a:r>
              <a:rPr lang="en-GB" dirty="0" err="1"/>
              <a:t>SyriaTel</a:t>
            </a:r>
            <a:r>
              <a:rPr lang="en-GB" dirty="0"/>
              <a:t> to take timely, targeted actions. These may include personalized marketing campaigns, service improvements, or tailored retention offers.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895B4-14C8-0572-21EB-EF6253B40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493" y="1684631"/>
            <a:ext cx="2088862" cy="50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1F773-D1C4-F6BD-0941-C22AFD742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2CC5-D59D-5762-C54E-8677B1EA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299545"/>
            <a:ext cx="11430000" cy="1292772"/>
          </a:xfrm>
          <a:solidFill>
            <a:srgbClr val="7030A0"/>
          </a:solidFill>
        </p:spPr>
        <p:txBody>
          <a:bodyPr/>
          <a:lstStyle/>
          <a:p>
            <a:r>
              <a:rPr lang="en-US" sz="4400" b="1" dirty="0"/>
              <a:t>  </a:t>
            </a:r>
            <a:r>
              <a:rPr lang="en-US" sz="6000" b="1" dirty="0"/>
              <a:t>Objectives</a:t>
            </a:r>
            <a:endParaRPr lang="en-KE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44E4-7AB2-BE11-FEC9-4C809BFC4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498833"/>
            <a:ext cx="3407333" cy="30427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D294-AD7D-58B2-4EF9-0E092B65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614" y="1765737"/>
            <a:ext cx="7882757" cy="450894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1F2328"/>
                </a:solidFill>
                <a:latin typeface="-apple-system"/>
              </a:rPr>
              <a:t>Primarily we aimed at bu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ilding a predictive model that accurately flags at-risk customers enabling </a:t>
            </a:r>
            <a:r>
              <a:rPr lang="en-GB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SyriaTel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to shift from reactive to proactive customer retention. </a:t>
            </a:r>
          </a:p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Here are the </a:t>
            </a:r>
            <a:r>
              <a:rPr lang="en-GB" dirty="0">
                <a:solidFill>
                  <a:srgbClr val="FF0000"/>
                </a:solidFill>
                <a:latin typeface="-apple-system"/>
              </a:rPr>
              <a:t>S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pecific Objectives:-</a:t>
            </a:r>
            <a:b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marL="1166813" indent="-536575" algn="l">
              <a:spcAft>
                <a:spcPts val="1200"/>
              </a:spcAft>
              <a:buFont typeface="+mj-lt"/>
              <a:buAutoNum type="arabicPeriod"/>
            </a:pPr>
            <a:r>
              <a:rPr lang="en-GB" sz="2400" b="1" i="0" dirty="0">
                <a:solidFill>
                  <a:srgbClr val="1F2328"/>
                </a:solidFill>
                <a:effectLst/>
                <a:latin typeface="-apple-system"/>
              </a:rPr>
              <a:t>Build a Predictive Model for Churn</a:t>
            </a:r>
            <a:endParaRPr lang="en-GB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166813" indent="-536575" algn="l">
              <a:spcAft>
                <a:spcPts val="1200"/>
              </a:spcAft>
              <a:buFont typeface="+mj-lt"/>
              <a:buAutoNum type="arabicPeriod"/>
            </a:pPr>
            <a:r>
              <a:rPr lang="en-GB" sz="2400" b="1" i="0" dirty="0">
                <a:solidFill>
                  <a:srgbClr val="1F2328"/>
                </a:solidFill>
                <a:effectLst/>
                <a:latin typeface="-apple-system"/>
              </a:rPr>
              <a:t>Improve Churn Prediction Accuracy</a:t>
            </a:r>
            <a:endParaRPr lang="en-GB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1166813" indent="-536575" algn="l">
              <a:spcAft>
                <a:spcPts val="1200"/>
              </a:spcAft>
              <a:buFont typeface="+mj-lt"/>
              <a:buAutoNum type="arabicPeriod"/>
            </a:pPr>
            <a:r>
              <a:rPr lang="en-GB" sz="2400" b="1" i="0" dirty="0">
                <a:solidFill>
                  <a:srgbClr val="1F2328"/>
                </a:solidFill>
                <a:effectLst/>
                <a:latin typeface="-apple-system"/>
              </a:rPr>
              <a:t>Develop a Repeatable ML Pipeline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: Build a clean and modular workflow that can be reused with updated customer data in the future.</a:t>
            </a:r>
          </a:p>
          <a:p>
            <a:pPr marL="1166813" indent="-536575" algn="l">
              <a:spcAft>
                <a:spcPts val="1200"/>
              </a:spcAft>
              <a:buFont typeface="+mj-lt"/>
              <a:buAutoNum type="arabicPeriod"/>
            </a:pPr>
            <a:r>
              <a:rPr lang="en-GB" sz="2400" b="1" i="0" dirty="0">
                <a:solidFill>
                  <a:srgbClr val="1F2328"/>
                </a:solidFill>
                <a:effectLst/>
                <a:latin typeface="-apple-system"/>
              </a:rPr>
              <a:t>Then Communicate Findings Clearly</a:t>
            </a:r>
            <a:r>
              <a:rPr lang="en-GB" sz="2400" b="0" i="0" dirty="0">
                <a:solidFill>
                  <a:srgbClr val="1F2328"/>
                </a:solidFill>
                <a:effectLst/>
                <a:latin typeface="-apple-system"/>
              </a:rPr>
              <a:t>: Present model insights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037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265C2-E204-A386-9853-4662B161C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2948-DAB6-3F14-F0AF-8BF7650D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05" y="299545"/>
            <a:ext cx="11582398" cy="1324304"/>
          </a:xfrm>
          <a:solidFill>
            <a:srgbClr val="7030A0"/>
          </a:solidFill>
        </p:spPr>
        <p:txBody>
          <a:bodyPr/>
          <a:lstStyle/>
          <a:p>
            <a:r>
              <a:rPr lang="en-US" b="1" dirty="0"/>
              <a:t>  Models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CC1E-2AFF-2FC6-36C6-16F91BAB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05" y="1813036"/>
            <a:ext cx="6542689" cy="4572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GB" dirty="0"/>
              <a:t>We leveraged, trained and evaluated several models including </a:t>
            </a:r>
            <a:r>
              <a:rPr lang="en-GB" b="1" dirty="0"/>
              <a:t>Logistic Regression</a:t>
            </a:r>
            <a:r>
              <a:rPr lang="en-GB" dirty="0"/>
              <a:t>, </a:t>
            </a:r>
            <a:r>
              <a:rPr lang="en-GB" b="1" dirty="0"/>
              <a:t>Random Forest</a:t>
            </a:r>
            <a:r>
              <a:rPr lang="en-GB" dirty="0"/>
              <a:t>, and </a:t>
            </a:r>
            <a:r>
              <a:rPr lang="en-GB" b="1" dirty="0"/>
              <a:t>KNN</a:t>
            </a:r>
            <a:r>
              <a:rPr lang="en-GB" dirty="0"/>
              <a:t>. We also addressed class imbalance via </a:t>
            </a:r>
            <a:r>
              <a:rPr lang="en-GB" i="1" dirty="0"/>
              <a:t>SMOTE</a:t>
            </a:r>
            <a:r>
              <a:rPr lang="en-GB" dirty="0"/>
              <a:t> and </a:t>
            </a:r>
            <a:r>
              <a:rPr lang="en-GB" i="1" dirty="0"/>
              <a:t>class weighting</a:t>
            </a:r>
            <a:r>
              <a:rPr lang="en-GB" dirty="0"/>
              <a:t>.</a:t>
            </a:r>
          </a:p>
          <a:p>
            <a:r>
              <a:rPr lang="en-GB" dirty="0"/>
              <a:t>We used classification metrics (</a:t>
            </a:r>
            <a:r>
              <a:rPr lang="en-GB" b="1" i="1" u="sng" dirty="0"/>
              <a:t>accuracy</a:t>
            </a:r>
            <a:r>
              <a:rPr lang="en-GB" dirty="0"/>
              <a:t>, </a:t>
            </a:r>
            <a:r>
              <a:rPr lang="en-GB" b="1" i="1" u="sng" dirty="0"/>
              <a:t>precision</a:t>
            </a:r>
            <a:r>
              <a:rPr lang="en-GB" dirty="0"/>
              <a:t>, </a:t>
            </a:r>
            <a:r>
              <a:rPr lang="en-GB" b="1" i="1" u="sng" dirty="0"/>
              <a:t>recall</a:t>
            </a:r>
            <a:r>
              <a:rPr lang="en-GB" dirty="0"/>
              <a:t>, </a:t>
            </a:r>
            <a:r>
              <a:rPr lang="en-GB" b="1" i="1" u="sng" dirty="0"/>
              <a:t>F1-score</a:t>
            </a:r>
            <a:r>
              <a:rPr lang="en-GB" dirty="0"/>
              <a:t>) and </a:t>
            </a:r>
            <a:r>
              <a:rPr lang="en-GB" b="1" dirty="0"/>
              <a:t>ROC-AUC</a:t>
            </a:r>
            <a:r>
              <a:rPr lang="en-GB" dirty="0"/>
              <a:t> to assess performance. Then focused on identifying the model’s ability to detect churned customers accurately.</a:t>
            </a:r>
          </a:p>
          <a:p>
            <a:r>
              <a:rPr lang="en-GB" dirty="0"/>
              <a:t>We ran improvements to capture more accuracy and robustness of predictions.</a:t>
            </a:r>
            <a:endParaRPr lang="en-K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DCB87-7E78-8868-BE1C-6F3F5D15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04" y="2017987"/>
            <a:ext cx="5464391" cy="36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4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A281E-68F1-2C44-B840-AAAC013E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793E-4AB3-5812-249F-98AAEE24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2" y="220715"/>
            <a:ext cx="11430000" cy="1234669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4800" b="1" dirty="0"/>
              <a:t>  Interpretation</a:t>
            </a:r>
            <a:endParaRPr lang="en-KE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F0EF-8CB4-E469-0E48-E3E56B4E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656" y="1734207"/>
            <a:ext cx="5109246" cy="47769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4000" dirty="0"/>
              <a:t>The Random Forest model ran well in capturing potential churn costumers.</a:t>
            </a:r>
          </a:p>
          <a:p>
            <a:r>
              <a:rPr lang="en-US" sz="4000" dirty="0"/>
              <a:t>This model will serve the company well so that it can leverage better customer retention strategies.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C32B6-3FAD-7F29-5013-EB1EF64F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" y="1526330"/>
            <a:ext cx="6683361" cy="53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5E9A2-B74F-0FB1-9BF7-42BCE5E9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E12D-A865-181B-6FB0-20D5AF72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299545"/>
            <a:ext cx="11430000" cy="1529256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sz="5400" b="1" dirty="0"/>
              <a:t>  </a:t>
            </a:r>
            <a:r>
              <a:rPr lang="en-US" sz="6000" b="1" dirty="0"/>
              <a:t>Recommendation</a:t>
            </a:r>
            <a:endParaRPr lang="en-KE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3096-9012-96DA-FCA3-CD9C2FE1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891865"/>
            <a:ext cx="11430000" cy="430398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361950" indent="0" algn="just" defTabSz="860425">
              <a:buNone/>
              <a:tabLst>
                <a:tab pos="10404475" algn="l"/>
              </a:tabLst>
            </a:pPr>
            <a:r>
              <a:rPr lang="en-GB" sz="3200" dirty="0"/>
              <a:t>The ROC curve showing how your classifier performs across different thresholds. The AUC value, 0.90 summarizing overall performance for the </a:t>
            </a:r>
            <a:r>
              <a:rPr lang="en-GB" sz="3200" b="1" dirty="0">
                <a:solidFill>
                  <a:srgbClr val="FF0000"/>
                </a:solidFill>
              </a:rPr>
              <a:t>Random Forest </a:t>
            </a:r>
            <a:r>
              <a:rPr lang="en-GB" sz="3200" dirty="0"/>
              <a:t>points the best performing model. This means that it is the closest to perfect classification. From this we infer and conclude that the </a:t>
            </a:r>
            <a:r>
              <a:rPr lang="en-GB" sz="3200" dirty="0">
                <a:solidFill>
                  <a:srgbClr val="FF0000"/>
                </a:solidFill>
              </a:rPr>
              <a:t>Random Forest Model </a:t>
            </a:r>
            <a:r>
              <a:rPr lang="en-GB" sz="3200" dirty="0"/>
              <a:t>is the most accurate and reliable classifier among the three. 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322291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417C-3E59-65AF-0B40-4426DC8F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3276782"/>
            <a:ext cx="11567160" cy="1626289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End!</a:t>
            </a:r>
            <a:endParaRPr lang="en-K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2F069D-16A2-EA57-CEE2-B37E0AB6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2017981"/>
            <a:ext cx="11567160" cy="1200621"/>
          </a:xfrm>
          <a:solidFill>
            <a:srgbClr val="7030A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</a:t>
            </a:r>
            <a:endParaRPr lang="en-KE" sz="6600" b="1" dirty="0"/>
          </a:p>
        </p:txBody>
      </p:sp>
    </p:spTree>
    <p:extLst>
      <p:ext uri="{BB962C8B-B14F-4D97-AF65-F5344CB8AC3E}">
        <p14:creationId xmlns:p14="http://schemas.microsoft.com/office/powerpoint/2010/main" val="10895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439</Words>
  <Application>Microsoft Office PowerPoint</Application>
  <PresentationFormat>Widescreen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Albertus Medium</vt:lpstr>
      <vt:lpstr>-apple-system</vt:lpstr>
      <vt:lpstr>Arial</vt:lpstr>
      <vt:lpstr>Calibri</vt:lpstr>
      <vt:lpstr>Calibri Light</vt:lpstr>
      <vt:lpstr>Office Theme</vt:lpstr>
      <vt:lpstr>  Churning Model for Telcom Company</vt:lpstr>
      <vt:lpstr>  Overview</vt:lpstr>
      <vt:lpstr>  Business Understanding</vt:lpstr>
      <vt:lpstr>  Objectives</vt:lpstr>
      <vt:lpstr>  Models</vt:lpstr>
      <vt:lpstr>  Interpretation</vt:lpstr>
      <vt:lpstr> 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WAWERU</dc:creator>
  <cp:lastModifiedBy>BRIAN WAWERU</cp:lastModifiedBy>
  <cp:revision>1</cp:revision>
  <dcterms:created xsi:type="dcterms:W3CDTF">2025-05-08T18:16:17Z</dcterms:created>
  <dcterms:modified xsi:type="dcterms:W3CDTF">2025-05-12T19:09:55Z</dcterms:modified>
</cp:coreProperties>
</file>