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AWERU" userId="3fb8e1fabb4e43de" providerId="LiveId" clId="{76A7ECB2-D442-4928-8252-19052E5A2346}"/>
    <pc:docChg chg="addSld modSld">
      <pc:chgData name="BRIAN WAWERU" userId="3fb8e1fabb4e43de" providerId="LiveId" clId="{76A7ECB2-D442-4928-8252-19052E5A2346}" dt="2025-05-08T18:17:58.609" v="4" actId="680"/>
      <pc:docMkLst>
        <pc:docMk/>
      </pc:docMkLst>
      <pc:sldChg chg="modSp mod">
        <pc:chgData name="BRIAN WAWERU" userId="3fb8e1fabb4e43de" providerId="LiveId" clId="{76A7ECB2-D442-4928-8252-19052E5A2346}" dt="2025-05-08T18:17:56.471" v="3" actId="2711"/>
        <pc:sldMkLst>
          <pc:docMk/>
          <pc:sldMk cId="2017375639" sldId="256"/>
        </pc:sldMkLst>
        <pc:spChg chg="mod">
          <ac:chgData name="BRIAN WAWERU" userId="3fb8e1fabb4e43de" providerId="LiveId" clId="{76A7ECB2-D442-4928-8252-19052E5A2346}" dt="2025-05-08T18:17:56.471" v="3" actId="2711"/>
          <ac:spMkLst>
            <pc:docMk/>
            <pc:sldMk cId="2017375639" sldId="256"/>
            <ac:spMk id="2" creationId="{A42F40A3-E1A7-056B-B56E-4BEA65FD3F2C}"/>
          </ac:spMkLst>
        </pc:spChg>
        <pc:spChg chg="mod">
          <ac:chgData name="BRIAN WAWERU" userId="3fb8e1fabb4e43de" providerId="LiveId" clId="{76A7ECB2-D442-4928-8252-19052E5A2346}" dt="2025-05-08T18:17:44.551" v="1" actId="207"/>
          <ac:spMkLst>
            <pc:docMk/>
            <pc:sldMk cId="2017375639" sldId="256"/>
            <ac:spMk id="3" creationId="{6B36F14B-9425-ADFD-FAA0-71C2292BEEAD}"/>
          </ac:spMkLst>
        </pc:spChg>
      </pc:sldChg>
      <pc:sldChg chg="new">
        <pc:chgData name="BRIAN WAWERU" userId="3fb8e1fabb4e43de" providerId="LiveId" clId="{76A7ECB2-D442-4928-8252-19052E5A2346}" dt="2025-05-08T18:17:58.609" v="4" actId="680"/>
        <pc:sldMkLst>
          <pc:docMk/>
          <pc:sldMk cId="117736928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550-0381-6413-B48B-D69FAC1F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020E-648A-AA53-EFD0-BF172F2B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52FD-B467-9AE0-64A8-700DCDE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80C6-5BA5-0A3A-7FFB-D6579062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F3F0-5F3A-5A43-2C4A-C70A13B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5082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136-5D1C-F2E3-3B25-A555DA3E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7CAAB-A04F-D578-2C50-EABEB209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E1FB-DFF7-84DD-26E1-E3455E6B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8C73-C719-6B8B-F145-1C696CB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A971-FC5B-0F0F-61BE-5EB9E8B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478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6920-3DB3-AF78-1D91-07E9C1E66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4F3A-B466-7FA3-9184-233D2D82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8392-C4DA-A707-D66D-83969E95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54C9-1DE1-4D82-C129-9C426D03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A12D-6DC2-38F1-A6D6-FA9FA953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98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435-3E9C-E12B-8799-1D99FD26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5D45-EA27-725E-A6CC-F1C36170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214F-39E3-B9F6-0ED1-EC332F06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4EB0-426A-7787-099D-D50EE19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16FB-91D7-C90E-3BF6-98D4C6F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14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3783-4E70-1BD2-C9A2-C31E3CBA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B82D-0D56-84DF-2F51-CF04EADD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C5FF-A29A-B208-3D10-4A0E98E3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8BBE-5751-F05B-1E9E-42D25603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A388-5C75-507E-B216-75BF0AF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402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3B9-FE89-A196-D0DF-5B75501A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6CF6-EFE3-3702-2214-4897C30A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96A2-5033-C8BD-2525-1F3224A4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B40F-DD81-04BD-4E4A-71D411D1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1FF7-233B-1700-20BE-4CB2BD2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A28F-2637-4E84-83EA-1E7ADF29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42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78EE-CE3D-143B-7C14-2ADE6FFD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9269-FDF1-1588-2FFD-A7663228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C79AE-3B4B-DD73-F82F-920A60A8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70712-F14E-EEAC-9106-1E229F1B7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9DFE-57D1-F794-2770-ED186818D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54B35-C69F-EDDD-9B6A-294177C8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82D17-A03F-963C-ED70-2AC4665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06153-A657-D09A-CE6F-A13AAD9C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095C-768E-84AA-9911-5AD64C27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D6D5-2EFB-B13F-75E0-1B868C7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FDC91-41CA-5746-12D6-E68163D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1E86-EACD-6806-3559-F9D7A57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43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BE4A-4D23-891A-E814-1A094C99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B01E6-37C6-B58E-1A94-9EDD0C65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21295-A6F7-9436-140E-B9623434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91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31A-BF0C-563F-B8F8-34986D75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CE92-DB09-DAEC-1C08-954EBC74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B9C6-E327-B2CF-53D5-E4CF3ADF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4E3BD-1C9D-F03D-86B8-EBDF711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ABCB-68A0-1661-08B4-A590683E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5A6B-23D5-666B-8DFF-1D14257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11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608-5A11-5ECD-D07A-B3ECFF1F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E2C18-D947-A74F-6427-C3372BAFE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3CDC-C791-89B0-8D0F-627C37700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CE6F-DAB9-5EF3-A0A5-DBC90FE9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6C64-375A-E921-D805-8819C60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C68C-E895-E388-58E3-D8B6144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72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E0E5A-496B-9F89-D304-3C49A6DB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75FB-83C2-B1B9-877F-BA950406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96FF-58F9-C7BA-892F-0D09102F3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3FFA-FB96-4FC4-B266-9016C3ED365F}" type="datetimeFigureOut">
              <a:rPr lang="en-KE" smtClean="0"/>
              <a:t>08/05/2025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A246-3DDF-9FED-A9A6-789EFFD4B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D4D8-27AD-DE59-664C-6C25EC256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67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0A3-E1A7-056B-B56E-4BEA65FD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GB" b="1" dirty="0">
                <a:latin typeface="Albertus Medium" panose="020E0602030304020304" pitchFamily="34" charset="0"/>
              </a:rPr>
              <a:t>End of Phase 3 Project</a:t>
            </a:r>
            <a:endParaRPr lang="en-KE" b="1" dirty="0">
              <a:latin typeface="Albertus Medium" panose="020E06020303040203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6F14B-9425-ADFD-FAA0-71C2292B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/>
              <a:t>Contributors: Brian-Waweru</a:t>
            </a:r>
            <a:br>
              <a:rPr lang="en-GB" dirty="0"/>
            </a:br>
            <a:r>
              <a:rPr lang="en-GB" dirty="0"/>
              <a:t>GitHub: </a:t>
            </a:r>
            <a:r>
              <a:rPr lang="en-GB" dirty="0" err="1"/>
              <a:t>rurigi-waweru</a:t>
            </a:r>
            <a:br>
              <a:rPr lang="en-GB" dirty="0"/>
            </a:br>
            <a:r>
              <a:rPr lang="en-GB" dirty="0"/>
              <a:t>email: rurigiwaweru@gmail.com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737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AF-6D2F-018E-B88E-49166E83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2B88-1420-F599-52DB-20AE109F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7736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Albertus Medium</vt:lpstr>
      <vt:lpstr>Arial</vt:lpstr>
      <vt:lpstr>Calibri</vt:lpstr>
      <vt:lpstr>Calibri Light</vt:lpstr>
      <vt:lpstr>Office Theme</vt:lpstr>
      <vt:lpstr>End of Phase 3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WAWERU</dc:creator>
  <cp:lastModifiedBy>BRIAN WAWERU</cp:lastModifiedBy>
  <cp:revision>1</cp:revision>
  <dcterms:created xsi:type="dcterms:W3CDTF">2025-05-08T18:16:17Z</dcterms:created>
  <dcterms:modified xsi:type="dcterms:W3CDTF">2025-05-08T18:18:02Z</dcterms:modified>
</cp:coreProperties>
</file>