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0"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3" r:id="rId27"/>
    <p:sldId id="284" r:id="rId28"/>
    <p:sldId id="285" r:id="rId29"/>
    <p:sldId id="332" r:id="rId30"/>
    <p:sldId id="286" r:id="rId31"/>
    <p:sldId id="333" r:id="rId32"/>
    <p:sldId id="313" r:id="rId33"/>
    <p:sldId id="287" r:id="rId34"/>
    <p:sldId id="317" r:id="rId35"/>
    <p:sldId id="318" r:id="rId36"/>
    <p:sldId id="288" r:id="rId37"/>
    <p:sldId id="319" r:id="rId38"/>
    <p:sldId id="334" r:id="rId39"/>
    <p:sldId id="320" r:id="rId40"/>
    <p:sldId id="290" r:id="rId41"/>
    <p:sldId id="321" r:id="rId42"/>
    <p:sldId id="322" r:id="rId43"/>
    <p:sldId id="296" r:id="rId44"/>
    <p:sldId id="323" r:id="rId45"/>
    <p:sldId id="335" r:id="rId46"/>
    <p:sldId id="324" r:id="rId47"/>
    <p:sldId id="297" r:id="rId48"/>
    <p:sldId id="325" r:id="rId49"/>
    <p:sldId id="326" r:id="rId50"/>
    <p:sldId id="301" r:id="rId51"/>
    <p:sldId id="327" r:id="rId52"/>
    <p:sldId id="328" r:id="rId53"/>
    <p:sldId id="329" r:id="rId54"/>
    <p:sldId id="331" r:id="rId5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964191-1D6D-496C-A8E8-FC4E5A748E37}">
  <a:tblStyle styleId="{97964191-1D6D-496C-A8E8-FC4E5A748E37}"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5087751-9060-4885-BF39-408022E1C06A}" styleName="Table_1">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0E23E7E8-AD35-4660-B32C-2E30DCF130C3}" styleName="Table_2"/>
  <a:tblStyle styleId="{B41DA230-E708-4CAC-8E23-1FD428D30945}" styleName="Table_3"/>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70" d="100"/>
          <a:sy n="70" d="100"/>
        </p:scale>
        <p:origin x="13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D77FFA-D8BD-4705-B83A-77E9F5591887}"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s-CL"/>
        </a:p>
      </dgm:t>
    </dgm:pt>
    <dgm:pt modelId="{9C26E70B-CCAB-4990-B92D-CCBE9697D4D0}">
      <dgm:prSet phldrT="[Texto]" custT="1"/>
      <dgm:spPr/>
      <dgm:t>
        <a:bodyPr/>
        <a:lstStyle/>
        <a:p>
          <a:r>
            <a:rPr lang="es-CL" sz="1800" dirty="0"/>
            <a:t>Sistema Administración de </a:t>
          </a:r>
          <a:r>
            <a:rPr lang="es-CL" sz="1800" dirty="0" err="1"/>
            <a:t>Cibercafe</a:t>
          </a:r>
          <a:endParaRPr lang="es-CL" sz="1800" dirty="0"/>
        </a:p>
      </dgm:t>
    </dgm:pt>
    <dgm:pt modelId="{4A13B254-FAE0-47FB-9BAC-D8A450D518BD}" type="parTrans" cxnId="{D0C19B62-E225-4195-90F6-B15CA7D45D31}">
      <dgm:prSet/>
      <dgm:spPr/>
      <dgm:t>
        <a:bodyPr/>
        <a:lstStyle/>
        <a:p>
          <a:endParaRPr lang="es-CL"/>
        </a:p>
      </dgm:t>
    </dgm:pt>
    <dgm:pt modelId="{E1A1E15F-07CD-4F37-A3DA-8825CD35F8A9}" type="sibTrans" cxnId="{D0C19B62-E225-4195-90F6-B15CA7D45D31}">
      <dgm:prSet/>
      <dgm:spPr/>
      <dgm:t>
        <a:bodyPr/>
        <a:lstStyle/>
        <a:p>
          <a:endParaRPr lang="es-CL"/>
        </a:p>
      </dgm:t>
    </dgm:pt>
    <dgm:pt modelId="{6D066EE0-154B-4C28-B780-AD3E24AE1AE5}">
      <dgm:prSet phldrT="[Texto]" custT="1"/>
      <dgm:spPr/>
      <dgm:t>
        <a:bodyPr/>
        <a:lstStyle/>
        <a:p>
          <a:r>
            <a:rPr lang="es-CL" sz="1600"/>
            <a:t>Ventas</a:t>
          </a:r>
        </a:p>
      </dgm:t>
    </dgm:pt>
    <dgm:pt modelId="{0F2DDBED-75D7-47C7-802C-D828BD0B1C28}" type="parTrans" cxnId="{A571FE48-2151-405D-8DE0-7F619173139F}">
      <dgm:prSet/>
      <dgm:spPr/>
      <dgm:t>
        <a:bodyPr/>
        <a:lstStyle/>
        <a:p>
          <a:endParaRPr lang="es-CL"/>
        </a:p>
      </dgm:t>
    </dgm:pt>
    <dgm:pt modelId="{EA25B68A-F5B9-4C5F-88AF-A21617662370}" type="sibTrans" cxnId="{A571FE48-2151-405D-8DE0-7F619173139F}">
      <dgm:prSet/>
      <dgm:spPr/>
      <dgm:t>
        <a:bodyPr/>
        <a:lstStyle/>
        <a:p>
          <a:endParaRPr lang="es-CL"/>
        </a:p>
      </dgm:t>
    </dgm:pt>
    <dgm:pt modelId="{268E76A2-F221-4563-AA72-3A3AD99381F5}">
      <dgm:prSet phldrT="[Texto]" custT="1"/>
      <dgm:spPr/>
      <dgm:t>
        <a:bodyPr/>
        <a:lstStyle/>
        <a:p>
          <a:r>
            <a:rPr lang="es-CL" sz="1600"/>
            <a:t>Control de Stock</a:t>
          </a:r>
        </a:p>
      </dgm:t>
    </dgm:pt>
    <dgm:pt modelId="{E28B4F49-0488-4F87-9CF2-C6DAE429F564}" type="parTrans" cxnId="{9611AD0D-1906-4880-8D8F-4D9A5325C818}">
      <dgm:prSet/>
      <dgm:spPr/>
      <dgm:t>
        <a:bodyPr/>
        <a:lstStyle/>
        <a:p>
          <a:endParaRPr lang="es-CL"/>
        </a:p>
      </dgm:t>
    </dgm:pt>
    <dgm:pt modelId="{60C4684D-FE21-4134-85E6-CCFED194002B}" type="sibTrans" cxnId="{9611AD0D-1906-4880-8D8F-4D9A5325C818}">
      <dgm:prSet/>
      <dgm:spPr/>
      <dgm:t>
        <a:bodyPr/>
        <a:lstStyle/>
        <a:p>
          <a:endParaRPr lang="es-CL"/>
        </a:p>
      </dgm:t>
    </dgm:pt>
    <dgm:pt modelId="{57FBE87B-EDFB-4B66-A8A8-13C588FDCC42}">
      <dgm:prSet phldrT="[Texto]" custT="1"/>
      <dgm:spPr/>
      <dgm:t>
        <a:bodyPr/>
        <a:lstStyle/>
        <a:p>
          <a:r>
            <a:rPr lang="es-CL" sz="1600" dirty="0"/>
            <a:t>Mantenedores</a:t>
          </a:r>
        </a:p>
      </dgm:t>
    </dgm:pt>
    <dgm:pt modelId="{CA15CC2A-7695-4109-8726-893640025A16}" type="parTrans" cxnId="{9986FE2B-C12B-4C6E-BF25-E7AB6D127277}">
      <dgm:prSet/>
      <dgm:spPr/>
      <dgm:t>
        <a:bodyPr/>
        <a:lstStyle/>
        <a:p>
          <a:endParaRPr lang="es-CL"/>
        </a:p>
      </dgm:t>
    </dgm:pt>
    <dgm:pt modelId="{A91BA678-C764-4598-B4D8-E97E6BE8DBDE}" type="sibTrans" cxnId="{9986FE2B-C12B-4C6E-BF25-E7AB6D127277}">
      <dgm:prSet/>
      <dgm:spPr/>
      <dgm:t>
        <a:bodyPr/>
        <a:lstStyle/>
        <a:p>
          <a:endParaRPr lang="es-CL"/>
        </a:p>
      </dgm:t>
    </dgm:pt>
    <dgm:pt modelId="{ABEEDA2B-84A3-4B94-85F8-EE466C9A45FD}">
      <dgm:prSet phldrT="[Texto]"/>
      <dgm:spPr/>
      <dgm:t>
        <a:bodyPr/>
        <a:lstStyle/>
        <a:p>
          <a:r>
            <a:rPr lang="es-CL"/>
            <a:t>Asignar Equipo a Cliente</a:t>
          </a:r>
        </a:p>
      </dgm:t>
    </dgm:pt>
    <dgm:pt modelId="{2622D449-35C9-4463-A569-131D01BA0773}" type="parTrans" cxnId="{1391E56A-37AA-4908-9093-D4352B45EF6A}">
      <dgm:prSet/>
      <dgm:spPr/>
      <dgm:t>
        <a:bodyPr/>
        <a:lstStyle/>
        <a:p>
          <a:endParaRPr lang="es-CL"/>
        </a:p>
      </dgm:t>
    </dgm:pt>
    <dgm:pt modelId="{B0B0C139-D1D5-436D-9C19-FF51D330D0C1}" type="sibTrans" cxnId="{1391E56A-37AA-4908-9093-D4352B45EF6A}">
      <dgm:prSet/>
      <dgm:spPr/>
      <dgm:t>
        <a:bodyPr/>
        <a:lstStyle/>
        <a:p>
          <a:endParaRPr lang="es-CL"/>
        </a:p>
      </dgm:t>
    </dgm:pt>
    <dgm:pt modelId="{4BCA30BD-BB38-4751-A523-4F3790B9A04B}">
      <dgm:prSet phldrT="[Texto]"/>
      <dgm:spPr/>
      <dgm:t>
        <a:bodyPr/>
        <a:lstStyle/>
        <a:p>
          <a:r>
            <a:rPr lang="es-CL"/>
            <a:t>Cancelar Equipo</a:t>
          </a:r>
        </a:p>
      </dgm:t>
    </dgm:pt>
    <dgm:pt modelId="{66B90843-6924-4CEC-AB1C-121947FF7103}" type="parTrans" cxnId="{BD492F45-6D71-483A-9C25-09FD9F261CAB}">
      <dgm:prSet/>
      <dgm:spPr/>
      <dgm:t>
        <a:bodyPr/>
        <a:lstStyle/>
        <a:p>
          <a:endParaRPr lang="es-CL"/>
        </a:p>
      </dgm:t>
    </dgm:pt>
    <dgm:pt modelId="{DCCD10D2-A556-4515-97EC-6E2F56B3757D}" type="sibTrans" cxnId="{BD492F45-6D71-483A-9C25-09FD9F261CAB}">
      <dgm:prSet/>
      <dgm:spPr/>
      <dgm:t>
        <a:bodyPr/>
        <a:lstStyle/>
        <a:p>
          <a:endParaRPr lang="es-CL"/>
        </a:p>
      </dgm:t>
    </dgm:pt>
    <dgm:pt modelId="{AEF96BE1-A6C0-4761-B8F7-DF9F63BAB65A}">
      <dgm:prSet phldrT="[Texto]"/>
      <dgm:spPr/>
      <dgm:t>
        <a:bodyPr/>
        <a:lstStyle/>
        <a:p>
          <a:r>
            <a:rPr lang="es-CL"/>
            <a:t>Venta</a:t>
          </a:r>
        </a:p>
      </dgm:t>
    </dgm:pt>
    <dgm:pt modelId="{49F353F7-5F91-4660-8347-76655E59F650}" type="parTrans" cxnId="{18809108-093B-451F-BFEC-78DD0F2B70E8}">
      <dgm:prSet/>
      <dgm:spPr/>
      <dgm:t>
        <a:bodyPr/>
        <a:lstStyle/>
        <a:p>
          <a:endParaRPr lang="es-CL"/>
        </a:p>
      </dgm:t>
    </dgm:pt>
    <dgm:pt modelId="{CA6059BA-D46C-4E4F-B069-18D35A7E0C1E}" type="sibTrans" cxnId="{18809108-093B-451F-BFEC-78DD0F2B70E8}">
      <dgm:prSet/>
      <dgm:spPr/>
      <dgm:t>
        <a:bodyPr/>
        <a:lstStyle/>
        <a:p>
          <a:endParaRPr lang="es-CL"/>
        </a:p>
      </dgm:t>
    </dgm:pt>
    <dgm:pt modelId="{BA0819DE-7758-4444-B002-A8932B033271}">
      <dgm:prSet phldrT="[Texto]"/>
      <dgm:spPr/>
      <dgm:t>
        <a:bodyPr/>
        <a:lstStyle/>
        <a:p>
          <a:r>
            <a:rPr lang="es-CL"/>
            <a:t>Anular Venta</a:t>
          </a:r>
        </a:p>
      </dgm:t>
    </dgm:pt>
    <dgm:pt modelId="{40D8B268-C265-4C95-993F-720F38A65ABA}" type="parTrans" cxnId="{699441B7-E67E-4A82-9887-CD8B866865C5}">
      <dgm:prSet/>
      <dgm:spPr/>
      <dgm:t>
        <a:bodyPr/>
        <a:lstStyle/>
        <a:p>
          <a:endParaRPr lang="es-CL"/>
        </a:p>
      </dgm:t>
    </dgm:pt>
    <dgm:pt modelId="{26D63F76-1D27-4916-AF12-1CEA28D5C1C8}" type="sibTrans" cxnId="{699441B7-E67E-4A82-9887-CD8B866865C5}">
      <dgm:prSet/>
      <dgm:spPr/>
      <dgm:t>
        <a:bodyPr/>
        <a:lstStyle/>
        <a:p>
          <a:endParaRPr lang="es-CL"/>
        </a:p>
      </dgm:t>
    </dgm:pt>
    <dgm:pt modelId="{CB1820F6-2054-4D3A-8E36-A7D4E330DD44}">
      <dgm:prSet phldrT="[Texto]"/>
      <dgm:spPr/>
      <dgm:t>
        <a:bodyPr/>
        <a:lstStyle/>
        <a:p>
          <a:r>
            <a:rPr lang="es-CL" b="1"/>
            <a:t>Consultas </a:t>
          </a:r>
          <a:r>
            <a:rPr lang="es-CL"/>
            <a:t>de Producto</a:t>
          </a:r>
        </a:p>
      </dgm:t>
    </dgm:pt>
    <dgm:pt modelId="{AD4FB91E-30F0-441B-97A7-856EC69D8B3C}" type="parTrans" cxnId="{B04D839A-E098-4B6C-A28C-F3F4EB1216B1}">
      <dgm:prSet/>
      <dgm:spPr/>
      <dgm:t>
        <a:bodyPr/>
        <a:lstStyle/>
        <a:p>
          <a:endParaRPr lang="es-CL"/>
        </a:p>
      </dgm:t>
    </dgm:pt>
    <dgm:pt modelId="{9AC7B64C-BF8F-42BA-B104-731F66CDA638}" type="sibTrans" cxnId="{B04D839A-E098-4B6C-A28C-F3F4EB1216B1}">
      <dgm:prSet/>
      <dgm:spPr/>
      <dgm:t>
        <a:bodyPr/>
        <a:lstStyle/>
        <a:p>
          <a:endParaRPr lang="es-CL"/>
        </a:p>
      </dgm:t>
    </dgm:pt>
    <dgm:pt modelId="{773043A0-07B7-475F-8D33-3932DEFB134F}">
      <dgm:prSet phldrT="[Texto]"/>
      <dgm:spPr/>
      <dgm:t>
        <a:bodyPr/>
        <a:lstStyle/>
        <a:p>
          <a:r>
            <a:rPr lang="es-CL"/>
            <a:t>Consultar Stock</a:t>
          </a:r>
        </a:p>
      </dgm:t>
    </dgm:pt>
    <dgm:pt modelId="{72319606-E1AC-4D66-B609-576FA7E9C2DA}" type="parTrans" cxnId="{DD90C5EC-F077-4EAD-A1DA-5C70F53C07D7}">
      <dgm:prSet/>
      <dgm:spPr/>
      <dgm:t>
        <a:bodyPr/>
        <a:lstStyle/>
        <a:p>
          <a:endParaRPr lang="es-CL"/>
        </a:p>
      </dgm:t>
    </dgm:pt>
    <dgm:pt modelId="{0AC6F34B-088C-4268-ADD8-2CC1327AAD25}" type="sibTrans" cxnId="{DD90C5EC-F077-4EAD-A1DA-5C70F53C07D7}">
      <dgm:prSet/>
      <dgm:spPr/>
      <dgm:t>
        <a:bodyPr/>
        <a:lstStyle/>
        <a:p>
          <a:endParaRPr lang="es-CL"/>
        </a:p>
      </dgm:t>
    </dgm:pt>
    <dgm:pt modelId="{40D4EB4C-FC37-4089-9AD0-2FE80DDE9C54}">
      <dgm:prSet phldrT="[Texto]"/>
      <dgm:spPr/>
      <dgm:t>
        <a:bodyPr/>
        <a:lstStyle/>
        <a:p>
          <a:r>
            <a:rPr lang="es-CL"/>
            <a:t>Ajustar Stock</a:t>
          </a:r>
        </a:p>
      </dgm:t>
    </dgm:pt>
    <dgm:pt modelId="{27DD3F12-AFED-4052-848E-DD60F7C04366}" type="parTrans" cxnId="{B6DD2FEC-E075-47F0-AAA2-0400478BE454}">
      <dgm:prSet/>
      <dgm:spPr/>
      <dgm:t>
        <a:bodyPr/>
        <a:lstStyle/>
        <a:p>
          <a:endParaRPr lang="es-CL"/>
        </a:p>
      </dgm:t>
    </dgm:pt>
    <dgm:pt modelId="{FE4DE330-0718-4130-AE9D-31411231F815}" type="sibTrans" cxnId="{B6DD2FEC-E075-47F0-AAA2-0400478BE454}">
      <dgm:prSet/>
      <dgm:spPr/>
      <dgm:t>
        <a:bodyPr/>
        <a:lstStyle/>
        <a:p>
          <a:endParaRPr lang="es-CL"/>
        </a:p>
      </dgm:t>
    </dgm:pt>
    <dgm:pt modelId="{3511F96D-07C9-4370-9742-3C3ED5827239}">
      <dgm:prSet phldrT="[Texto]" custT="1"/>
      <dgm:spPr/>
      <dgm:t>
        <a:bodyPr/>
        <a:lstStyle/>
        <a:p>
          <a:r>
            <a:rPr lang="es-CL" sz="1600" dirty="0"/>
            <a:t>Control de Equipos</a:t>
          </a:r>
        </a:p>
      </dgm:t>
    </dgm:pt>
    <dgm:pt modelId="{F0EE2D89-6BE0-41DD-BC95-07FFEE61BA6A}" type="sibTrans" cxnId="{793A6DEC-F7FA-41D7-8E84-E79B0181065B}">
      <dgm:prSet/>
      <dgm:spPr/>
      <dgm:t>
        <a:bodyPr/>
        <a:lstStyle/>
        <a:p>
          <a:endParaRPr lang="es-CL"/>
        </a:p>
      </dgm:t>
    </dgm:pt>
    <dgm:pt modelId="{676B5F68-830E-48D3-BB41-837671A228E5}" type="parTrans" cxnId="{793A6DEC-F7FA-41D7-8E84-E79B0181065B}">
      <dgm:prSet/>
      <dgm:spPr/>
      <dgm:t>
        <a:bodyPr/>
        <a:lstStyle/>
        <a:p>
          <a:endParaRPr lang="es-CL"/>
        </a:p>
      </dgm:t>
    </dgm:pt>
    <dgm:pt modelId="{C0ED96FC-791A-4836-9AAD-7FDCA97919B9}">
      <dgm:prSet phldrT="[Texto]"/>
      <dgm:spPr/>
      <dgm:t>
        <a:bodyPr/>
        <a:lstStyle/>
        <a:p>
          <a:r>
            <a:rPr lang="es-CL" dirty="0"/>
            <a:t>Mantenedor de clientes</a:t>
          </a:r>
        </a:p>
      </dgm:t>
    </dgm:pt>
    <dgm:pt modelId="{0943789C-5384-4BA3-B813-9F040A73DC4B}" type="parTrans" cxnId="{2F780C4B-36E3-4E11-8D53-CAB7B199AE2D}">
      <dgm:prSet/>
      <dgm:spPr/>
      <dgm:t>
        <a:bodyPr/>
        <a:lstStyle/>
        <a:p>
          <a:endParaRPr lang="es-CL"/>
        </a:p>
      </dgm:t>
    </dgm:pt>
    <dgm:pt modelId="{65449F15-C8DB-4BAD-AA9C-20EFD924720C}" type="sibTrans" cxnId="{2F780C4B-36E3-4E11-8D53-CAB7B199AE2D}">
      <dgm:prSet/>
      <dgm:spPr/>
      <dgm:t>
        <a:bodyPr/>
        <a:lstStyle/>
        <a:p>
          <a:endParaRPr lang="es-CL"/>
        </a:p>
      </dgm:t>
    </dgm:pt>
    <dgm:pt modelId="{0BC56527-6262-4DAD-986D-CB90291BE3AE}">
      <dgm:prSet phldrT="[Texto]"/>
      <dgm:spPr/>
      <dgm:t>
        <a:bodyPr/>
        <a:lstStyle/>
        <a:p>
          <a:r>
            <a:rPr lang="es-CL" dirty="0"/>
            <a:t>Mantenedor de </a:t>
          </a:r>
          <a:r>
            <a:rPr lang="es-CL" dirty="0" err="1"/>
            <a:t>Categoria</a:t>
          </a:r>
          <a:endParaRPr lang="es-CL" dirty="0"/>
        </a:p>
      </dgm:t>
    </dgm:pt>
    <dgm:pt modelId="{2B66B0C6-0967-46AD-A38F-F24326E77D74}" type="parTrans" cxnId="{4E6C14A4-0C81-4E54-8C7E-18EC40CA0955}">
      <dgm:prSet/>
      <dgm:spPr/>
      <dgm:t>
        <a:bodyPr/>
        <a:lstStyle/>
        <a:p>
          <a:endParaRPr lang="es-CL"/>
        </a:p>
      </dgm:t>
    </dgm:pt>
    <dgm:pt modelId="{366FBFAD-18AD-4533-BCBE-A360EB369A8F}" type="sibTrans" cxnId="{4E6C14A4-0C81-4E54-8C7E-18EC40CA0955}">
      <dgm:prSet/>
      <dgm:spPr/>
      <dgm:t>
        <a:bodyPr/>
        <a:lstStyle/>
        <a:p>
          <a:endParaRPr lang="es-CL"/>
        </a:p>
      </dgm:t>
    </dgm:pt>
    <dgm:pt modelId="{810A009D-4329-49F9-A45E-026406C6D54F}">
      <dgm:prSet phldrT="[Texto]"/>
      <dgm:spPr/>
      <dgm:t>
        <a:bodyPr/>
        <a:lstStyle/>
        <a:p>
          <a:r>
            <a:rPr lang="es-CL"/>
            <a:t>Ingresar Factura</a:t>
          </a:r>
        </a:p>
      </dgm:t>
    </dgm:pt>
    <dgm:pt modelId="{4705AE8B-C58B-4C84-85D0-033C28975C0F}" type="parTrans" cxnId="{5D773FEB-8E08-42B2-B972-8D191EF1E0C8}">
      <dgm:prSet/>
      <dgm:spPr/>
      <dgm:t>
        <a:bodyPr/>
        <a:lstStyle/>
        <a:p>
          <a:endParaRPr lang="es-CL"/>
        </a:p>
      </dgm:t>
    </dgm:pt>
    <dgm:pt modelId="{24B45C42-8477-4501-AA4B-02C78A08902B}" type="sibTrans" cxnId="{5D773FEB-8E08-42B2-B972-8D191EF1E0C8}">
      <dgm:prSet/>
      <dgm:spPr/>
      <dgm:t>
        <a:bodyPr/>
        <a:lstStyle/>
        <a:p>
          <a:endParaRPr lang="es-CL"/>
        </a:p>
      </dgm:t>
    </dgm:pt>
    <dgm:pt modelId="{0A8AE053-52EC-4790-94D4-DFB1FBD54169}">
      <dgm:prSet phldrT="[Texto]" custT="1"/>
      <dgm:spPr/>
      <dgm:t>
        <a:bodyPr/>
        <a:lstStyle/>
        <a:p>
          <a:r>
            <a:rPr lang="es-CL" sz="1600"/>
            <a:t>Sistema</a:t>
          </a:r>
        </a:p>
      </dgm:t>
    </dgm:pt>
    <dgm:pt modelId="{CC85605D-F708-46C8-BBB4-38A53015C6FD}" type="parTrans" cxnId="{54179973-039C-4E5D-8A8E-67837C35CF4A}">
      <dgm:prSet/>
      <dgm:spPr/>
      <dgm:t>
        <a:bodyPr/>
        <a:lstStyle/>
        <a:p>
          <a:endParaRPr lang="es-CL"/>
        </a:p>
      </dgm:t>
    </dgm:pt>
    <dgm:pt modelId="{19A8D4E3-2E8E-4F05-89DC-6D6D7C7230ED}" type="sibTrans" cxnId="{54179973-039C-4E5D-8A8E-67837C35CF4A}">
      <dgm:prSet/>
      <dgm:spPr/>
      <dgm:t>
        <a:bodyPr/>
        <a:lstStyle/>
        <a:p>
          <a:endParaRPr lang="es-CL"/>
        </a:p>
      </dgm:t>
    </dgm:pt>
    <dgm:pt modelId="{F4B75B96-426A-4993-B5EA-307F220298A9}">
      <dgm:prSet phldrT="[Texto]"/>
      <dgm:spPr/>
      <dgm:t>
        <a:bodyPr/>
        <a:lstStyle/>
        <a:p>
          <a:r>
            <a:rPr lang="es-CL" dirty="0"/>
            <a:t>Cerrar </a:t>
          </a:r>
          <a:r>
            <a:rPr lang="es-CL" dirty="0" err="1"/>
            <a:t>Sesion</a:t>
          </a:r>
          <a:endParaRPr lang="es-CL" dirty="0"/>
        </a:p>
      </dgm:t>
    </dgm:pt>
    <dgm:pt modelId="{FD3851F0-C2C2-4C25-A421-FBFFFE86AFB6}" type="parTrans" cxnId="{A8512A22-0DE1-4BBF-ADC1-A92A90131836}">
      <dgm:prSet/>
      <dgm:spPr/>
      <dgm:t>
        <a:bodyPr/>
        <a:lstStyle/>
        <a:p>
          <a:endParaRPr lang="es-CL"/>
        </a:p>
      </dgm:t>
    </dgm:pt>
    <dgm:pt modelId="{A70138D2-B5D9-4DE4-AE83-8B51481B5A10}" type="sibTrans" cxnId="{A8512A22-0DE1-4BBF-ADC1-A92A90131836}">
      <dgm:prSet/>
      <dgm:spPr/>
      <dgm:t>
        <a:bodyPr/>
        <a:lstStyle/>
        <a:p>
          <a:endParaRPr lang="es-CL"/>
        </a:p>
      </dgm:t>
    </dgm:pt>
    <dgm:pt modelId="{FBBAD80A-7F74-4EDB-BC26-E93A79BF2F66}">
      <dgm:prSet phldrT="[Texto]"/>
      <dgm:spPr/>
      <dgm:t>
        <a:bodyPr/>
        <a:lstStyle/>
        <a:p>
          <a:r>
            <a:rPr lang="es-CL"/>
            <a:t>Caja</a:t>
          </a:r>
        </a:p>
      </dgm:t>
    </dgm:pt>
    <dgm:pt modelId="{BE379ED9-A086-4A59-9964-BA07160ABF13}" type="parTrans" cxnId="{A28CF342-77AB-4E54-86C4-D80AAA638D59}">
      <dgm:prSet/>
      <dgm:spPr/>
      <dgm:t>
        <a:bodyPr/>
        <a:lstStyle/>
        <a:p>
          <a:endParaRPr lang="es-CL"/>
        </a:p>
      </dgm:t>
    </dgm:pt>
    <dgm:pt modelId="{41DE3E08-42E6-4D3A-BD17-B4F13EB0B983}" type="sibTrans" cxnId="{A28CF342-77AB-4E54-86C4-D80AAA638D59}">
      <dgm:prSet/>
      <dgm:spPr/>
      <dgm:t>
        <a:bodyPr/>
        <a:lstStyle/>
        <a:p>
          <a:endParaRPr lang="es-CL"/>
        </a:p>
      </dgm:t>
    </dgm:pt>
    <dgm:pt modelId="{2B2896BD-8B51-4920-B44D-803F85951415}">
      <dgm:prSet phldrT="[Texto]"/>
      <dgm:spPr/>
      <dgm:t>
        <a:bodyPr/>
        <a:lstStyle/>
        <a:p>
          <a:r>
            <a:rPr lang="es-CL"/>
            <a:t>Apertura Caja</a:t>
          </a:r>
        </a:p>
      </dgm:t>
    </dgm:pt>
    <dgm:pt modelId="{ACE57040-51BB-4F05-9CE2-322E5A7D58C0}" type="parTrans" cxnId="{6EE5622E-C93A-4CBE-9758-A05D030A97D1}">
      <dgm:prSet/>
      <dgm:spPr/>
      <dgm:t>
        <a:bodyPr/>
        <a:lstStyle/>
        <a:p>
          <a:endParaRPr lang="es-CL"/>
        </a:p>
      </dgm:t>
    </dgm:pt>
    <dgm:pt modelId="{BCB71B09-A548-47A9-B3FC-BB133ABD8D21}" type="sibTrans" cxnId="{6EE5622E-C93A-4CBE-9758-A05D030A97D1}">
      <dgm:prSet/>
      <dgm:spPr/>
      <dgm:t>
        <a:bodyPr/>
        <a:lstStyle/>
        <a:p>
          <a:endParaRPr lang="es-CL"/>
        </a:p>
      </dgm:t>
    </dgm:pt>
    <dgm:pt modelId="{3078700B-6539-4BA3-99B0-E84675C44242}">
      <dgm:prSet phldrT="[Texto]"/>
      <dgm:spPr/>
      <dgm:t>
        <a:bodyPr/>
        <a:lstStyle/>
        <a:p>
          <a:r>
            <a:rPr lang="es-CL"/>
            <a:t>Cuadrar Caja</a:t>
          </a:r>
        </a:p>
      </dgm:t>
    </dgm:pt>
    <dgm:pt modelId="{EB8380C5-ADAE-4417-82C6-559B3850A233}" type="parTrans" cxnId="{D310C243-7EFD-4A48-8C23-715640517C1D}">
      <dgm:prSet/>
      <dgm:spPr/>
      <dgm:t>
        <a:bodyPr/>
        <a:lstStyle/>
        <a:p>
          <a:endParaRPr lang="es-CL"/>
        </a:p>
      </dgm:t>
    </dgm:pt>
    <dgm:pt modelId="{E4F6E1CC-9FDF-4817-93A5-31D937EEDE1B}" type="sibTrans" cxnId="{D310C243-7EFD-4A48-8C23-715640517C1D}">
      <dgm:prSet/>
      <dgm:spPr/>
      <dgm:t>
        <a:bodyPr/>
        <a:lstStyle/>
        <a:p>
          <a:endParaRPr lang="es-CL"/>
        </a:p>
      </dgm:t>
    </dgm:pt>
    <dgm:pt modelId="{DB310C9C-1292-4996-AE22-7B3BE39D53F8}">
      <dgm:prSet phldrT="[Texto]"/>
      <dgm:spPr/>
      <dgm:t>
        <a:bodyPr/>
        <a:lstStyle/>
        <a:p>
          <a:r>
            <a:rPr lang="es-CL"/>
            <a:t>Salir</a:t>
          </a:r>
        </a:p>
      </dgm:t>
    </dgm:pt>
    <dgm:pt modelId="{2EDD13E0-E0EE-4CC0-9065-EA873A12A13C}" type="parTrans" cxnId="{901B990F-EE62-4030-9767-578209D5AC89}">
      <dgm:prSet/>
      <dgm:spPr/>
      <dgm:t>
        <a:bodyPr/>
        <a:lstStyle/>
        <a:p>
          <a:endParaRPr lang="es-CL"/>
        </a:p>
      </dgm:t>
    </dgm:pt>
    <dgm:pt modelId="{DCFC1CE3-57D2-41FD-A308-437B005CB36D}" type="sibTrans" cxnId="{901B990F-EE62-4030-9767-578209D5AC89}">
      <dgm:prSet/>
      <dgm:spPr/>
      <dgm:t>
        <a:bodyPr/>
        <a:lstStyle/>
        <a:p>
          <a:endParaRPr lang="es-CL"/>
        </a:p>
      </dgm:t>
    </dgm:pt>
    <dgm:pt modelId="{92A0E716-1E8D-4D73-BB0A-1E9E16E0FEA8}">
      <dgm:prSet phldrT="[Texto]"/>
      <dgm:spPr/>
      <dgm:t>
        <a:bodyPr/>
        <a:lstStyle/>
        <a:p>
          <a:r>
            <a:rPr lang="es-CL"/>
            <a:t>Asignar Categoría a un Producto</a:t>
          </a:r>
        </a:p>
      </dgm:t>
    </dgm:pt>
    <dgm:pt modelId="{25C50CDC-8549-427F-8CE3-5DA3C762147D}" type="parTrans" cxnId="{CC43EDAC-ADED-4189-B0CA-80A2545A0245}">
      <dgm:prSet/>
      <dgm:spPr/>
      <dgm:t>
        <a:bodyPr/>
        <a:lstStyle/>
        <a:p>
          <a:endParaRPr lang="es-CL"/>
        </a:p>
      </dgm:t>
    </dgm:pt>
    <dgm:pt modelId="{9061D2A3-05A7-47C7-AFC3-E5233F8E24CC}" type="sibTrans" cxnId="{CC43EDAC-ADED-4189-B0CA-80A2545A0245}">
      <dgm:prSet/>
      <dgm:spPr/>
      <dgm:t>
        <a:bodyPr/>
        <a:lstStyle/>
        <a:p>
          <a:endParaRPr lang="es-CL"/>
        </a:p>
      </dgm:t>
    </dgm:pt>
    <dgm:pt modelId="{740C7445-4395-4731-9509-09BFB9C9A5A7}">
      <dgm:prSet phldrT="[Texto]"/>
      <dgm:spPr/>
      <dgm:t>
        <a:bodyPr/>
        <a:lstStyle/>
        <a:p>
          <a:r>
            <a:rPr lang="es-CL" dirty="0"/>
            <a:t>Mantenedor de trabajadores</a:t>
          </a:r>
        </a:p>
      </dgm:t>
    </dgm:pt>
    <dgm:pt modelId="{91EF0147-6955-4769-90D2-64E5E1EF23C1}" type="parTrans" cxnId="{0D5CA6FD-0FDC-4F87-A422-ACD5383643B2}">
      <dgm:prSet/>
      <dgm:spPr/>
      <dgm:t>
        <a:bodyPr/>
        <a:lstStyle/>
        <a:p>
          <a:endParaRPr lang="es-CL"/>
        </a:p>
      </dgm:t>
    </dgm:pt>
    <dgm:pt modelId="{DE6CB33A-C80B-482A-B5D3-03C82A1E4979}" type="sibTrans" cxnId="{0D5CA6FD-0FDC-4F87-A422-ACD5383643B2}">
      <dgm:prSet/>
      <dgm:spPr/>
      <dgm:t>
        <a:bodyPr/>
        <a:lstStyle/>
        <a:p>
          <a:endParaRPr lang="es-CL"/>
        </a:p>
      </dgm:t>
    </dgm:pt>
    <dgm:pt modelId="{8FBBEC84-A9DF-4170-AD44-8838C89F906B}">
      <dgm:prSet phldrT="[Texto]"/>
      <dgm:spPr/>
      <dgm:t>
        <a:bodyPr/>
        <a:lstStyle/>
        <a:p>
          <a:r>
            <a:rPr lang="es-CL" dirty="0"/>
            <a:t>Mantenedor de Productos</a:t>
          </a:r>
        </a:p>
      </dgm:t>
    </dgm:pt>
    <dgm:pt modelId="{A7385AFF-C0FA-436E-B25A-FDC2E6BD8EB5}" type="parTrans" cxnId="{24BD39D4-12F1-45B2-9C80-D6DFDD78F56A}">
      <dgm:prSet/>
      <dgm:spPr/>
      <dgm:t>
        <a:bodyPr/>
        <a:lstStyle/>
        <a:p>
          <a:endParaRPr lang="es-CL"/>
        </a:p>
      </dgm:t>
    </dgm:pt>
    <dgm:pt modelId="{BEE073F3-BFCE-47B6-A5E2-C883190F8C7C}" type="sibTrans" cxnId="{24BD39D4-12F1-45B2-9C80-D6DFDD78F56A}">
      <dgm:prSet/>
      <dgm:spPr/>
      <dgm:t>
        <a:bodyPr/>
        <a:lstStyle/>
        <a:p>
          <a:endParaRPr lang="es-CL"/>
        </a:p>
      </dgm:t>
    </dgm:pt>
    <dgm:pt modelId="{20B8AA87-2924-4D6A-9E28-4AB2ADE1997F}">
      <dgm:prSet phldrT="[Texto]"/>
      <dgm:spPr/>
      <dgm:t>
        <a:bodyPr/>
        <a:lstStyle/>
        <a:p>
          <a:r>
            <a:rPr lang="es-CL"/>
            <a:t>Mantenedor de Proveedores</a:t>
          </a:r>
        </a:p>
      </dgm:t>
    </dgm:pt>
    <dgm:pt modelId="{2165DEFF-5510-4417-ABFE-EDC58822C711}" type="parTrans" cxnId="{B3C74EF8-1C3C-4A9C-B35E-E02D9CCDA096}">
      <dgm:prSet/>
      <dgm:spPr/>
      <dgm:t>
        <a:bodyPr/>
        <a:lstStyle/>
        <a:p>
          <a:endParaRPr lang="es-CL"/>
        </a:p>
      </dgm:t>
    </dgm:pt>
    <dgm:pt modelId="{CED7BDAF-6702-4C58-B7C5-712706980524}" type="sibTrans" cxnId="{B3C74EF8-1C3C-4A9C-B35E-E02D9CCDA096}">
      <dgm:prSet/>
      <dgm:spPr/>
      <dgm:t>
        <a:bodyPr/>
        <a:lstStyle/>
        <a:p>
          <a:endParaRPr lang="es-CL"/>
        </a:p>
      </dgm:t>
    </dgm:pt>
    <dgm:pt modelId="{C5A40ADD-750D-456B-9F8E-398803929999}">
      <dgm:prSet phldrT="[Texto]"/>
      <dgm:spPr/>
      <dgm:t>
        <a:bodyPr/>
        <a:lstStyle/>
        <a:p>
          <a:r>
            <a:rPr lang="es-CL"/>
            <a:t>Mantenedor de Equipos</a:t>
          </a:r>
        </a:p>
      </dgm:t>
    </dgm:pt>
    <dgm:pt modelId="{8E95EECF-9DCB-49A2-B366-E8C15FB9143D}" type="parTrans" cxnId="{96B94A07-5886-4419-A165-1312F9369EB6}">
      <dgm:prSet/>
      <dgm:spPr/>
      <dgm:t>
        <a:bodyPr/>
        <a:lstStyle/>
        <a:p>
          <a:endParaRPr lang="es-CL"/>
        </a:p>
      </dgm:t>
    </dgm:pt>
    <dgm:pt modelId="{2C20C548-7F7A-4F5C-B44F-B1C349FEBA98}" type="sibTrans" cxnId="{96B94A07-5886-4419-A165-1312F9369EB6}">
      <dgm:prSet/>
      <dgm:spPr/>
      <dgm:t>
        <a:bodyPr/>
        <a:lstStyle/>
        <a:p>
          <a:endParaRPr lang="es-CL"/>
        </a:p>
      </dgm:t>
    </dgm:pt>
    <dgm:pt modelId="{08F24999-701B-4D11-A124-FAB8C2826D89}">
      <dgm:prSet phldrT="[Texto]" custT="1"/>
      <dgm:spPr/>
      <dgm:t>
        <a:bodyPr/>
        <a:lstStyle/>
        <a:p>
          <a:r>
            <a:rPr lang="es-CL" sz="1600"/>
            <a:t>Informes</a:t>
          </a:r>
        </a:p>
      </dgm:t>
    </dgm:pt>
    <dgm:pt modelId="{23301E34-536A-4B8A-9C1F-163C1177A7C9}" type="parTrans" cxnId="{5DFFF97D-E353-426F-85FC-A03D1649A353}">
      <dgm:prSet/>
      <dgm:spPr/>
      <dgm:t>
        <a:bodyPr/>
        <a:lstStyle/>
        <a:p>
          <a:endParaRPr lang="es-CL"/>
        </a:p>
      </dgm:t>
    </dgm:pt>
    <dgm:pt modelId="{A76B6DEE-FC1A-4851-8544-7A915FF7D1C0}" type="sibTrans" cxnId="{5DFFF97D-E353-426F-85FC-A03D1649A353}">
      <dgm:prSet/>
      <dgm:spPr/>
      <dgm:t>
        <a:bodyPr/>
        <a:lstStyle/>
        <a:p>
          <a:endParaRPr lang="es-CL"/>
        </a:p>
      </dgm:t>
    </dgm:pt>
    <dgm:pt modelId="{09DBF512-3FA5-4121-9E8B-250FE3ADA3AE}">
      <dgm:prSet phldrT="[Texto]"/>
      <dgm:spPr/>
      <dgm:t>
        <a:bodyPr/>
        <a:lstStyle/>
        <a:p>
          <a:r>
            <a:rPr lang="es-CL"/>
            <a:t>Informe de Stock</a:t>
          </a:r>
        </a:p>
      </dgm:t>
    </dgm:pt>
    <dgm:pt modelId="{66A11981-8EB7-4054-9797-57656879155A}" type="parTrans" cxnId="{D3AA4BAD-DDC7-4F05-A96B-3D405C9A482F}">
      <dgm:prSet/>
      <dgm:spPr/>
      <dgm:t>
        <a:bodyPr/>
        <a:lstStyle/>
        <a:p>
          <a:endParaRPr lang="es-CL"/>
        </a:p>
      </dgm:t>
    </dgm:pt>
    <dgm:pt modelId="{9A004A4C-FA83-4A54-82E1-3C7C117C9069}" type="sibTrans" cxnId="{D3AA4BAD-DDC7-4F05-A96B-3D405C9A482F}">
      <dgm:prSet/>
      <dgm:spPr/>
      <dgm:t>
        <a:bodyPr/>
        <a:lstStyle/>
        <a:p>
          <a:endParaRPr lang="es-CL"/>
        </a:p>
      </dgm:t>
    </dgm:pt>
    <dgm:pt modelId="{CFA7B0F1-50F5-4E5E-9714-4D9245138B97}">
      <dgm:prSet phldrT="[Texto]" custT="1"/>
      <dgm:spPr/>
      <dgm:t>
        <a:bodyPr/>
        <a:lstStyle/>
        <a:p>
          <a:r>
            <a:rPr lang="es-CL" sz="1600"/>
            <a:t>Ayuda</a:t>
          </a:r>
        </a:p>
      </dgm:t>
    </dgm:pt>
    <dgm:pt modelId="{168D99BD-C707-48BE-AAF6-6C20E7CD8E82}" type="parTrans" cxnId="{72021FD5-B92E-4902-89FF-02582685AC1E}">
      <dgm:prSet/>
      <dgm:spPr/>
      <dgm:t>
        <a:bodyPr/>
        <a:lstStyle/>
        <a:p>
          <a:endParaRPr lang="es-CL"/>
        </a:p>
      </dgm:t>
    </dgm:pt>
    <dgm:pt modelId="{8BA9AA40-2D85-41DD-B882-B6D55FD551C3}" type="sibTrans" cxnId="{72021FD5-B92E-4902-89FF-02582685AC1E}">
      <dgm:prSet/>
      <dgm:spPr/>
      <dgm:t>
        <a:bodyPr/>
        <a:lstStyle/>
        <a:p>
          <a:endParaRPr lang="es-CL"/>
        </a:p>
      </dgm:t>
    </dgm:pt>
    <dgm:pt modelId="{9FA5A389-B2BD-408C-94AB-11F8F121868E}">
      <dgm:prSet phldrT="[Texto]"/>
      <dgm:spPr/>
      <dgm:t>
        <a:bodyPr/>
        <a:lstStyle/>
        <a:p>
          <a:r>
            <a:rPr lang="es-CL" dirty="0"/>
            <a:t>Acerca de...</a:t>
          </a:r>
        </a:p>
      </dgm:t>
    </dgm:pt>
    <dgm:pt modelId="{76639BAD-1AAD-4231-9258-81A98C126A55}" type="parTrans" cxnId="{9C38BE6B-C343-4859-9E7E-1B9E8CFE63CE}">
      <dgm:prSet/>
      <dgm:spPr/>
      <dgm:t>
        <a:bodyPr/>
        <a:lstStyle/>
        <a:p>
          <a:endParaRPr lang="es-CL"/>
        </a:p>
      </dgm:t>
    </dgm:pt>
    <dgm:pt modelId="{8ADE31C8-F0DB-499E-B0E4-81FBB1A6F397}" type="sibTrans" cxnId="{9C38BE6B-C343-4859-9E7E-1B9E8CFE63CE}">
      <dgm:prSet/>
      <dgm:spPr/>
      <dgm:t>
        <a:bodyPr/>
        <a:lstStyle/>
        <a:p>
          <a:endParaRPr lang="es-CL"/>
        </a:p>
      </dgm:t>
    </dgm:pt>
    <dgm:pt modelId="{021B4CC1-CA73-4770-B4ED-BD249E056005}" type="pres">
      <dgm:prSet presAssocID="{D6D77FFA-D8BD-4705-B83A-77E9F5591887}" presName="hierChild1" presStyleCnt="0">
        <dgm:presLayoutVars>
          <dgm:orgChart val="1"/>
          <dgm:chPref val="1"/>
          <dgm:dir/>
          <dgm:animOne val="branch"/>
          <dgm:animLvl val="lvl"/>
          <dgm:resizeHandles/>
        </dgm:presLayoutVars>
      </dgm:prSet>
      <dgm:spPr/>
      <dgm:t>
        <a:bodyPr/>
        <a:lstStyle/>
        <a:p>
          <a:endParaRPr lang="es-CL"/>
        </a:p>
      </dgm:t>
    </dgm:pt>
    <dgm:pt modelId="{FEBB640F-2F0B-4BC2-BE95-9B8E9F68231D}" type="pres">
      <dgm:prSet presAssocID="{9C26E70B-CCAB-4990-B92D-CCBE9697D4D0}" presName="hierRoot1" presStyleCnt="0">
        <dgm:presLayoutVars>
          <dgm:hierBranch val="init"/>
        </dgm:presLayoutVars>
      </dgm:prSet>
      <dgm:spPr/>
    </dgm:pt>
    <dgm:pt modelId="{826736E4-2A68-483D-867A-5CF4951F2B5B}" type="pres">
      <dgm:prSet presAssocID="{9C26E70B-CCAB-4990-B92D-CCBE9697D4D0}" presName="rootComposite1" presStyleCnt="0"/>
      <dgm:spPr/>
    </dgm:pt>
    <dgm:pt modelId="{E727DCDD-635F-4F6F-ACBD-F7A1741E1DBA}" type="pres">
      <dgm:prSet presAssocID="{9C26E70B-CCAB-4990-B92D-CCBE9697D4D0}" presName="rootText1" presStyleLbl="node0" presStyleIdx="0" presStyleCnt="1" custScaleX="223925" custScaleY="252022">
        <dgm:presLayoutVars>
          <dgm:chPref val="3"/>
        </dgm:presLayoutVars>
      </dgm:prSet>
      <dgm:spPr/>
      <dgm:t>
        <a:bodyPr/>
        <a:lstStyle/>
        <a:p>
          <a:endParaRPr lang="es-CL"/>
        </a:p>
      </dgm:t>
    </dgm:pt>
    <dgm:pt modelId="{367B9B55-0C10-46BF-BD8B-9004C4688CB3}" type="pres">
      <dgm:prSet presAssocID="{9C26E70B-CCAB-4990-B92D-CCBE9697D4D0}" presName="rootConnector1" presStyleLbl="node1" presStyleIdx="0" presStyleCnt="0"/>
      <dgm:spPr/>
      <dgm:t>
        <a:bodyPr/>
        <a:lstStyle/>
        <a:p>
          <a:endParaRPr lang="es-CL"/>
        </a:p>
      </dgm:t>
    </dgm:pt>
    <dgm:pt modelId="{0844649C-4838-46A9-89A8-E94663C02867}" type="pres">
      <dgm:prSet presAssocID="{9C26E70B-CCAB-4990-B92D-CCBE9697D4D0}" presName="hierChild2" presStyleCnt="0"/>
      <dgm:spPr/>
    </dgm:pt>
    <dgm:pt modelId="{BD6BE45A-C660-4EE5-B53E-8D514D25E451}" type="pres">
      <dgm:prSet presAssocID="{CC85605D-F708-46C8-BBB4-38A53015C6FD}" presName="Name37" presStyleLbl="parChTrans1D2" presStyleIdx="0" presStyleCnt="7"/>
      <dgm:spPr/>
      <dgm:t>
        <a:bodyPr/>
        <a:lstStyle/>
        <a:p>
          <a:endParaRPr lang="es-CL"/>
        </a:p>
      </dgm:t>
    </dgm:pt>
    <dgm:pt modelId="{80246EAD-EA23-40EA-B1A7-B1ADAE43025E}" type="pres">
      <dgm:prSet presAssocID="{0A8AE053-52EC-4790-94D4-DFB1FBD54169}" presName="hierRoot2" presStyleCnt="0">
        <dgm:presLayoutVars>
          <dgm:hierBranch val="init"/>
        </dgm:presLayoutVars>
      </dgm:prSet>
      <dgm:spPr/>
    </dgm:pt>
    <dgm:pt modelId="{8366B115-4E51-47E1-BB91-75893D8FD934}" type="pres">
      <dgm:prSet presAssocID="{0A8AE053-52EC-4790-94D4-DFB1FBD54169}" presName="rootComposite" presStyleCnt="0"/>
      <dgm:spPr/>
    </dgm:pt>
    <dgm:pt modelId="{914DF295-1C61-4FCA-9BF0-A7F2B61D4947}" type="pres">
      <dgm:prSet presAssocID="{0A8AE053-52EC-4790-94D4-DFB1FBD54169}" presName="rootText" presStyleLbl="node2" presStyleIdx="0" presStyleCnt="7" custScaleX="109770" custScaleY="153863">
        <dgm:presLayoutVars>
          <dgm:chPref val="3"/>
        </dgm:presLayoutVars>
      </dgm:prSet>
      <dgm:spPr/>
      <dgm:t>
        <a:bodyPr/>
        <a:lstStyle/>
        <a:p>
          <a:endParaRPr lang="es-CL"/>
        </a:p>
      </dgm:t>
    </dgm:pt>
    <dgm:pt modelId="{DAFFFB8B-5DAD-46A2-B3C5-B03018E85FBB}" type="pres">
      <dgm:prSet presAssocID="{0A8AE053-52EC-4790-94D4-DFB1FBD54169}" presName="rootConnector" presStyleLbl="node2" presStyleIdx="0" presStyleCnt="7"/>
      <dgm:spPr/>
      <dgm:t>
        <a:bodyPr/>
        <a:lstStyle/>
        <a:p>
          <a:endParaRPr lang="es-CL"/>
        </a:p>
      </dgm:t>
    </dgm:pt>
    <dgm:pt modelId="{F62FC8E9-C660-4D8D-A7AF-883A8F5757EE}" type="pres">
      <dgm:prSet presAssocID="{0A8AE053-52EC-4790-94D4-DFB1FBD54169}" presName="hierChild4" presStyleCnt="0"/>
      <dgm:spPr/>
    </dgm:pt>
    <dgm:pt modelId="{1351FE8A-708E-469E-962F-1CE8C86B62AF}" type="pres">
      <dgm:prSet presAssocID="{FD3851F0-C2C2-4C25-A421-FBFFFE86AFB6}" presName="Name37" presStyleLbl="parChTrans1D3" presStyleIdx="0" presStyleCnt="20"/>
      <dgm:spPr/>
      <dgm:t>
        <a:bodyPr/>
        <a:lstStyle/>
        <a:p>
          <a:endParaRPr lang="es-CL"/>
        </a:p>
      </dgm:t>
    </dgm:pt>
    <dgm:pt modelId="{84EAB208-79BF-404E-AB93-220C3C225708}" type="pres">
      <dgm:prSet presAssocID="{F4B75B96-426A-4993-B5EA-307F220298A9}" presName="hierRoot2" presStyleCnt="0">
        <dgm:presLayoutVars>
          <dgm:hierBranch val="init"/>
        </dgm:presLayoutVars>
      </dgm:prSet>
      <dgm:spPr/>
    </dgm:pt>
    <dgm:pt modelId="{FEF9BCBA-32FE-468C-BEF8-F9D53B25CE27}" type="pres">
      <dgm:prSet presAssocID="{F4B75B96-426A-4993-B5EA-307F220298A9}" presName="rootComposite" presStyleCnt="0"/>
      <dgm:spPr/>
    </dgm:pt>
    <dgm:pt modelId="{9B13CC52-BE56-4A63-B890-3A8AA5A7D6C6}" type="pres">
      <dgm:prSet presAssocID="{F4B75B96-426A-4993-B5EA-307F220298A9}" presName="rootText" presStyleLbl="node3" presStyleIdx="0" presStyleCnt="20">
        <dgm:presLayoutVars>
          <dgm:chPref val="3"/>
        </dgm:presLayoutVars>
      </dgm:prSet>
      <dgm:spPr/>
      <dgm:t>
        <a:bodyPr/>
        <a:lstStyle/>
        <a:p>
          <a:endParaRPr lang="es-CL"/>
        </a:p>
      </dgm:t>
    </dgm:pt>
    <dgm:pt modelId="{170D89C3-55EF-4694-903D-85A8FA02F5A8}" type="pres">
      <dgm:prSet presAssocID="{F4B75B96-426A-4993-B5EA-307F220298A9}" presName="rootConnector" presStyleLbl="node3" presStyleIdx="0" presStyleCnt="20"/>
      <dgm:spPr/>
      <dgm:t>
        <a:bodyPr/>
        <a:lstStyle/>
        <a:p>
          <a:endParaRPr lang="es-CL"/>
        </a:p>
      </dgm:t>
    </dgm:pt>
    <dgm:pt modelId="{010D9A9D-9909-423C-9788-A57445796ABA}" type="pres">
      <dgm:prSet presAssocID="{F4B75B96-426A-4993-B5EA-307F220298A9}" presName="hierChild4" presStyleCnt="0"/>
      <dgm:spPr/>
    </dgm:pt>
    <dgm:pt modelId="{C61A62DF-19A8-41FD-BA71-EAC2434C2BC3}" type="pres">
      <dgm:prSet presAssocID="{F4B75B96-426A-4993-B5EA-307F220298A9}" presName="hierChild5" presStyleCnt="0"/>
      <dgm:spPr/>
    </dgm:pt>
    <dgm:pt modelId="{1B72CA68-22E7-4376-895B-8FA9820267B2}" type="pres">
      <dgm:prSet presAssocID="{BE379ED9-A086-4A59-9964-BA07160ABF13}" presName="Name37" presStyleLbl="parChTrans1D3" presStyleIdx="1" presStyleCnt="20"/>
      <dgm:spPr/>
      <dgm:t>
        <a:bodyPr/>
        <a:lstStyle/>
        <a:p>
          <a:endParaRPr lang="es-CL"/>
        </a:p>
      </dgm:t>
    </dgm:pt>
    <dgm:pt modelId="{39DAAA3C-ACA4-43FD-9EC1-19BC2DB5F686}" type="pres">
      <dgm:prSet presAssocID="{FBBAD80A-7F74-4EDB-BC26-E93A79BF2F66}" presName="hierRoot2" presStyleCnt="0">
        <dgm:presLayoutVars>
          <dgm:hierBranch val="init"/>
        </dgm:presLayoutVars>
      </dgm:prSet>
      <dgm:spPr/>
    </dgm:pt>
    <dgm:pt modelId="{172E0278-4201-45FF-971D-B31E6F03155E}" type="pres">
      <dgm:prSet presAssocID="{FBBAD80A-7F74-4EDB-BC26-E93A79BF2F66}" presName="rootComposite" presStyleCnt="0"/>
      <dgm:spPr/>
    </dgm:pt>
    <dgm:pt modelId="{7210AAF9-FE6E-4991-B4C5-2726F97BE660}" type="pres">
      <dgm:prSet presAssocID="{FBBAD80A-7F74-4EDB-BC26-E93A79BF2F66}" presName="rootText" presStyleLbl="node3" presStyleIdx="1" presStyleCnt="20">
        <dgm:presLayoutVars>
          <dgm:chPref val="3"/>
        </dgm:presLayoutVars>
      </dgm:prSet>
      <dgm:spPr/>
      <dgm:t>
        <a:bodyPr/>
        <a:lstStyle/>
        <a:p>
          <a:endParaRPr lang="es-CL"/>
        </a:p>
      </dgm:t>
    </dgm:pt>
    <dgm:pt modelId="{C47DADFB-8B85-45E2-98FC-5428549F8141}" type="pres">
      <dgm:prSet presAssocID="{FBBAD80A-7F74-4EDB-BC26-E93A79BF2F66}" presName="rootConnector" presStyleLbl="node3" presStyleIdx="1" presStyleCnt="20"/>
      <dgm:spPr/>
      <dgm:t>
        <a:bodyPr/>
        <a:lstStyle/>
        <a:p>
          <a:endParaRPr lang="es-CL"/>
        </a:p>
      </dgm:t>
    </dgm:pt>
    <dgm:pt modelId="{C3E3D0AF-48AE-42B6-B47E-36D168CB3A89}" type="pres">
      <dgm:prSet presAssocID="{FBBAD80A-7F74-4EDB-BC26-E93A79BF2F66}" presName="hierChild4" presStyleCnt="0"/>
      <dgm:spPr/>
    </dgm:pt>
    <dgm:pt modelId="{B5A0B87D-1EB2-48D7-BFE0-3DBD105BC738}" type="pres">
      <dgm:prSet presAssocID="{ACE57040-51BB-4F05-9CE2-322E5A7D58C0}" presName="Name37" presStyleLbl="parChTrans1D4" presStyleIdx="0" presStyleCnt="2"/>
      <dgm:spPr/>
      <dgm:t>
        <a:bodyPr/>
        <a:lstStyle/>
        <a:p>
          <a:endParaRPr lang="es-CL"/>
        </a:p>
      </dgm:t>
    </dgm:pt>
    <dgm:pt modelId="{23045747-F56A-4AB3-A33E-04F4E5704A8E}" type="pres">
      <dgm:prSet presAssocID="{2B2896BD-8B51-4920-B44D-803F85951415}" presName="hierRoot2" presStyleCnt="0">
        <dgm:presLayoutVars>
          <dgm:hierBranch val="init"/>
        </dgm:presLayoutVars>
      </dgm:prSet>
      <dgm:spPr/>
    </dgm:pt>
    <dgm:pt modelId="{5E5C5784-9474-4B42-98B3-CA0EE4E3D395}" type="pres">
      <dgm:prSet presAssocID="{2B2896BD-8B51-4920-B44D-803F85951415}" presName="rootComposite" presStyleCnt="0"/>
      <dgm:spPr/>
    </dgm:pt>
    <dgm:pt modelId="{FDA953E1-3AB3-4450-88CD-53D38FF653DC}" type="pres">
      <dgm:prSet presAssocID="{2B2896BD-8B51-4920-B44D-803F85951415}" presName="rootText" presStyleLbl="node4" presStyleIdx="0" presStyleCnt="2">
        <dgm:presLayoutVars>
          <dgm:chPref val="3"/>
        </dgm:presLayoutVars>
      </dgm:prSet>
      <dgm:spPr/>
      <dgm:t>
        <a:bodyPr/>
        <a:lstStyle/>
        <a:p>
          <a:endParaRPr lang="es-CL"/>
        </a:p>
      </dgm:t>
    </dgm:pt>
    <dgm:pt modelId="{559317FE-7940-4893-96F6-599BC6D83095}" type="pres">
      <dgm:prSet presAssocID="{2B2896BD-8B51-4920-B44D-803F85951415}" presName="rootConnector" presStyleLbl="node4" presStyleIdx="0" presStyleCnt="2"/>
      <dgm:spPr/>
      <dgm:t>
        <a:bodyPr/>
        <a:lstStyle/>
        <a:p>
          <a:endParaRPr lang="es-CL"/>
        </a:p>
      </dgm:t>
    </dgm:pt>
    <dgm:pt modelId="{B162CE25-6DEB-46A9-AC65-C03F5E32B2D3}" type="pres">
      <dgm:prSet presAssocID="{2B2896BD-8B51-4920-B44D-803F85951415}" presName="hierChild4" presStyleCnt="0"/>
      <dgm:spPr/>
    </dgm:pt>
    <dgm:pt modelId="{52FE68F7-87D8-4803-8EB4-B14681FF905C}" type="pres">
      <dgm:prSet presAssocID="{2B2896BD-8B51-4920-B44D-803F85951415}" presName="hierChild5" presStyleCnt="0"/>
      <dgm:spPr/>
    </dgm:pt>
    <dgm:pt modelId="{A68571A6-BE4A-4B1B-876A-711815DA3D39}" type="pres">
      <dgm:prSet presAssocID="{EB8380C5-ADAE-4417-82C6-559B3850A233}" presName="Name37" presStyleLbl="parChTrans1D4" presStyleIdx="1" presStyleCnt="2"/>
      <dgm:spPr/>
      <dgm:t>
        <a:bodyPr/>
        <a:lstStyle/>
        <a:p>
          <a:endParaRPr lang="es-CL"/>
        </a:p>
      </dgm:t>
    </dgm:pt>
    <dgm:pt modelId="{7114D3F2-F107-4155-B757-16AA777D27CD}" type="pres">
      <dgm:prSet presAssocID="{3078700B-6539-4BA3-99B0-E84675C44242}" presName="hierRoot2" presStyleCnt="0">
        <dgm:presLayoutVars>
          <dgm:hierBranch val="init"/>
        </dgm:presLayoutVars>
      </dgm:prSet>
      <dgm:spPr/>
    </dgm:pt>
    <dgm:pt modelId="{E8D00A33-BEA5-4822-8742-BA99B251590E}" type="pres">
      <dgm:prSet presAssocID="{3078700B-6539-4BA3-99B0-E84675C44242}" presName="rootComposite" presStyleCnt="0"/>
      <dgm:spPr/>
    </dgm:pt>
    <dgm:pt modelId="{F114E669-996A-4862-8E16-06126934C778}" type="pres">
      <dgm:prSet presAssocID="{3078700B-6539-4BA3-99B0-E84675C44242}" presName="rootText" presStyleLbl="node4" presStyleIdx="1" presStyleCnt="2">
        <dgm:presLayoutVars>
          <dgm:chPref val="3"/>
        </dgm:presLayoutVars>
      </dgm:prSet>
      <dgm:spPr/>
      <dgm:t>
        <a:bodyPr/>
        <a:lstStyle/>
        <a:p>
          <a:endParaRPr lang="es-CL"/>
        </a:p>
      </dgm:t>
    </dgm:pt>
    <dgm:pt modelId="{5DE98451-8E2F-481B-95BF-3FD711CCE4B3}" type="pres">
      <dgm:prSet presAssocID="{3078700B-6539-4BA3-99B0-E84675C44242}" presName="rootConnector" presStyleLbl="node4" presStyleIdx="1" presStyleCnt="2"/>
      <dgm:spPr/>
      <dgm:t>
        <a:bodyPr/>
        <a:lstStyle/>
        <a:p>
          <a:endParaRPr lang="es-CL"/>
        </a:p>
      </dgm:t>
    </dgm:pt>
    <dgm:pt modelId="{BA681012-DB24-4166-A5E8-A9CF07979E05}" type="pres">
      <dgm:prSet presAssocID="{3078700B-6539-4BA3-99B0-E84675C44242}" presName="hierChild4" presStyleCnt="0"/>
      <dgm:spPr/>
    </dgm:pt>
    <dgm:pt modelId="{0849AB78-71CA-42A5-B35B-11AFF6BEE33F}" type="pres">
      <dgm:prSet presAssocID="{3078700B-6539-4BA3-99B0-E84675C44242}" presName="hierChild5" presStyleCnt="0"/>
      <dgm:spPr/>
    </dgm:pt>
    <dgm:pt modelId="{3DDD2397-382D-475E-BAB8-F0ECF32EE493}" type="pres">
      <dgm:prSet presAssocID="{FBBAD80A-7F74-4EDB-BC26-E93A79BF2F66}" presName="hierChild5" presStyleCnt="0"/>
      <dgm:spPr/>
    </dgm:pt>
    <dgm:pt modelId="{9EFFBBE3-A260-465C-A6C8-E55DF98CDA3D}" type="pres">
      <dgm:prSet presAssocID="{2EDD13E0-E0EE-4CC0-9065-EA873A12A13C}" presName="Name37" presStyleLbl="parChTrans1D3" presStyleIdx="2" presStyleCnt="20"/>
      <dgm:spPr/>
      <dgm:t>
        <a:bodyPr/>
        <a:lstStyle/>
        <a:p>
          <a:endParaRPr lang="es-CL"/>
        </a:p>
      </dgm:t>
    </dgm:pt>
    <dgm:pt modelId="{7EC68B9D-624D-4205-9451-3FA888EF61B3}" type="pres">
      <dgm:prSet presAssocID="{DB310C9C-1292-4996-AE22-7B3BE39D53F8}" presName="hierRoot2" presStyleCnt="0">
        <dgm:presLayoutVars>
          <dgm:hierBranch val="init"/>
        </dgm:presLayoutVars>
      </dgm:prSet>
      <dgm:spPr/>
    </dgm:pt>
    <dgm:pt modelId="{BB421284-3808-402E-AF32-325B88E9E8A7}" type="pres">
      <dgm:prSet presAssocID="{DB310C9C-1292-4996-AE22-7B3BE39D53F8}" presName="rootComposite" presStyleCnt="0"/>
      <dgm:spPr/>
    </dgm:pt>
    <dgm:pt modelId="{40523BB7-48BA-4E73-A776-02BC7D0F325F}" type="pres">
      <dgm:prSet presAssocID="{DB310C9C-1292-4996-AE22-7B3BE39D53F8}" presName="rootText" presStyleLbl="node3" presStyleIdx="2" presStyleCnt="20">
        <dgm:presLayoutVars>
          <dgm:chPref val="3"/>
        </dgm:presLayoutVars>
      </dgm:prSet>
      <dgm:spPr/>
      <dgm:t>
        <a:bodyPr/>
        <a:lstStyle/>
        <a:p>
          <a:endParaRPr lang="es-CL"/>
        </a:p>
      </dgm:t>
    </dgm:pt>
    <dgm:pt modelId="{44D60355-33C0-4802-85D3-5EEA4159CD54}" type="pres">
      <dgm:prSet presAssocID="{DB310C9C-1292-4996-AE22-7B3BE39D53F8}" presName="rootConnector" presStyleLbl="node3" presStyleIdx="2" presStyleCnt="20"/>
      <dgm:spPr/>
      <dgm:t>
        <a:bodyPr/>
        <a:lstStyle/>
        <a:p>
          <a:endParaRPr lang="es-CL"/>
        </a:p>
      </dgm:t>
    </dgm:pt>
    <dgm:pt modelId="{22E6B4DD-178E-466F-85CA-D8933821C115}" type="pres">
      <dgm:prSet presAssocID="{DB310C9C-1292-4996-AE22-7B3BE39D53F8}" presName="hierChild4" presStyleCnt="0"/>
      <dgm:spPr/>
    </dgm:pt>
    <dgm:pt modelId="{D6B748CA-FA12-4D4B-943C-6EE187ED79CA}" type="pres">
      <dgm:prSet presAssocID="{DB310C9C-1292-4996-AE22-7B3BE39D53F8}" presName="hierChild5" presStyleCnt="0"/>
      <dgm:spPr/>
    </dgm:pt>
    <dgm:pt modelId="{D310DED1-F558-4E29-B8D6-DD8F5DFEC4BE}" type="pres">
      <dgm:prSet presAssocID="{0A8AE053-52EC-4790-94D4-DFB1FBD54169}" presName="hierChild5" presStyleCnt="0"/>
      <dgm:spPr/>
    </dgm:pt>
    <dgm:pt modelId="{062FEF7A-B9AF-48C4-AFA9-999025C450EB}" type="pres">
      <dgm:prSet presAssocID="{0F2DDBED-75D7-47C7-802C-D828BD0B1C28}" presName="Name37" presStyleLbl="parChTrans1D2" presStyleIdx="1" presStyleCnt="7"/>
      <dgm:spPr/>
      <dgm:t>
        <a:bodyPr/>
        <a:lstStyle/>
        <a:p>
          <a:endParaRPr lang="es-CL"/>
        </a:p>
      </dgm:t>
    </dgm:pt>
    <dgm:pt modelId="{03207373-A0BA-46F4-A45A-A8BCF165EB98}" type="pres">
      <dgm:prSet presAssocID="{6D066EE0-154B-4C28-B780-AD3E24AE1AE5}" presName="hierRoot2" presStyleCnt="0">
        <dgm:presLayoutVars>
          <dgm:hierBranch val="init"/>
        </dgm:presLayoutVars>
      </dgm:prSet>
      <dgm:spPr/>
    </dgm:pt>
    <dgm:pt modelId="{942CB46A-702F-4516-9B56-7BDEA32EDD58}" type="pres">
      <dgm:prSet presAssocID="{6D066EE0-154B-4C28-B780-AD3E24AE1AE5}" presName="rootComposite" presStyleCnt="0"/>
      <dgm:spPr/>
    </dgm:pt>
    <dgm:pt modelId="{41B47DD7-08BD-4A98-B399-D405D00B4956}" type="pres">
      <dgm:prSet presAssocID="{6D066EE0-154B-4C28-B780-AD3E24AE1AE5}" presName="rootText" presStyleLbl="node2" presStyleIdx="1" presStyleCnt="7" custScaleX="109770" custScaleY="153863">
        <dgm:presLayoutVars>
          <dgm:chPref val="3"/>
        </dgm:presLayoutVars>
      </dgm:prSet>
      <dgm:spPr/>
      <dgm:t>
        <a:bodyPr/>
        <a:lstStyle/>
        <a:p>
          <a:endParaRPr lang="es-CL"/>
        </a:p>
      </dgm:t>
    </dgm:pt>
    <dgm:pt modelId="{DEC63AB7-06C3-4B2C-A722-B7A4E447977D}" type="pres">
      <dgm:prSet presAssocID="{6D066EE0-154B-4C28-B780-AD3E24AE1AE5}" presName="rootConnector" presStyleLbl="node2" presStyleIdx="1" presStyleCnt="7"/>
      <dgm:spPr/>
      <dgm:t>
        <a:bodyPr/>
        <a:lstStyle/>
        <a:p>
          <a:endParaRPr lang="es-CL"/>
        </a:p>
      </dgm:t>
    </dgm:pt>
    <dgm:pt modelId="{B4489A30-E2FF-4F3D-A253-7EAD4B78210F}" type="pres">
      <dgm:prSet presAssocID="{6D066EE0-154B-4C28-B780-AD3E24AE1AE5}" presName="hierChild4" presStyleCnt="0"/>
      <dgm:spPr/>
    </dgm:pt>
    <dgm:pt modelId="{E988EFC3-710C-4753-AA1E-9CFDDE07632F}" type="pres">
      <dgm:prSet presAssocID="{49F353F7-5F91-4660-8347-76655E59F650}" presName="Name37" presStyleLbl="parChTrans1D3" presStyleIdx="3" presStyleCnt="20"/>
      <dgm:spPr/>
      <dgm:t>
        <a:bodyPr/>
        <a:lstStyle/>
        <a:p>
          <a:endParaRPr lang="es-CL"/>
        </a:p>
      </dgm:t>
    </dgm:pt>
    <dgm:pt modelId="{FA818236-6B35-4DDA-BEFD-8D08F16248A8}" type="pres">
      <dgm:prSet presAssocID="{AEF96BE1-A6C0-4761-B8F7-DF9F63BAB65A}" presName="hierRoot2" presStyleCnt="0">
        <dgm:presLayoutVars>
          <dgm:hierBranch val="init"/>
        </dgm:presLayoutVars>
      </dgm:prSet>
      <dgm:spPr/>
    </dgm:pt>
    <dgm:pt modelId="{EA52C2F8-6540-4D41-9232-6DF59042FB5A}" type="pres">
      <dgm:prSet presAssocID="{AEF96BE1-A6C0-4761-B8F7-DF9F63BAB65A}" presName="rootComposite" presStyleCnt="0"/>
      <dgm:spPr/>
    </dgm:pt>
    <dgm:pt modelId="{46B98F73-CEF0-4668-BEDD-6DF252E8D08A}" type="pres">
      <dgm:prSet presAssocID="{AEF96BE1-A6C0-4761-B8F7-DF9F63BAB65A}" presName="rootText" presStyleLbl="node3" presStyleIdx="3" presStyleCnt="20">
        <dgm:presLayoutVars>
          <dgm:chPref val="3"/>
        </dgm:presLayoutVars>
      </dgm:prSet>
      <dgm:spPr/>
      <dgm:t>
        <a:bodyPr/>
        <a:lstStyle/>
        <a:p>
          <a:endParaRPr lang="es-CL"/>
        </a:p>
      </dgm:t>
    </dgm:pt>
    <dgm:pt modelId="{E64C2ACB-12C8-42D4-803C-4BA4951DC675}" type="pres">
      <dgm:prSet presAssocID="{AEF96BE1-A6C0-4761-B8F7-DF9F63BAB65A}" presName="rootConnector" presStyleLbl="node3" presStyleIdx="3" presStyleCnt="20"/>
      <dgm:spPr/>
      <dgm:t>
        <a:bodyPr/>
        <a:lstStyle/>
        <a:p>
          <a:endParaRPr lang="es-CL"/>
        </a:p>
      </dgm:t>
    </dgm:pt>
    <dgm:pt modelId="{49E63847-D2F0-4D17-92E4-0A84C107C5BB}" type="pres">
      <dgm:prSet presAssocID="{AEF96BE1-A6C0-4761-B8F7-DF9F63BAB65A}" presName="hierChild4" presStyleCnt="0"/>
      <dgm:spPr/>
    </dgm:pt>
    <dgm:pt modelId="{103B7E67-5F25-4D93-BB01-91C217BB119B}" type="pres">
      <dgm:prSet presAssocID="{AEF96BE1-A6C0-4761-B8F7-DF9F63BAB65A}" presName="hierChild5" presStyleCnt="0"/>
      <dgm:spPr/>
    </dgm:pt>
    <dgm:pt modelId="{01EAA68B-C715-4DDA-A07A-BF15EC2AA113}" type="pres">
      <dgm:prSet presAssocID="{40D8B268-C265-4C95-993F-720F38A65ABA}" presName="Name37" presStyleLbl="parChTrans1D3" presStyleIdx="4" presStyleCnt="20"/>
      <dgm:spPr/>
      <dgm:t>
        <a:bodyPr/>
        <a:lstStyle/>
        <a:p>
          <a:endParaRPr lang="es-CL"/>
        </a:p>
      </dgm:t>
    </dgm:pt>
    <dgm:pt modelId="{937B9A0B-E5E7-4E3D-B566-69B883506D69}" type="pres">
      <dgm:prSet presAssocID="{BA0819DE-7758-4444-B002-A8932B033271}" presName="hierRoot2" presStyleCnt="0">
        <dgm:presLayoutVars>
          <dgm:hierBranch val="init"/>
        </dgm:presLayoutVars>
      </dgm:prSet>
      <dgm:spPr/>
    </dgm:pt>
    <dgm:pt modelId="{9BF0AA8B-1FC8-47DF-8A1F-F8598F94DBD7}" type="pres">
      <dgm:prSet presAssocID="{BA0819DE-7758-4444-B002-A8932B033271}" presName="rootComposite" presStyleCnt="0"/>
      <dgm:spPr/>
    </dgm:pt>
    <dgm:pt modelId="{8593301C-C3F2-48F5-B54B-86EC1841789C}" type="pres">
      <dgm:prSet presAssocID="{BA0819DE-7758-4444-B002-A8932B033271}" presName="rootText" presStyleLbl="node3" presStyleIdx="4" presStyleCnt="20">
        <dgm:presLayoutVars>
          <dgm:chPref val="3"/>
        </dgm:presLayoutVars>
      </dgm:prSet>
      <dgm:spPr/>
      <dgm:t>
        <a:bodyPr/>
        <a:lstStyle/>
        <a:p>
          <a:endParaRPr lang="es-CL"/>
        </a:p>
      </dgm:t>
    </dgm:pt>
    <dgm:pt modelId="{8BCDCE68-6FB7-404D-B1CD-BDD5083B80F2}" type="pres">
      <dgm:prSet presAssocID="{BA0819DE-7758-4444-B002-A8932B033271}" presName="rootConnector" presStyleLbl="node3" presStyleIdx="4" presStyleCnt="20"/>
      <dgm:spPr/>
      <dgm:t>
        <a:bodyPr/>
        <a:lstStyle/>
        <a:p>
          <a:endParaRPr lang="es-CL"/>
        </a:p>
      </dgm:t>
    </dgm:pt>
    <dgm:pt modelId="{4DF0C6CB-2A3A-4294-8F0D-8F79006A3BFD}" type="pres">
      <dgm:prSet presAssocID="{BA0819DE-7758-4444-B002-A8932B033271}" presName="hierChild4" presStyleCnt="0"/>
      <dgm:spPr/>
    </dgm:pt>
    <dgm:pt modelId="{AF588BEC-00F7-4F87-A2A8-FB698FF4E396}" type="pres">
      <dgm:prSet presAssocID="{BA0819DE-7758-4444-B002-A8932B033271}" presName="hierChild5" presStyleCnt="0"/>
      <dgm:spPr/>
    </dgm:pt>
    <dgm:pt modelId="{74D68C4C-03B0-4A5D-9276-93E111481924}" type="pres">
      <dgm:prSet presAssocID="{AD4FB91E-30F0-441B-97A7-856EC69D8B3C}" presName="Name37" presStyleLbl="parChTrans1D3" presStyleIdx="5" presStyleCnt="20"/>
      <dgm:spPr/>
      <dgm:t>
        <a:bodyPr/>
        <a:lstStyle/>
        <a:p>
          <a:endParaRPr lang="es-CL"/>
        </a:p>
      </dgm:t>
    </dgm:pt>
    <dgm:pt modelId="{FD1EF9DE-7959-4AF1-9FAB-18530F09204F}" type="pres">
      <dgm:prSet presAssocID="{CB1820F6-2054-4D3A-8E36-A7D4E330DD44}" presName="hierRoot2" presStyleCnt="0">
        <dgm:presLayoutVars>
          <dgm:hierBranch val="init"/>
        </dgm:presLayoutVars>
      </dgm:prSet>
      <dgm:spPr/>
    </dgm:pt>
    <dgm:pt modelId="{85C8AB70-C874-43E2-B0DF-D040CA23254C}" type="pres">
      <dgm:prSet presAssocID="{CB1820F6-2054-4D3A-8E36-A7D4E330DD44}" presName="rootComposite" presStyleCnt="0"/>
      <dgm:spPr/>
    </dgm:pt>
    <dgm:pt modelId="{334A9456-F03A-4E6D-A1F1-64E4E42DFC21}" type="pres">
      <dgm:prSet presAssocID="{CB1820F6-2054-4D3A-8E36-A7D4E330DD44}" presName="rootText" presStyleLbl="node3" presStyleIdx="5" presStyleCnt="20">
        <dgm:presLayoutVars>
          <dgm:chPref val="3"/>
        </dgm:presLayoutVars>
      </dgm:prSet>
      <dgm:spPr/>
      <dgm:t>
        <a:bodyPr/>
        <a:lstStyle/>
        <a:p>
          <a:endParaRPr lang="es-CL"/>
        </a:p>
      </dgm:t>
    </dgm:pt>
    <dgm:pt modelId="{006CB82A-747A-47E6-ACFD-759B32DB6FA1}" type="pres">
      <dgm:prSet presAssocID="{CB1820F6-2054-4D3A-8E36-A7D4E330DD44}" presName="rootConnector" presStyleLbl="node3" presStyleIdx="5" presStyleCnt="20"/>
      <dgm:spPr/>
      <dgm:t>
        <a:bodyPr/>
        <a:lstStyle/>
        <a:p>
          <a:endParaRPr lang="es-CL"/>
        </a:p>
      </dgm:t>
    </dgm:pt>
    <dgm:pt modelId="{B49605DE-47F5-444B-B836-DE535644909D}" type="pres">
      <dgm:prSet presAssocID="{CB1820F6-2054-4D3A-8E36-A7D4E330DD44}" presName="hierChild4" presStyleCnt="0"/>
      <dgm:spPr/>
    </dgm:pt>
    <dgm:pt modelId="{3F4BFA92-01A3-4B9A-A03B-6D85ACDACB77}" type="pres">
      <dgm:prSet presAssocID="{CB1820F6-2054-4D3A-8E36-A7D4E330DD44}" presName="hierChild5" presStyleCnt="0"/>
      <dgm:spPr/>
    </dgm:pt>
    <dgm:pt modelId="{E94810FA-76CA-4560-8289-64B7EA391148}" type="pres">
      <dgm:prSet presAssocID="{6D066EE0-154B-4C28-B780-AD3E24AE1AE5}" presName="hierChild5" presStyleCnt="0"/>
      <dgm:spPr/>
    </dgm:pt>
    <dgm:pt modelId="{4F427520-574F-471D-AF20-F0FFD8A18743}" type="pres">
      <dgm:prSet presAssocID="{676B5F68-830E-48D3-BB41-837671A228E5}" presName="Name37" presStyleLbl="parChTrans1D2" presStyleIdx="2" presStyleCnt="7"/>
      <dgm:spPr/>
      <dgm:t>
        <a:bodyPr/>
        <a:lstStyle/>
        <a:p>
          <a:endParaRPr lang="es-CL"/>
        </a:p>
      </dgm:t>
    </dgm:pt>
    <dgm:pt modelId="{ADFA8DA7-9A61-4F7A-8316-908D010C9DF0}" type="pres">
      <dgm:prSet presAssocID="{3511F96D-07C9-4370-9742-3C3ED5827239}" presName="hierRoot2" presStyleCnt="0">
        <dgm:presLayoutVars>
          <dgm:hierBranch val="init"/>
        </dgm:presLayoutVars>
      </dgm:prSet>
      <dgm:spPr/>
    </dgm:pt>
    <dgm:pt modelId="{A39799E5-0714-4F54-9804-501F760C0496}" type="pres">
      <dgm:prSet presAssocID="{3511F96D-07C9-4370-9742-3C3ED5827239}" presName="rootComposite" presStyleCnt="0"/>
      <dgm:spPr/>
    </dgm:pt>
    <dgm:pt modelId="{B32DCE8B-6B65-4F5F-BEC4-A8B0402F2799}" type="pres">
      <dgm:prSet presAssocID="{3511F96D-07C9-4370-9742-3C3ED5827239}" presName="rootText" presStyleLbl="node2" presStyleIdx="2" presStyleCnt="7" custScaleX="109770" custScaleY="153863">
        <dgm:presLayoutVars>
          <dgm:chPref val="3"/>
        </dgm:presLayoutVars>
      </dgm:prSet>
      <dgm:spPr/>
      <dgm:t>
        <a:bodyPr/>
        <a:lstStyle/>
        <a:p>
          <a:endParaRPr lang="es-CL"/>
        </a:p>
      </dgm:t>
    </dgm:pt>
    <dgm:pt modelId="{FBD805B9-CE40-4221-A05E-353B84CC4431}" type="pres">
      <dgm:prSet presAssocID="{3511F96D-07C9-4370-9742-3C3ED5827239}" presName="rootConnector" presStyleLbl="node2" presStyleIdx="2" presStyleCnt="7"/>
      <dgm:spPr/>
      <dgm:t>
        <a:bodyPr/>
        <a:lstStyle/>
        <a:p>
          <a:endParaRPr lang="es-CL"/>
        </a:p>
      </dgm:t>
    </dgm:pt>
    <dgm:pt modelId="{CF61ADE8-C5FD-498A-8C4A-4D60D6590CAD}" type="pres">
      <dgm:prSet presAssocID="{3511F96D-07C9-4370-9742-3C3ED5827239}" presName="hierChild4" presStyleCnt="0"/>
      <dgm:spPr/>
    </dgm:pt>
    <dgm:pt modelId="{AE7B34C3-1E4D-4B63-A601-1F6FB68E11FF}" type="pres">
      <dgm:prSet presAssocID="{2622D449-35C9-4463-A569-131D01BA0773}" presName="Name37" presStyleLbl="parChTrans1D3" presStyleIdx="6" presStyleCnt="20"/>
      <dgm:spPr/>
      <dgm:t>
        <a:bodyPr/>
        <a:lstStyle/>
        <a:p>
          <a:endParaRPr lang="es-CL"/>
        </a:p>
      </dgm:t>
    </dgm:pt>
    <dgm:pt modelId="{5487A140-1745-48EE-97FF-D81F73669FB0}" type="pres">
      <dgm:prSet presAssocID="{ABEEDA2B-84A3-4B94-85F8-EE466C9A45FD}" presName="hierRoot2" presStyleCnt="0">
        <dgm:presLayoutVars>
          <dgm:hierBranch val="init"/>
        </dgm:presLayoutVars>
      </dgm:prSet>
      <dgm:spPr/>
    </dgm:pt>
    <dgm:pt modelId="{F7340145-7853-4674-8F05-BE993B3C4E37}" type="pres">
      <dgm:prSet presAssocID="{ABEEDA2B-84A3-4B94-85F8-EE466C9A45FD}" presName="rootComposite" presStyleCnt="0"/>
      <dgm:spPr/>
    </dgm:pt>
    <dgm:pt modelId="{2D5AAB4A-964C-4C6B-B11E-53C259AB550C}" type="pres">
      <dgm:prSet presAssocID="{ABEEDA2B-84A3-4B94-85F8-EE466C9A45FD}" presName="rootText" presStyleLbl="node3" presStyleIdx="6" presStyleCnt="20">
        <dgm:presLayoutVars>
          <dgm:chPref val="3"/>
        </dgm:presLayoutVars>
      </dgm:prSet>
      <dgm:spPr/>
      <dgm:t>
        <a:bodyPr/>
        <a:lstStyle/>
        <a:p>
          <a:endParaRPr lang="es-CL"/>
        </a:p>
      </dgm:t>
    </dgm:pt>
    <dgm:pt modelId="{1E5144E8-EDFC-46A6-8A90-B0476445C745}" type="pres">
      <dgm:prSet presAssocID="{ABEEDA2B-84A3-4B94-85F8-EE466C9A45FD}" presName="rootConnector" presStyleLbl="node3" presStyleIdx="6" presStyleCnt="20"/>
      <dgm:spPr/>
      <dgm:t>
        <a:bodyPr/>
        <a:lstStyle/>
        <a:p>
          <a:endParaRPr lang="es-CL"/>
        </a:p>
      </dgm:t>
    </dgm:pt>
    <dgm:pt modelId="{464E5F0B-DAD7-4341-B2E5-AB8CC639C14C}" type="pres">
      <dgm:prSet presAssocID="{ABEEDA2B-84A3-4B94-85F8-EE466C9A45FD}" presName="hierChild4" presStyleCnt="0"/>
      <dgm:spPr/>
    </dgm:pt>
    <dgm:pt modelId="{6843AA8E-945B-42CB-96A7-FDD1495CD8BF}" type="pres">
      <dgm:prSet presAssocID="{ABEEDA2B-84A3-4B94-85F8-EE466C9A45FD}" presName="hierChild5" presStyleCnt="0"/>
      <dgm:spPr/>
    </dgm:pt>
    <dgm:pt modelId="{7483B5E7-FB89-496D-81AF-97A92E4545B7}" type="pres">
      <dgm:prSet presAssocID="{66B90843-6924-4CEC-AB1C-121947FF7103}" presName="Name37" presStyleLbl="parChTrans1D3" presStyleIdx="7" presStyleCnt="20"/>
      <dgm:spPr/>
      <dgm:t>
        <a:bodyPr/>
        <a:lstStyle/>
        <a:p>
          <a:endParaRPr lang="es-CL"/>
        </a:p>
      </dgm:t>
    </dgm:pt>
    <dgm:pt modelId="{B02DCF6D-2C13-4921-88C9-F94EF395C83F}" type="pres">
      <dgm:prSet presAssocID="{4BCA30BD-BB38-4751-A523-4F3790B9A04B}" presName="hierRoot2" presStyleCnt="0">
        <dgm:presLayoutVars>
          <dgm:hierBranch val="init"/>
        </dgm:presLayoutVars>
      </dgm:prSet>
      <dgm:spPr/>
    </dgm:pt>
    <dgm:pt modelId="{9FE4CAB7-DFE1-4F0C-88CB-FD1680454DEB}" type="pres">
      <dgm:prSet presAssocID="{4BCA30BD-BB38-4751-A523-4F3790B9A04B}" presName="rootComposite" presStyleCnt="0"/>
      <dgm:spPr/>
    </dgm:pt>
    <dgm:pt modelId="{C73E88DD-9264-439C-9CF1-4D3C2371A16E}" type="pres">
      <dgm:prSet presAssocID="{4BCA30BD-BB38-4751-A523-4F3790B9A04B}" presName="rootText" presStyleLbl="node3" presStyleIdx="7" presStyleCnt="20">
        <dgm:presLayoutVars>
          <dgm:chPref val="3"/>
        </dgm:presLayoutVars>
      </dgm:prSet>
      <dgm:spPr/>
      <dgm:t>
        <a:bodyPr/>
        <a:lstStyle/>
        <a:p>
          <a:endParaRPr lang="es-CL"/>
        </a:p>
      </dgm:t>
    </dgm:pt>
    <dgm:pt modelId="{414041AF-E2BD-4E02-9A98-D0DD4F048CDB}" type="pres">
      <dgm:prSet presAssocID="{4BCA30BD-BB38-4751-A523-4F3790B9A04B}" presName="rootConnector" presStyleLbl="node3" presStyleIdx="7" presStyleCnt="20"/>
      <dgm:spPr/>
      <dgm:t>
        <a:bodyPr/>
        <a:lstStyle/>
        <a:p>
          <a:endParaRPr lang="es-CL"/>
        </a:p>
      </dgm:t>
    </dgm:pt>
    <dgm:pt modelId="{ABCA1282-512B-4E77-ABCF-7A1CABB5CBA3}" type="pres">
      <dgm:prSet presAssocID="{4BCA30BD-BB38-4751-A523-4F3790B9A04B}" presName="hierChild4" presStyleCnt="0"/>
      <dgm:spPr/>
    </dgm:pt>
    <dgm:pt modelId="{07DF5F96-F26F-4042-95F9-41B7BD784ABE}" type="pres">
      <dgm:prSet presAssocID="{4BCA30BD-BB38-4751-A523-4F3790B9A04B}" presName="hierChild5" presStyleCnt="0"/>
      <dgm:spPr/>
    </dgm:pt>
    <dgm:pt modelId="{89BB1242-C934-43E4-BC5F-B4489EA0AA50}" type="pres">
      <dgm:prSet presAssocID="{3511F96D-07C9-4370-9742-3C3ED5827239}" presName="hierChild5" presStyleCnt="0"/>
      <dgm:spPr/>
    </dgm:pt>
    <dgm:pt modelId="{DF89F601-0F84-458E-A710-4F88414BCCBD}" type="pres">
      <dgm:prSet presAssocID="{E28B4F49-0488-4F87-9CF2-C6DAE429F564}" presName="Name37" presStyleLbl="parChTrans1D2" presStyleIdx="3" presStyleCnt="7"/>
      <dgm:spPr/>
      <dgm:t>
        <a:bodyPr/>
        <a:lstStyle/>
        <a:p>
          <a:endParaRPr lang="es-CL"/>
        </a:p>
      </dgm:t>
    </dgm:pt>
    <dgm:pt modelId="{4E8922E4-B601-4335-A5CA-769D3831D701}" type="pres">
      <dgm:prSet presAssocID="{268E76A2-F221-4563-AA72-3A3AD99381F5}" presName="hierRoot2" presStyleCnt="0">
        <dgm:presLayoutVars>
          <dgm:hierBranch val="init"/>
        </dgm:presLayoutVars>
      </dgm:prSet>
      <dgm:spPr/>
    </dgm:pt>
    <dgm:pt modelId="{BAB674FA-EF1C-4446-BD0B-ADB0C647E3D3}" type="pres">
      <dgm:prSet presAssocID="{268E76A2-F221-4563-AA72-3A3AD99381F5}" presName="rootComposite" presStyleCnt="0"/>
      <dgm:spPr/>
    </dgm:pt>
    <dgm:pt modelId="{9143E7DA-F03A-4F9D-B1FE-3374FCB70B28}" type="pres">
      <dgm:prSet presAssocID="{268E76A2-F221-4563-AA72-3A3AD99381F5}" presName="rootText" presStyleLbl="node2" presStyleIdx="3" presStyleCnt="7" custScaleX="109770" custScaleY="153863">
        <dgm:presLayoutVars>
          <dgm:chPref val="3"/>
        </dgm:presLayoutVars>
      </dgm:prSet>
      <dgm:spPr/>
      <dgm:t>
        <a:bodyPr/>
        <a:lstStyle/>
        <a:p>
          <a:endParaRPr lang="es-CL"/>
        </a:p>
      </dgm:t>
    </dgm:pt>
    <dgm:pt modelId="{508C15E7-329D-4129-B2FA-FF08AF4F2195}" type="pres">
      <dgm:prSet presAssocID="{268E76A2-F221-4563-AA72-3A3AD99381F5}" presName="rootConnector" presStyleLbl="node2" presStyleIdx="3" presStyleCnt="7"/>
      <dgm:spPr/>
      <dgm:t>
        <a:bodyPr/>
        <a:lstStyle/>
        <a:p>
          <a:endParaRPr lang="es-CL"/>
        </a:p>
      </dgm:t>
    </dgm:pt>
    <dgm:pt modelId="{888B3879-ADAC-4B83-AC0D-BE4E107B597F}" type="pres">
      <dgm:prSet presAssocID="{268E76A2-F221-4563-AA72-3A3AD99381F5}" presName="hierChild4" presStyleCnt="0"/>
      <dgm:spPr/>
    </dgm:pt>
    <dgm:pt modelId="{FFBEF634-FE07-404E-BBF2-872571450BC4}" type="pres">
      <dgm:prSet presAssocID="{72319606-E1AC-4D66-B609-576FA7E9C2DA}" presName="Name37" presStyleLbl="parChTrans1D3" presStyleIdx="8" presStyleCnt="20"/>
      <dgm:spPr/>
      <dgm:t>
        <a:bodyPr/>
        <a:lstStyle/>
        <a:p>
          <a:endParaRPr lang="es-CL"/>
        </a:p>
      </dgm:t>
    </dgm:pt>
    <dgm:pt modelId="{0E66733F-97B9-467E-8112-292307CDE6E6}" type="pres">
      <dgm:prSet presAssocID="{773043A0-07B7-475F-8D33-3932DEFB134F}" presName="hierRoot2" presStyleCnt="0">
        <dgm:presLayoutVars>
          <dgm:hierBranch val="init"/>
        </dgm:presLayoutVars>
      </dgm:prSet>
      <dgm:spPr/>
    </dgm:pt>
    <dgm:pt modelId="{BF2D716D-3EF3-4311-8547-B70B84056E2F}" type="pres">
      <dgm:prSet presAssocID="{773043A0-07B7-475F-8D33-3932DEFB134F}" presName="rootComposite" presStyleCnt="0"/>
      <dgm:spPr/>
    </dgm:pt>
    <dgm:pt modelId="{4DA89023-AA30-4FA1-AB2F-3D0CCE241377}" type="pres">
      <dgm:prSet presAssocID="{773043A0-07B7-475F-8D33-3932DEFB134F}" presName="rootText" presStyleLbl="node3" presStyleIdx="8" presStyleCnt="20">
        <dgm:presLayoutVars>
          <dgm:chPref val="3"/>
        </dgm:presLayoutVars>
      </dgm:prSet>
      <dgm:spPr/>
      <dgm:t>
        <a:bodyPr/>
        <a:lstStyle/>
        <a:p>
          <a:endParaRPr lang="es-CL"/>
        </a:p>
      </dgm:t>
    </dgm:pt>
    <dgm:pt modelId="{4788E862-0661-40CD-AECA-FF37D01CFA02}" type="pres">
      <dgm:prSet presAssocID="{773043A0-07B7-475F-8D33-3932DEFB134F}" presName="rootConnector" presStyleLbl="node3" presStyleIdx="8" presStyleCnt="20"/>
      <dgm:spPr/>
      <dgm:t>
        <a:bodyPr/>
        <a:lstStyle/>
        <a:p>
          <a:endParaRPr lang="es-CL"/>
        </a:p>
      </dgm:t>
    </dgm:pt>
    <dgm:pt modelId="{9C34BD77-B42E-41E6-8617-81A244021B02}" type="pres">
      <dgm:prSet presAssocID="{773043A0-07B7-475F-8D33-3932DEFB134F}" presName="hierChild4" presStyleCnt="0"/>
      <dgm:spPr/>
    </dgm:pt>
    <dgm:pt modelId="{1C89AC38-A0F6-444A-83DF-F43411B51490}" type="pres">
      <dgm:prSet presAssocID="{773043A0-07B7-475F-8D33-3932DEFB134F}" presName="hierChild5" presStyleCnt="0"/>
      <dgm:spPr/>
    </dgm:pt>
    <dgm:pt modelId="{3C86A8A9-2AF1-48F2-A6EC-07F05899FA4A}" type="pres">
      <dgm:prSet presAssocID="{25C50CDC-8549-427F-8CE3-5DA3C762147D}" presName="Name37" presStyleLbl="parChTrans1D3" presStyleIdx="9" presStyleCnt="20"/>
      <dgm:spPr/>
      <dgm:t>
        <a:bodyPr/>
        <a:lstStyle/>
        <a:p>
          <a:endParaRPr lang="es-CL"/>
        </a:p>
      </dgm:t>
    </dgm:pt>
    <dgm:pt modelId="{22FB37D9-D0E6-4DC4-B832-534BB31B11FC}" type="pres">
      <dgm:prSet presAssocID="{92A0E716-1E8D-4D73-BB0A-1E9E16E0FEA8}" presName="hierRoot2" presStyleCnt="0">
        <dgm:presLayoutVars>
          <dgm:hierBranch val="init"/>
        </dgm:presLayoutVars>
      </dgm:prSet>
      <dgm:spPr/>
    </dgm:pt>
    <dgm:pt modelId="{92609363-722E-49AC-99A3-41D863B30687}" type="pres">
      <dgm:prSet presAssocID="{92A0E716-1E8D-4D73-BB0A-1E9E16E0FEA8}" presName="rootComposite" presStyleCnt="0"/>
      <dgm:spPr/>
    </dgm:pt>
    <dgm:pt modelId="{9929E1A7-E9D7-4AC9-997E-AE8AE4300B0D}" type="pres">
      <dgm:prSet presAssocID="{92A0E716-1E8D-4D73-BB0A-1E9E16E0FEA8}" presName="rootText" presStyleLbl="node3" presStyleIdx="9" presStyleCnt="20">
        <dgm:presLayoutVars>
          <dgm:chPref val="3"/>
        </dgm:presLayoutVars>
      </dgm:prSet>
      <dgm:spPr/>
      <dgm:t>
        <a:bodyPr/>
        <a:lstStyle/>
        <a:p>
          <a:endParaRPr lang="es-CL"/>
        </a:p>
      </dgm:t>
    </dgm:pt>
    <dgm:pt modelId="{F626CCE5-9D49-4CA5-B8E0-DB5601AE6717}" type="pres">
      <dgm:prSet presAssocID="{92A0E716-1E8D-4D73-BB0A-1E9E16E0FEA8}" presName="rootConnector" presStyleLbl="node3" presStyleIdx="9" presStyleCnt="20"/>
      <dgm:spPr/>
      <dgm:t>
        <a:bodyPr/>
        <a:lstStyle/>
        <a:p>
          <a:endParaRPr lang="es-CL"/>
        </a:p>
      </dgm:t>
    </dgm:pt>
    <dgm:pt modelId="{B0BB9514-DDCE-4755-A316-186BB3A1116C}" type="pres">
      <dgm:prSet presAssocID="{92A0E716-1E8D-4D73-BB0A-1E9E16E0FEA8}" presName="hierChild4" presStyleCnt="0"/>
      <dgm:spPr/>
    </dgm:pt>
    <dgm:pt modelId="{BB885563-7676-41C6-B13A-9E5B393FE57B}" type="pres">
      <dgm:prSet presAssocID="{92A0E716-1E8D-4D73-BB0A-1E9E16E0FEA8}" presName="hierChild5" presStyleCnt="0"/>
      <dgm:spPr/>
    </dgm:pt>
    <dgm:pt modelId="{37C866C3-F91D-404E-8D77-BF2901335360}" type="pres">
      <dgm:prSet presAssocID="{27DD3F12-AFED-4052-848E-DD60F7C04366}" presName="Name37" presStyleLbl="parChTrans1D3" presStyleIdx="10" presStyleCnt="20"/>
      <dgm:spPr/>
      <dgm:t>
        <a:bodyPr/>
        <a:lstStyle/>
        <a:p>
          <a:endParaRPr lang="es-CL"/>
        </a:p>
      </dgm:t>
    </dgm:pt>
    <dgm:pt modelId="{A8B55308-3900-4BF8-B278-A0B9681AC5F6}" type="pres">
      <dgm:prSet presAssocID="{40D4EB4C-FC37-4089-9AD0-2FE80DDE9C54}" presName="hierRoot2" presStyleCnt="0">
        <dgm:presLayoutVars>
          <dgm:hierBranch val="init"/>
        </dgm:presLayoutVars>
      </dgm:prSet>
      <dgm:spPr/>
    </dgm:pt>
    <dgm:pt modelId="{2401FB09-ADE5-41B7-BD0C-444A91DD73BB}" type="pres">
      <dgm:prSet presAssocID="{40D4EB4C-FC37-4089-9AD0-2FE80DDE9C54}" presName="rootComposite" presStyleCnt="0"/>
      <dgm:spPr/>
    </dgm:pt>
    <dgm:pt modelId="{C69104DC-E44A-4B92-AE01-79F6067DC481}" type="pres">
      <dgm:prSet presAssocID="{40D4EB4C-FC37-4089-9AD0-2FE80DDE9C54}" presName="rootText" presStyleLbl="node3" presStyleIdx="10" presStyleCnt="20">
        <dgm:presLayoutVars>
          <dgm:chPref val="3"/>
        </dgm:presLayoutVars>
      </dgm:prSet>
      <dgm:spPr/>
      <dgm:t>
        <a:bodyPr/>
        <a:lstStyle/>
        <a:p>
          <a:endParaRPr lang="es-CL"/>
        </a:p>
      </dgm:t>
    </dgm:pt>
    <dgm:pt modelId="{9830CB0C-CDB6-4F29-B97A-A305E0F09A31}" type="pres">
      <dgm:prSet presAssocID="{40D4EB4C-FC37-4089-9AD0-2FE80DDE9C54}" presName="rootConnector" presStyleLbl="node3" presStyleIdx="10" presStyleCnt="20"/>
      <dgm:spPr/>
      <dgm:t>
        <a:bodyPr/>
        <a:lstStyle/>
        <a:p>
          <a:endParaRPr lang="es-CL"/>
        </a:p>
      </dgm:t>
    </dgm:pt>
    <dgm:pt modelId="{27B87DEF-E39B-4511-94DC-A798E02337AA}" type="pres">
      <dgm:prSet presAssocID="{40D4EB4C-FC37-4089-9AD0-2FE80DDE9C54}" presName="hierChild4" presStyleCnt="0"/>
      <dgm:spPr/>
    </dgm:pt>
    <dgm:pt modelId="{619EDB38-0FF9-40E5-BC49-089B250901D2}" type="pres">
      <dgm:prSet presAssocID="{40D4EB4C-FC37-4089-9AD0-2FE80DDE9C54}" presName="hierChild5" presStyleCnt="0"/>
      <dgm:spPr/>
    </dgm:pt>
    <dgm:pt modelId="{27EF0884-DE09-41AC-A790-98E7AD5EA783}" type="pres">
      <dgm:prSet presAssocID="{4705AE8B-C58B-4C84-85D0-033C28975C0F}" presName="Name37" presStyleLbl="parChTrans1D3" presStyleIdx="11" presStyleCnt="20"/>
      <dgm:spPr/>
      <dgm:t>
        <a:bodyPr/>
        <a:lstStyle/>
        <a:p>
          <a:endParaRPr lang="es-CL"/>
        </a:p>
      </dgm:t>
    </dgm:pt>
    <dgm:pt modelId="{69A97210-C863-4BD7-A2AE-37B91DC1BE37}" type="pres">
      <dgm:prSet presAssocID="{810A009D-4329-49F9-A45E-026406C6D54F}" presName="hierRoot2" presStyleCnt="0">
        <dgm:presLayoutVars>
          <dgm:hierBranch val="init"/>
        </dgm:presLayoutVars>
      </dgm:prSet>
      <dgm:spPr/>
    </dgm:pt>
    <dgm:pt modelId="{6C0021DC-4CB1-49CC-98D9-51474EC81D5D}" type="pres">
      <dgm:prSet presAssocID="{810A009D-4329-49F9-A45E-026406C6D54F}" presName="rootComposite" presStyleCnt="0"/>
      <dgm:spPr/>
    </dgm:pt>
    <dgm:pt modelId="{79223887-C516-458C-90E6-155D6B57FC71}" type="pres">
      <dgm:prSet presAssocID="{810A009D-4329-49F9-A45E-026406C6D54F}" presName="rootText" presStyleLbl="node3" presStyleIdx="11" presStyleCnt="20">
        <dgm:presLayoutVars>
          <dgm:chPref val="3"/>
        </dgm:presLayoutVars>
      </dgm:prSet>
      <dgm:spPr/>
      <dgm:t>
        <a:bodyPr/>
        <a:lstStyle/>
        <a:p>
          <a:endParaRPr lang="es-CL"/>
        </a:p>
      </dgm:t>
    </dgm:pt>
    <dgm:pt modelId="{7BADFCE0-1DF4-4FAB-B8F5-657C98D3030B}" type="pres">
      <dgm:prSet presAssocID="{810A009D-4329-49F9-A45E-026406C6D54F}" presName="rootConnector" presStyleLbl="node3" presStyleIdx="11" presStyleCnt="20"/>
      <dgm:spPr/>
      <dgm:t>
        <a:bodyPr/>
        <a:lstStyle/>
        <a:p>
          <a:endParaRPr lang="es-CL"/>
        </a:p>
      </dgm:t>
    </dgm:pt>
    <dgm:pt modelId="{92A04DA5-3D77-4070-97AE-9E5BA42E44B9}" type="pres">
      <dgm:prSet presAssocID="{810A009D-4329-49F9-A45E-026406C6D54F}" presName="hierChild4" presStyleCnt="0"/>
      <dgm:spPr/>
    </dgm:pt>
    <dgm:pt modelId="{1FC94DD3-3CD1-4AC6-94A7-B24C0C0332B8}" type="pres">
      <dgm:prSet presAssocID="{810A009D-4329-49F9-A45E-026406C6D54F}" presName="hierChild5" presStyleCnt="0"/>
      <dgm:spPr/>
    </dgm:pt>
    <dgm:pt modelId="{645107B9-2046-47CF-A496-84A75D259016}" type="pres">
      <dgm:prSet presAssocID="{268E76A2-F221-4563-AA72-3A3AD99381F5}" presName="hierChild5" presStyleCnt="0"/>
      <dgm:spPr/>
    </dgm:pt>
    <dgm:pt modelId="{A17C7457-7E6E-47C0-94AB-A67C1EFD69E3}" type="pres">
      <dgm:prSet presAssocID="{CA15CC2A-7695-4109-8726-893640025A16}" presName="Name37" presStyleLbl="parChTrans1D2" presStyleIdx="4" presStyleCnt="7"/>
      <dgm:spPr/>
      <dgm:t>
        <a:bodyPr/>
        <a:lstStyle/>
        <a:p>
          <a:endParaRPr lang="es-CL"/>
        </a:p>
      </dgm:t>
    </dgm:pt>
    <dgm:pt modelId="{24D8B820-5737-49E8-89CF-0204A46968AE}" type="pres">
      <dgm:prSet presAssocID="{57FBE87B-EDFB-4B66-A8A8-13C588FDCC42}" presName="hierRoot2" presStyleCnt="0">
        <dgm:presLayoutVars>
          <dgm:hierBranch val="init"/>
        </dgm:presLayoutVars>
      </dgm:prSet>
      <dgm:spPr/>
    </dgm:pt>
    <dgm:pt modelId="{9B508098-F9AE-40C3-A1BC-5EA354B8F71C}" type="pres">
      <dgm:prSet presAssocID="{57FBE87B-EDFB-4B66-A8A8-13C588FDCC42}" presName="rootComposite" presStyleCnt="0"/>
      <dgm:spPr/>
    </dgm:pt>
    <dgm:pt modelId="{E1BBBD3F-1BBD-442D-A1F9-F27AD6D586A2}" type="pres">
      <dgm:prSet presAssocID="{57FBE87B-EDFB-4B66-A8A8-13C588FDCC42}" presName="rootText" presStyleLbl="node2" presStyleIdx="4" presStyleCnt="7" custScaleX="186252" custScaleY="122614">
        <dgm:presLayoutVars>
          <dgm:chPref val="3"/>
        </dgm:presLayoutVars>
      </dgm:prSet>
      <dgm:spPr/>
      <dgm:t>
        <a:bodyPr/>
        <a:lstStyle/>
        <a:p>
          <a:endParaRPr lang="es-CL"/>
        </a:p>
      </dgm:t>
    </dgm:pt>
    <dgm:pt modelId="{2051E72E-5301-4D90-8651-2774ED4F014D}" type="pres">
      <dgm:prSet presAssocID="{57FBE87B-EDFB-4B66-A8A8-13C588FDCC42}" presName="rootConnector" presStyleLbl="node2" presStyleIdx="4" presStyleCnt="7"/>
      <dgm:spPr/>
      <dgm:t>
        <a:bodyPr/>
        <a:lstStyle/>
        <a:p>
          <a:endParaRPr lang="es-CL"/>
        </a:p>
      </dgm:t>
    </dgm:pt>
    <dgm:pt modelId="{B1467D13-55B4-4CE0-945C-8B8875EA14C7}" type="pres">
      <dgm:prSet presAssocID="{57FBE87B-EDFB-4B66-A8A8-13C588FDCC42}" presName="hierChild4" presStyleCnt="0"/>
      <dgm:spPr/>
    </dgm:pt>
    <dgm:pt modelId="{5AD17544-EB1F-483B-A3B6-D15622D3646A}" type="pres">
      <dgm:prSet presAssocID="{0943789C-5384-4BA3-B813-9F040A73DC4B}" presName="Name37" presStyleLbl="parChTrans1D3" presStyleIdx="12" presStyleCnt="20"/>
      <dgm:spPr/>
      <dgm:t>
        <a:bodyPr/>
        <a:lstStyle/>
        <a:p>
          <a:endParaRPr lang="es-CL"/>
        </a:p>
      </dgm:t>
    </dgm:pt>
    <dgm:pt modelId="{D3339123-F399-47F3-807A-4359099F757E}" type="pres">
      <dgm:prSet presAssocID="{C0ED96FC-791A-4836-9AAD-7FDCA97919B9}" presName="hierRoot2" presStyleCnt="0">
        <dgm:presLayoutVars>
          <dgm:hierBranch val="init"/>
        </dgm:presLayoutVars>
      </dgm:prSet>
      <dgm:spPr/>
    </dgm:pt>
    <dgm:pt modelId="{5F4C69CC-51D1-482F-9020-5F69C70113A8}" type="pres">
      <dgm:prSet presAssocID="{C0ED96FC-791A-4836-9AAD-7FDCA97919B9}" presName="rootComposite" presStyleCnt="0"/>
      <dgm:spPr/>
    </dgm:pt>
    <dgm:pt modelId="{98C7B2CB-8AEA-4255-A2C4-076B1C0860F9}" type="pres">
      <dgm:prSet presAssocID="{C0ED96FC-791A-4836-9AAD-7FDCA97919B9}" presName="rootText" presStyleLbl="node3" presStyleIdx="12" presStyleCnt="20" custScaleX="127304" custScaleY="147438">
        <dgm:presLayoutVars>
          <dgm:chPref val="3"/>
        </dgm:presLayoutVars>
      </dgm:prSet>
      <dgm:spPr/>
      <dgm:t>
        <a:bodyPr/>
        <a:lstStyle/>
        <a:p>
          <a:endParaRPr lang="es-CL"/>
        </a:p>
      </dgm:t>
    </dgm:pt>
    <dgm:pt modelId="{53FC5FD9-3111-4700-AC29-039C5CE67386}" type="pres">
      <dgm:prSet presAssocID="{C0ED96FC-791A-4836-9AAD-7FDCA97919B9}" presName="rootConnector" presStyleLbl="node3" presStyleIdx="12" presStyleCnt="20"/>
      <dgm:spPr/>
      <dgm:t>
        <a:bodyPr/>
        <a:lstStyle/>
        <a:p>
          <a:endParaRPr lang="es-CL"/>
        </a:p>
      </dgm:t>
    </dgm:pt>
    <dgm:pt modelId="{5B2D1D5D-2D35-4F96-A3E4-5B89D5D9EB3A}" type="pres">
      <dgm:prSet presAssocID="{C0ED96FC-791A-4836-9AAD-7FDCA97919B9}" presName="hierChild4" presStyleCnt="0"/>
      <dgm:spPr/>
    </dgm:pt>
    <dgm:pt modelId="{F69B5360-5323-42E5-91A6-A171BBAC3473}" type="pres">
      <dgm:prSet presAssocID="{C0ED96FC-791A-4836-9AAD-7FDCA97919B9}" presName="hierChild5" presStyleCnt="0"/>
      <dgm:spPr/>
    </dgm:pt>
    <dgm:pt modelId="{A0CC3ED9-51ED-410C-BE66-020A58E9D325}" type="pres">
      <dgm:prSet presAssocID="{91EF0147-6955-4769-90D2-64E5E1EF23C1}" presName="Name37" presStyleLbl="parChTrans1D3" presStyleIdx="13" presStyleCnt="20"/>
      <dgm:spPr/>
      <dgm:t>
        <a:bodyPr/>
        <a:lstStyle/>
        <a:p>
          <a:endParaRPr lang="es-CL"/>
        </a:p>
      </dgm:t>
    </dgm:pt>
    <dgm:pt modelId="{00487044-220F-43E9-9DB1-7C0DFE585DC1}" type="pres">
      <dgm:prSet presAssocID="{740C7445-4395-4731-9509-09BFB9C9A5A7}" presName="hierRoot2" presStyleCnt="0">
        <dgm:presLayoutVars>
          <dgm:hierBranch val="init"/>
        </dgm:presLayoutVars>
      </dgm:prSet>
      <dgm:spPr/>
    </dgm:pt>
    <dgm:pt modelId="{1D21E7B2-5FCD-4A80-934A-AF583C0031B8}" type="pres">
      <dgm:prSet presAssocID="{740C7445-4395-4731-9509-09BFB9C9A5A7}" presName="rootComposite" presStyleCnt="0"/>
      <dgm:spPr/>
    </dgm:pt>
    <dgm:pt modelId="{11768D85-63C5-4895-B38E-F3031BD55E15}" type="pres">
      <dgm:prSet presAssocID="{740C7445-4395-4731-9509-09BFB9C9A5A7}" presName="rootText" presStyleLbl="node3" presStyleIdx="13" presStyleCnt="20" custScaleX="127304" custScaleY="147438">
        <dgm:presLayoutVars>
          <dgm:chPref val="3"/>
        </dgm:presLayoutVars>
      </dgm:prSet>
      <dgm:spPr/>
      <dgm:t>
        <a:bodyPr/>
        <a:lstStyle/>
        <a:p>
          <a:endParaRPr lang="es-CL"/>
        </a:p>
      </dgm:t>
    </dgm:pt>
    <dgm:pt modelId="{82C6131D-8F3F-40B0-B352-1EF938CC6454}" type="pres">
      <dgm:prSet presAssocID="{740C7445-4395-4731-9509-09BFB9C9A5A7}" presName="rootConnector" presStyleLbl="node3" presStyleIdx="13" presStyleCnt="20"/>
      <dgm:spPr/>
      <dgm:t>
        <a:bodyPr/>
        <a:lstStyle/>
        <a:p>
          <a:endParaRPr lang="es-CL"/>
        </a:p>
      </dgm:t>
    </dgm:pt>
    <dgm:pt modelId="{82DDCFB8-0C56-4D52-8262-52944B8A8A87}" type="pres">
      <dgm:prSet presAssocID="{740C7445-4395-4731-9509-09BFB9C9A5A7}" presName="hierChild4" presStyleCnt="0"/>
      <dgm:spPr/>
    </dgm:pt>
    <dgm:pt modelId="{C59362AE-382C-4A84-9914-2F62394B7961}" type="pres">
      <dgm:prSet presAssocID="{740C7445-4395-4731-9509-09BFB9C9A5A7}" presName="hierChild5" presStyleCnt="0"/>
      <dgm:spPr/>
    </dgm:pt>
    <dgm:pt modelId="{D6E2AA8B-8053-408E-842E-E94A27BDADF8}" type="pres">
      <dgm:prSet presAssocID="{2B66B0C6-0967-46AD-A38F-F24326E77D74}" presName="Name37" presStyleLbl="parChTrans1D3" presStyleIdx="14" presStyleCnt="20"/>
      <dgm:spPr/>
      <dgm:t>
        <a:bodyPr/>
        <a:lstStyle/>
        <a:p>
          <a:endParaRPr lang="es-CL"/>
        </a:p>
      </dgm:t>
    </dgm:pt>
    <dgm:pt modelId="{9511B72D-B582-45A6-AC14-D1A1381F9FB1}" type="pres">
      <dgm:prSet presAssocID="{0BC56527-6262-4DAD-986D-CB90291BE3AE}" presName="hierRoot2" presStyleCnt="0">
        <dgm:presLayoutVars>
          <dgm:hierBranch val="init"/>
        </dgm:presLayoutVars>
      </dgm:prSet>
      <dgm:spPr/>
    </dgm:pt>
    <dgm:pt modelId="{CDCBDC36-5262-429A-829D-80C6AFB59B97}" type="pres">
      <dgm:prSet presAssocID="{0BC56527-6262-4DAD-986D-CB90291BE3AE}" presName="rootComposite" presStyleCnt="0"/>
      <dgm:spPr/>
    </dgm:pt>
    <dgm:pt modelId="{6FF2E5CE-2E31-404E-A0FD-FEF6C994FA3C}" type="pres">
      <dgm:prSet presAssocID="{0BC56527-6262-4DAD-986D-CB90291BE3AE}" presName="rootText" presStyleLbl="node3" presStyleIdx="14" presStyleCnt="20" custScaleX="127304" custScaleY="147438">
        <dgm:presLayoutVars>
          <dgm:chPref val="3"/>
        </dgm:presLayoutVars>
      </dgm:prSet>
      <dgm:spPr/>
      <dgm:t>
        <a:bodyPr/>
        <a:lstStyle/>
        <a:p>
          <a:endParaRPr lang="es-CL"/>
        </a:p>
      </dgm:t>
    </dgm:pt>
    <dgm:pt modelId="{6515A91D-5694-4888-8D5A-1564E8B566E4}" type="pres">
      <dgm:prSet presAssocID="{0BC56527-6262-4DAD-986D-CB90291BE3AE}" presName="rootConnector" presStyleLbl="node3" presStyleIdx="14" presStyleCnt="20"/>
      <dgm:spPr/>
      <dgm:t>
        <a:bodyPr/>
        <a:lstStyle/>
        <a:p>
          <a:endParaRPr lang="es-CL"/>
        </a:p>
      </dgm:t>
    </dgm:pt>
    <dgm:pt modelId="{FC41E42F-3BE2-4848-83E0-E5CAD2ED7939}" type="pres">
      <dgm:prSet presAssocID="{0BC56527-6262-4DAD-986D-CB90291BE3AE}" presName="hierChild4" presStyleCnt="0"/>
      <dgm:spPr/>
    </dgm:pt>
    <dgm:pt modelId="{5F01E249-D6BA-4631-99CB-341A2DCB50C6}" type="pres">
      <dgm:prSet presAssocID="{0BC56527-6262-4DAD-986D-CB90291BE3AE}" presName="hierChild5" presStyleCnt="0"/>
      <dgm:spPr/>
    </dgm:pt>
    <dgm:pt modelId="{40EA04DA-4693-427A-9448-B0E9BB756A25}" type="pres">
      <dgm:prSet presAssocID="{A7385AFF-C0FA-436E-B25A-FDC2E6BD8EB5}" presName="Name37" presStyleLbl="parChTrans1D3" presStyleIdx="15" presStyleCnt="20"/>
      <dgm:spPr/>
      <dgm:t>
        <a:bodyPr/>
        <a:lstStyle/>
        <a:p>
          <a:endParaRPr lang="es-CL"/>
        </a:p>
      </dgm:t>
    </dgm:pt>
    <dgm:pt modelId="{69DEEAFB-B3B4-4444-9526-3D398BA61007}" type="pres">
      <dgm:prSet presAssocID="{8FBBEC84-A9DF-4170-AD44-8838C89F906B}" presName="hierRoot2" presStyleCnt="0">
        <dgm:presLayoutVars>
          <dgm:hierBranch val="init"/>
        </dgm:presLayoutVars>
      </dgm:prSet>
      <dgm:spPr/>
    </dgm:pt>
    <dgm:pt modelId="{D99BB69B-3EEB-4E0E-AAAD-4DF3E9E7065A}" type="pres">
      <dgm:prSet presAssocID="{8FBBEC84-A9DF-4170-AD44-8838C89F906B}" presName="rootComposite" presStyleCnt="0"/>
      <dgm:spPr/>
    </dgm:pt>
    <dgm:pt modelId="{42FC0858-9A58-4438-BA27-FBA6090040AE}" type="pres">
      <dgm:prSet presAssocID="{8FBBEC84-A9DF-4170-AD44-8838C89F906B}" presName="rootText" presStyleLbl="node3" presStyleIdx="15" presStyleCnt="20" custScaleX="127304" custScaleY="147438">
        <dgm:presLayoutVars>
          <dgm:chPref val="3"/>
        </dgm:presLayoutVars>
      </dgm:prSet>
      <dgm:spPr/>
      <dgm:t>
        <a:bodyPr/>
        <a:lstStyle/>
        <a:p>
          <a:endParaRPr lang="es-CL"/>
        </a:p>
      </dgm:t>
    </dgm:pt>
    <dgm:pt modelId="{3E00530F-5348-4CDB-B683-2B894D6264B1}" type="pres">
      <dgm:prSet presAssocID="{8FBBEC84-A9DF-4170-AD44-8838C89F906B}" presName="rootConnector" presStyleLbl="node3" presStyleIdx="15" presStyleCnt="20"/>
      <dgm:spPr/>
      <dgm:t>
        <a:bodyPr/>
        <a:lstStyle/>
        <a:p>
          <a:endParaRPr lang="es-CL"/>
        </a:p>
      </dgm:t>
    </dgm:pt>
    <dgm:pt modelId="{3E45AB58-DC2E-4959-94A7-A6A7261AE563}" type="pres">
      <dgm:prSet presAssocID="{8FBBEC84-A9DF-4170-AD44-8838C89F906B}" presName="hierChild4" presStyleCnt="0"/>
      <dgm:spPr/>
    </dgm:pt>
    <dgm:pt modelId="{98DC5261-5625-4683-A05C-5337CDC76A1A}" type="pres">
      <dgm:prSet presAssocID="{8FBBEC84-A9DF-4170-AD44-8838C89F906B}" presName="hierChild5" presStyleCnt="0"/>
      <dgm:spPr/>
    </dgm:pt>
    <dgm:pt modelId="{831B2E45-ECE4-4B6C-9AB6-55384432E472}" type="pres">
      <dgm:prSet presAssocID="{2165DEFF-5510-4417-ABFE-EDC58822C711}" presName="Name37" presStyleLbl="parChTrans1D3" presStyleIdx="16" presStyleCnt="20"/>
      <dgm:spPr/>
      <dgm:t>
        <a:bodyPr/>
        <a:lstStyle/>
        <a:p>
          <a:endParaRPr lang="es-CL"/>
        </a:p>
      </dgm:t>
    </dgm:pt>
    <dgm:pt modelId="{13AC0A0C-3349-44C3-8E3D-4F9047C251BC}" type="pres">
      <dgm:prSet presAssocID="{20B8AA87-2924-4D6A-9E28-4AB2ADE1997F}" presName="hierRoot2" presStyleCnt="0">
        <dgm:presLayoutVars>
          <dgm:hierBranch val="init"/>
        </dgm:presLayoutVars>
      </dgm:prSet>
      <dgm:spPr/>
    </dgm:pt>
    <dgm:pt modelId="{8AA8B0E8-3424-4C8D-A8D2-040367937EEB}" type="pres">
      <dgm:prSet presAssocID="{20B8AA87-2924-4D6A-9E28-4AB2ADE1997F}" presName="rootComposite" presStyleCnt="0"/>
      <dgm:spPr/>
    </dgm:pt>
    <dgm:pt modelId="{33F1C3A7-C49B-4370-B511-029924628FEB}" type="pres">
      <dgm:prSet presAssocID="{20B8AA87-2924-4D6A-9E28-4AB2ADE1997F}" presName="rootText" presStyleLbl="node3" presStyleIdx="16" presStyleCnt="20" custScaleX="127304" custScaleY="147438">
        <dgm:presLayoutVars>
          <dgm:chPref val="3"/>
        </dgm:presLayoutVars>
      </dgm:prSet>
      <dgm:spPr/>
      <dgm:t>
        <a:bodyPr/>
        <a:lstStyle/>
        <a:p>
          <a:endParaRPr lang="es-CL"/>
        </a:p>
      </dgm:t>
    </dgm:pt>
    <dgm:pt modelId="{12B43FF3-978D-40A8-8E8B-3A7EDB09E866}" type="pres">
      <dgm:prSet presAssocID="{20B8AA87-2924-4D6A-9E28-4AB2ADE1997F}" presName="rootConnector" presStyleLbl="node3" presStyleIdx="16" presStyleCnt="20"/>
      <dgm:spPr/>
      <dgm:t>
        <a:bodyPr/>
        <a:lstStyle/>
        <a:p>
          <a:endParaRPr lang="es-CL"/>
        </a:p>
      </dgm:t>
    </dgm:pt>
    <dgm:pt modelId="{0D991A8E-BCE2-4C1D-8E78-14D6B392335A}" type="pres">
      <dgm:prSet presAssocID="{20B8AA87-2924-4D6A-9E28-4AB2ADE1997F}" presName="hierChild4" presStyleCnt="0"/>
      <dgm:spPr/>
    </dgm:pt>
    <dgm:pt modelId="{795BF8ED-5C59-4316-B8AF-DACB3FE7AFFC}" type="pres">
      <dgm:prSet presAssocID="{20B8AA87-2924-4D6A-9E28-4AB2ADE1997F}" presName="hierChild5" presStyleCnt="0"/>
      <dgm:spPr/>
    </dgm:pt>
    <dgm:pt modelId="{13821E8E-C5F8-4BC2-9F99-6825E70CA34B}" type="pres">
      <dgm:prSet presAssocID="{8E95EECF-9DCB-49A2-B366-E8C15FB9143D}" presName="Name37" presStyleLbl="parChTrans1D3" presStyleIdx="17" presStyleCnt="20"/>
      <dgm:spPr/>
      <dgm:t>
        <a:bodyPr/>
        <a:lstStyle/>
        <a:p>
          <a:endParaRPr lang="es-CL"/>
        </a:p>
      </dgm:t>
    </dgm:pt>
    <dgm:pt modelId="{ABF2A960-FEDC-4BD9-BCC2-BF855B7E3AA6}" type="pres">
      <dgm:prSet presAssocID="{C5A40ADD-750D-456B-9F8E-398803929999}" presName="hierRoot2" presStyleCnt="0">
        <dgm:presLayoutVars>
          <dgm:hierBranch val="init"/>
        </dgm:presLayoutVars>
      </dgm:prSet>
      <dgm:spPr/>
    </dgm:pt>
    <dgm:pt modelId="{31C25982-2DE6-498D-A23F-FE00A65CCA66}" type="pres">
      <dgm:prSet presAssocID="{C5A40ADD-750D-456B-9F8E-398803929999}" presName="rootComposite" presStyleCnt="0"/>
      <dgm:spPr/>
    </dgm:pt>
    <dgm:pt modelId="{6699A241-564A-4C75-8235-A6A91E9C832B}" type="pres">
      <dgm:prSet presAssocID="{C5A40ADD-750D-456B-9F8E-398803929999}" presName="rootText" presStyleLbl="node3" presStyleIdx="17" presStyleCnt="20" custScaleX="127304" custScaleY="147438">
        <dgm:presLayoutVars>
          <dgm:chPref val="3"/>
        </dgm:presLayoutVars>
      </dgm:prSet>
      <dgm:spPr/>
      <dgm:t>
        <a:bodyPr/>
        <a:lstStyle/>
        <a:p>
          <a:endParaRPr lang="es-CL"/>
        </a:p>
      </dgm:t>
    </dgm:pt>
    <dgm:pt modelId="{91EDC63C-8A70-4700-A517-FCF113A68509}" type="pres">
      <dgm:prSet presAssocID="{C5A40ADD-750D-456B-9F8E-398803929999}" presName="rootConnector" presStyleLbl="node3" presStyleIdx="17" presStyleCnt="20"/>
      <dgm:spPr/>
      <dgm:t>
        <a:bodyPr/>
        <a:lstStyle/>
        <a:p>
          <a:endParaRPr lang="es-CL"/>
        </a:p>
      </dgm:t>
    </dgm:pt>
    <dgm:pt modelId="{A3C7B337-3D34-4325-8606-6E671E0FD791}" type="pres">
      <dgm:prSet presAssocID="{C5A40ADD-750D-456B-9F8E-398803929999}" presName="hierChild4" presStyleCnt="0"/>
      <dgm:spPr/>
    </dgm:pt>
    <dgm:pt modelId="{A66A2EF9-AE85-4AB9-953A-8D2EB84395DB}" type="pres">
      <dgm:prSet presAssocID="{C5A40ADD-750D-456B-9F8E-398803929999}" presName="hierChild5" presStyleCnt="0"/>
      <dgm:spPr/>
    </dgm:pt>
    <dgm:pt modelId="{9D4CABD0-4D00-4DAA-B936-A37268CE4167}" type="pres">
      <dgm:prSet presAssocID="{57FBE87B-EDFB-4B66-A8A8-13C588FDCC42}" presName="hierChild5" presStyleCnt="0"/>
      <dgm:spPr/>
    </dgm:pt>
    <dgm:pt modelId="{2C0AB967-945D-4E60-A1EE-EC1A16F1F293}" type="pres">
      <dgm:prSet presAssocID="{23301E34-536A-4B8A-9C1F-163C1177A7C9}" presName="Name37" presStyleLbl="parChTrans1D2" presStyleIdx="5" presStyleCnt="7"/>
      <dgm:spPr/>
      <dgm:t>
        <a:bodyPr/>
        <a:lstStyle/>
        <a:p>
          <a:endParaRPr lang="es-CL"/>
        </a:p>
      </dgm:t>
    </dgm:pt>
    <dgm:pt modelId="{7C57DEA2-BD87-48EC-BB02-6E1FCEFAE411}" type="pres">
      <dgm:prSet presAssocID="{08F24999-701B-4D11-A124-FAB8C2826D89}" presName="hierRoot2" presStyleCnt="0">
        <dgm:presLayoutVars>
          <dgm:hierBranch val="init"/>
        </dgm:presLayoutVars>
      </dgm:prSet>
      <dgm:spPr/>
    </dgm:pt>
    <dgm:pt modelId="{C6954917-112A-4543-825F-7A3D9000F8E8}" type="pres">
      <dgm:prSet presAssocID="{08F24999-701B-4D11-A124-FAB8C2826D89}" presName="rootComposite" presStyleCnt="0"/>
      <dgm:spPr/>
    </dgm:pt>
    <dgm:pt modelId="{6691A37E-0AAF-4FE2-B170-29F396F8AFB5}" type="pres">
      <dgm:prSet presAssocID="{08F24999-701B-4D11-A124-FAB8C2826D89}" presName="rootText" presStyleLbl="node2" presStyleIdx="5" presStyleCnt="7" custScaleX="109770" custScaleY="153863">
        <dgm:presLayoutVars>
          <dgm:chPref val="3"/>
        </dgm:presLayoutVars>
      </dgm:prSet>
      <dgm:spPr/>
      <dgm:t>
        <a:bodyPr/>
        <a:lstStyle/>
        <a:p>
          <a:endParaRPr lang="es-CL"/>
        </a:p>
      </dgm:t>
    </dgm:pt>
    <dgm:pt modelId="{D27A16BB-B205-4F90-8675-4FDA1FF2DB51}" type="pres">
      <dgm:prSet presAssocID="{08F24999-701B-4D11-A124-FAB8C2826D89}" presName="rootConnector" presStyleLbl="node2" presStyleIdx="5" presStyleCnt="7"/>
      <dgm:spPr/>
      <dgm:t>
        <a:bodyPr/>
        <a:lstStyle/>
        <a:p>
          <a:endParaRPr lang="es-CL"/>
        </a:p>
      </dgm:t>
    </dgm:pt>
    <dgm:pt modelId="{AE4CC022-2DCA-4E8A-909F-EB24C1E9398C}" type="pres">
      <dgm:prSet presAssocID="{08F24999-701B-4D11-A124-FAB8C2826D89}" presName="hierChild4" presStyleCnt="0"/>
      <dgm:spPr/>
    </dgm:pt>
    <dgm:pt modelId="{372CB138-D8AA-46F5-A6EF-B842439A0E4E}" type="pres">
      <dgm:prSet presAssocID="{66A11981-8EB7-4054-9797-57656879155A}" presName="Name37" presStyleLbl="parChTrans1D3" presStyleIdx="18" presStyleCnt="20"/>
      <dgm:spPr/>
      <dgm:t>
        <a:bodyPr/>
        <a:lstStyle/>
        <a:p>
          <a:endParaRPr lang="es-CL"/>
        </a:p>
      </dgm:t>
    </dgm:pt>
    <dgm:pt modelId="{3538399D-8F80-4D34-B2ED-F92064C05760}" type="pres">
      <dgm:prSet presAssocID="{09DBF512-3FA5-4121-9E8B-250FE3ADA3AE}" presName="hierRoot2" presStyleCnt="0">
        <dgm:presLayoutVars>
          <dgm:hierBranch val="init"/>
        </dgm:presLayoutVars>
      </dgm:prSet>
      <dgm:spPr/>
    </dgm:pt>
    <dgm:pt modelId="{699751E7-C805-4655-8B40-19781BF0AA60}" type="pres">
      <dgm:prSet presAssocID="{09DBF512-3FA5-4121-9E8B-250FE3ADA3AE}" presName="rootComposite" presStyleCnt="0"/>
      <dgm:spPr/>
    </dgm:pt>
    <dgm:pt modelId="{BF009F11-C867-4BA9-8178-B4B42B011ED9}" type="pres">
      <dgm:prSet presAssocID="{09DBF512-3FA5-4121-9E8B-250FE3ADA3AE}" presName="rootText" presStyleLbl="node3" presStyleIdx="18" presStyleCnt="20">
        <dgm:presLayoutVars>
          <dgm:chPref val="3"/>
        </dgm:presLayoutVars>
      </dgm:prSet>
      <dgm:spPr/>
      <dgm:t>
        <a:bodyPr/>
        <a:lstStyle/>
        <a:p>
          <a:endParaRPr lang="es-CL"/>
        </a:p>
      </dgm:t>
    </dgm:pt>
    <dgm:pt modelId="{9549E807-86A0-4C5F-9D1E-5064295F68D9}" type="pres">
      <dgm:prSet presAssocID="{09DBF512-3FA5-4121-9E8B-250FE3ADA3AE}" presName="rootConnector" presStyleLbl="node3" presStyleIdx="18" presStyleCnt="20"/>
      <dgm:spPr/>
      <dgm:t>
        <a:bodyPr/>
        <a:lstStyle/>
        <a:p>
          <a:endParaRPr lang="es-CL"/>
        </a:p>
      </dgm:t>
    </dgm:pt>
    <dgm:pt modelId="{C55E6FB2-02E1-48C0-B08D-644F34F81954}" type="pres">
      <dgm:prSet presAssocID="{09DBF512-3FA5-4121-9E8B-250FE3ADA3AE}" presName="hierChild4" presStyleCnt="0"/>
      <dgm:spPr/>
    </dgm:pt>
    <dgm:pt modelId="{DDAC8187-130E-4116-AE51-6F4B2A9A15EB}" type="pres">
      <dgm:prSet presAssocID="{09DBF512-3FA5-4121-9E8B-250FE3ADA3AE}" presName="hierChild5" presStyleCnt="0"/>
      <dgm:spPr/>
    </dgm:pt>
    <dgm:pt modelId="{A3E7F762-B7EC-4B00-85AE-F7714F205133}" type="pres">
      <dgm:prSet presAssocID="{08F24999-701B-4D11-A124-FAB8C2826D89}" presName="hierChild5" presStyleCnt="0"/>
      <dgm:spPr/>
    </dgm:pt>
    <dgm:pt modelId="{151989B1-92CF-45CF-B9C3-B665A58D7ED4}" type="pres">
      <dgm:prSet presAssocID="{168D99BD-C707-48BE-AAF6-6C20E7CD8E82}" presName="Name37" presStyleLbl="parChTrans1D2" presStyleIdx="6" presStyleCnt="7"/>
      <dgm:spPr/>
      <dgm:t>
        <a:bodyPr/>
        <a:lstStyle/>
        <a:p>
          <a:endParaRPr lang="es-CL"/>
        </a:p>
      </dgm:t>
    </dgm:pt>
    <dgm:pt modelId="{8B155C71-90AF-40DE-B1E1-A6C1A6189B4D}" type="pres">
      <dgm:prSet presAssocID="{CFA7B0F1-50F5-4E5E-9714-4D9245138B97}" presName="hierRoot2" presStyleCnt="0">
        <dgm:presLayoutVars>
          <dgm:hierBranch val="init"/>
        </dgm:presLayoutVars>
      </dgm:prSet>
      <dgm:spPr/>
    </dgm:pt>
    <dgm:pt modelId="{F91985BB-82AA-430F-8892-8DB6945308BF}" type="pres">
      <dgm:prSet presAssocID="{CFA7B0F1-50F5-4E5E-9714-4D9245138B97}" presName="rootComposite" presStyleCnt="0"/>
      <dgm:spPr/>
    </dgm:pt>
    <dgm:pt modelId="{BEE8D410-655B-4592-AA04-4D3E0EA98BB9}" type="pres">
      <dgm:prSet presAssocID="{CFA7B0F1-50F5-4E5E-9714-4D9245138B97}" presName="rootText" presStyleLbl="node2" presStyleIdx="6" presStyleCnt="7" custScaleX="109770" custScaleY="153863">
        <dgm:presLayoutVars>
          <dgm:chPref val="3"/>
        </dgm:presLayoutVars>
      </dgm:prSet>
      <dgm:spPr/>
      <dgm:t>
        <a:bodyPr/>
        <a:lstStyle/>
        <a:p>
          <a:endParaRPr lang="es-CL"/>
        </a:p>
      </dgm:t>
    </dgm:pt>
    <dgm:pt modelId="{B68BB77C-C70E-4599-B528-B351FCA8E6DF}" type="pres">
      <dgm:prSet presAssocID="{CFA7B0F1-50F5-4E5E-9714-4D9245138B97}" presName="rootConnector" presStyleLbl="node2" presStyleIdx="6" presStyleCnt="7"/>
      <dgm:spPr/>
      <dgm:t>
        <a:bodyPr/>
        <a:lstStyle/>
        <a:p>
          <a:endParaRPr lang="es-CL"/>
        </a:p>
      </dgm:t>
    </dgm:pt>
    <dgm:pt modelId="{42D7A5F1-1EAD-46EB-9A95-A542E5F6AF87}" type="pres">
      <dgm:prSet presAssocID="{CFA7B0F1-50F5-4E5E-9714-4D9245138B97}" presName="hierChild4" presStyleCnt="0"/>
      <dgm:spPr/>
    </dgm:pt>
    <dgm:pt modelId="{15C1F675-DC45-4306-821D-799BA580300E}" type="pres">
      <dgm:prSet presAssocID="{76639BAD-1AAD-4231-9258-81A98C126A55}" presName="Name37" presStyleLbl="parChTrans1D3" presStyleIdx="19" presStyleCnt="20"/>
      <dgm:spPr/>
      <dgm:t>
        <a:bodyPr/>
        <a:lstStyle/>
        <a:p>
          <a:endParaRPr lang="es-CL"/>
        </a:p>
      </dgm:t>
    </dgm:pt>
    <dgm:pt modelId="{7DE4B38F-D041-42E3-AD7E-AE8036F2510A}" type="pres">
      <dgm:prSet presAssocID="{9FA5A389-B2BD-408C-94AB-11F8F121868E}" presName="hierRoot2" presStyleCnt="0">
        <dgm:presLayoutVars>
          <dgm:hierBranch val="init"/>
        </dgm:presLayoutVars>
      </dgm:prSet>
      <dgm:spPr/>
    </dgm:pt>
    <dgm:pt modelId="{DE1062FF-2822-4C03-84CC-35DB95D58636}" type="pres">
      <dgm:prSet presAssocID="{9FA5A389-B2BD-408C-94AB-11F8F121868E}" presName="rootComposite" presStyleCnt="0"/>
      <dgm:spPr/>
    </dgm:pt>
    <dgm:pt modelId="{717D79CB-0FE3-477D-94DE-D345B09BF16E}" type="pres">
      <dgm:prSet presAssocID="{9FA5A389-B2BD-408C-94AB-11F8F121868E}" presName="rootText" presStyleLbl="node3" presStyleIdx="19" presStyleCnt="20">
        <dgm:presLayoutVars>
          <dgm:chPref val="3"/>
        </dgm:presLayoutVars>
      </dgm:prSet>
      <dgm:spPr/>
      <dgm:t>
        <a:bodyPr/>
        <a:lstStyle/>
        <a:p>
          <a:endParaRPr lang="es-CL"/>
        </a:p>
      </dgm:t>
    </dgm:pt>
    <dgm:pt modelId="{2234E508-D699-47CF-9B3C-065E68D2700F}" type="pres">
      <dgm:prSet presAssocID="{9FA5A389-B2BD-408C-94AB-11F8F121868E}" presName="rootConnector" presStyleLbl="node3" presStyleIdx="19" presStyleCnt="20"/>
      <dgm:spPr/>
      <dgm:t>
        <a:bodyPr/>
        <a:lstStyle/>
        <a:p>
          <a:endParaRPr lang="es-CL"/>
        </a:p>
      </dgm:t>
    </dgm:pt>
    <dgm:pt modelId="{1D2987C0-CE8F-42D5-A7FC-7F78E7A30CDD}" type="pres">
      <dgm:prSet presAssocID="{9FA5A389-B2BD-408C-94AB-11F8F121868E}" presName="hierChild4" presStyleCnt="0"/>
      <dgm:spPr/>
    </dgm:pt>
    <dgm:pt modelId="{9213BAD8-F827-4B0D-9931-1529428CC533}" type="pres">
      <dgm:prSet presAssocID="{9FA5A389-B2BD-408C-94AB-11F8F121868E}" presName="hierChild5" presStyleCnt="0"/>
      <dgm:spPr/>
    </dgm:pt>
    <dgm:pt modelId="{41A30FCC-C9AD-42B4-8666-0BC856B0A63E}" type="pres">
      <dgm:prSet presAssocID="{CFA7B0F1-50F5-4E5E-9714-4D9245138B97}" presName="hierChild5" presStyleCnt="0"/>
      <dgm:spPr/>
    </dgm:pt>
    <dgm:pt modelId="{74F48296-32EB-4D6B-B315-1B651AED9B8E}" type="pres">
      <dgm:prSet presAssocID="{9C26E70B-CCAB-4990-B92D-CCBE9697D4D0}" presName="hierChild3" presStyleCnt="0"/>
      <dgm:spPr/>
    </dgm:pt>
  </dgm:ptLst>
  <dgm:cxnLst>
    <dgm:cxn modelId="{7B286C4F-3846-4CCD-9E30-AC9E0C5355C0}" type="presOf" srcId="{676B5F68-830E-48D3-BB41-837671A228E5}" destId="{4F427520-574F-471D-AF20-F0FFD8A18743}" srcOrd="0" destOrd="0" presId="urn:microsoft.com/office/officeart/2005/8/layout/orgChart1"/>
    <dgm:cxn modelId="{9986FE2B-C12B-4C6E-BF25-E7AB6D127277}" srcId="{9C26E70B-CCAB-4990-B92D-CCBE9697D4D0}" destId="{57FBE87B-EDFB-4B66-A8A8-13C588FDCC42}" srcOrd="4" destOrd="0" parTransId="{CA15CC2A-7695-4109-8726-893640025A16}" sibTransId="{A91BA678-C764-4598-B4D8-E97E6BE8DBDE}"/>
    <dgm:cxn modelId="{5757CC67-1238-46CF-8F74-259FBD83AE89}" type="presOf" srcId="{25C50CDC-8549-427F-8CE3-5DA3C762147D}" destId="{3C86A8A9-2AF1-48F2-A6EC-07F05899FA4A}" srcOrd="0" destOrd="0" presId="urn:microsoft.com/office/officeart/2005/8/layout/orgChart1"/>
    <dgm:cxn modelId="{5886D5CC-0219-4AB2-8F09-0C084D1A238D}" type="presOf" srcId="{20B8AA87-2924-4D6A-9E28-4AB2ADE1997F}" destId="{12B43FF3-978D-40A8-8E8B-3A7EDB09E866}" srcOrd="1" destOrd="0" presId="urn:microsoft.com/office/officeart/2005/8/layout/orgChart1"/>
    <dgm:cxn modelId="{3ED5D703-673E-4407-8B94-22BDFAD3032F}" type="presOf" srcId="{76639BAD-1AAD-4231-9258-81A98C126A55}" destId="{15C1F675-DC45-4306-821D-799BA580300E}" srcOrd="0" destOrd="0" presId="urn:microsoft.com/office/officeart/2005/8/layout/orgChart1"/>
    <dgm:cxn modelId="{F43086AD-51BE-4BDB-80D2-A670A2DF381C}" type="presOf" srcId="{3511F96D-07C9-4370-9742-3C3ED5827239}" destId="{B32DCE8B-6B65-4F5F-BEC4-A8B0402F2799}" srcOrd="0" destOrd="0" presId="urn:microsoft.com/office/officeart/2005/8/layout/orgChart1"/>
    <dgm:cxn modelId="{75A803B4-C337-42EA-85D1-21743843FD8A}" type="presOf" srcId="{168D99BD-C707-48BE-AAF6-6C20E7CD8E82}" destId="{151989B1-92CF-45CF-B9C3-B665A58D7ED4}" srcOrd="0" destOrd="0" presId="urn:microsoft.com/office/officeart/2005/8/layout/orgChart1"/>
    <dgm:cxn modelId="{0E34042C-9FE2-48A3-B3C7-00D28795E3F3}" type="presOf" srcId="{09DBF512-3FA5-4121-9E8B-250FE3ADA3AE}" destId="{BF009F11-C867-4BA9-8178-B4B42B011ED9}" srcOrd="0" destOrd="0" presId="urn:microsoft.com/office/officeart/2005/8/layout/orgChart1"/>
    <dgm:cxn modelId="{9C38BE6B-C343-4859-9E7E-1B9E8CFE63CE}" srcId="{CFA7B0F1-50F5-4E5E-9714-4D9245138B97}" destId="{9FA5A389-B2BD-408C-94AB-11F8F121868E}" srcOrd="0" destOrd="0" parTransId="{76639BAD-1AAD-4231-9258-81A98C126A55}" sibTransId="{8ADE31C8-F0DB-499E-B0E4-81FBB1A6F397}"/>
    <dgm:cxn modelId="{793A6DEC-F7FA-41D7-8E84-E79B0181065B}" srcId="{9C26E70B-CCAB-4990-B92D-CCBE9697D4D0}" destId="{3511F96D-07C9-4370-9742-3C3ED5827239}" srcOrd="2" destOrd="0" parTransId="{676B5F68-830E-48D3-BB41-837671A228E5}" sibTransId="{F0EE2D89-6BE0-41DD-BC95-07FFEE61BA6A}"/>
    <dgm:cxn modelId="{4D5875A9-3ABD-405A-B7A0-23A797A18118}" type="presOf" srcId="{6D066EE0-154B-4C28-B780-AD3E24AE1AE5}" destId="{41B47DD7-08BD-4A98-B399-D405D00B4956}" srcOrd="0" destOrd="0" presId="urn:microsoft.com/office/officeart/2005/8/layout/orgChart1"/>
    <dgm:cxn modelId="{CE9984AC-350F-4B5D-92EF-E6D288574520}" type="presOf" srcId="{8FBBEC84-A9DF-4170-AD44-8838C89F906B}" destId="{42FC0858-9A58-4438-BA27-FBA6090040AE}" srcOrd="0" destOrd="0" presId="urn:microsoft.com/office/officeart/2005/8/layout/orgChart1"/>
    <dgm:cxn modelId="{2A2B2ED0-31DF-48C3-BBF4-A3ED17AC00D2}" type="presOf" srcId="{D6D77FFA-D8BD-4705-B83A-77E9F5591887}" destId="{021B4CC1-CA73-4770-B4ED-BD249E056005}" srcOrd="0" destOrd="0" presId="urn:microsoft.com/office/officeart/2005/8/layout/orgChart1"/>
    <dgm:cxn modelId="{699441B7-E67E-4A82-9887-CD8B866865C5}" srcId="{6D066EE0-154B-4C28-B780-AD3E24AE1AE5}" destId="{BA0819DE-7758-4444-B002-A8932B033271}" srcOrd="1" destOrd="0" parTransId="{40D8B268-C265-4C95-993F-720F38A65ABA}" sibTransId="{26D63F76-1D27-4916-AF12-1CEA28D5C1C8}"/>
    <dgm:cxn modelId="{5D773FEB-8E08-42B2-B972-8D191EF1E0C8}" srcId="{268E76A2-F221-4563-AA72-3A3AD99381F5}" destId="{810A009D-4329-49F9-A45E-026406C6D54F}" srcOrd="3" destOrd="0" parTransId="{4705AE8B-C58B-4C84-85D0-033C28975C0F}" sibTransId="{24B45C42-8477-4501-AA4B-02C78A08902B}"/>
    <dgm:cxn modelId="{4E6C14A4-0C81-4E54-8C7E-18EC40CA0955}" srcId="{57FBE87B-EDFB-4B66-A8A8-13C588FDCC42}" destId="{0BC56527-6262-4DAD-986D-CB90291BE3AE}" srcOrd="2" destOrd="0" parTransId="{2B66B0C6-0967-46AD-A38F-F24326E77D74}" sibTransId="{366FBFAD-18AD-4533-BCBE-A360EB369A8F}"/>
    <dgm:cxn modelId="{DD90C5EC-F077-4EAD-A1DA-5C70F53C07D7}" srcId="{268E76A2-F221-4563-AA72-3A3AD99381F5}" destId="{773043A0-07B7-475F-8D33-3932DEFB134F}" srcOrd="0" destOrd="0" parTransId="{72319606-E1AC-4D66-B609-576FA7E9C2DA}" sibTransId="{0AC6F34B-088C-4268-ADD8-2CC1327AAD25}"/>
    <dgm:cxn modelId="{5EA4F03F-A954-4036-A789-3ABF24E99831}" type="presOf" srcId="{CFA7B0F1-50F5-4E5E-9714-4D9245138B97}" destId="{B68BB77C-C70E-4599-B528-B351FCA8E6DF}" srcOrd="1" destOrd="0" presId="urn:microsoft.com/office/officeart/2005/8/layout/orgChart1"/>
    <dgm:cxn modelId="{121A18B5-D064-478F-8C21-97711C7ECF8F}" type="presOf" srcId="{3511F96D-07C9-4370-9742-3C3ED5827239}" destId="{FBD805B9-CE40-4221-A05E-353B84CC4431}" srcOrd="1" destOrd="0" presId="urn:microsoft.com/office/officeart/2005/8/layout/orgChart1"/>
    <dgm:cxn modelId="{B1908C3F-C5B8-43F3-A22C-579647A54C57}" type="presOf" srcId="{2EDD13E0-E0EE-4CC0-9065-EA873A12A13C}" destId="{9EFFBBE3-A260-465C-A6C8-E55DF98CDA3D}" srcOrd="0" destOrd="0" presId="urn:microsoft.com/office/officeart/2005/8/layout/orgChart1"/>
    <dgm:cxn modelId="{2F8653FF-75F0-4363-B943-108B63674845}" type="presOf" srcId="{CFA7B0F1-50F5-4E5E-9714-4D9245138B97}" destId="{BEE8D410-655B-4592-AA04-4D3E0EA98BB9}" srcOrd="0" destOrd="0" presId="urn:microsoft.com/office/officeart/2005/8/layout/orgChart1"/>
    <dgm:cxn modelId="{C2D48058-724D-4B80-B2F5-09FF951E04C7}" type="presOf" srcId="{3078700B-6539-4BA3-99B0-E84675C44242}" destId="{5DE98451-8E2F-481B-95BF-3FD711CCE4B3}" srcOrd="1" destOrd="0" presId="urn:microsoft.com/office/officeart/2005/8/layout/orgChart1"/>
    <dgm:cxn modelId="{A8512A22-0DE1-4BBF-ADC1-A92A90131836}" srcId="{0A8AE053-52EC-4790-94D4-DFB1FBD54169}" destId="{F4B75B96-426A-4993-B5EA-307F220298A9}" srcOrd="0" destOrd="0" parTransId="{FD3851F0-C2C2-4C25-A421-FBFFFE86AFB6}" sibTransId="{A70138D2-B5D9-4DE4-AE83-8B51481B5A10}"/>
    <dgm:cxn modelId="{5DFFF97D-E353-426F-85FC-A03D1649A353}" srcId="{9C26E70B-CCAB-4990-B92D-CCBE9697D4D0}" destId="{08F24999-701B-4D11-A124-FAB8C2826D89}" srcOrd="5" destOrd="0" parTransId="{23301E34-536A-4B8A-9C1F-163C1177A7C9}" sibTransId="{A76B6DEE-FC1A-4851-8544-7A915FF7D1C0}"/>
    <dgm:cxn modelId="{128A0D25-D9E8-4F1A-880E-2914DA103463}" type="presOf" srcId="{49F353F7-5F91-4660-8347-76655E59F650}" destId="{E988EFC3-710C-4753-AA1E-9CFDDE07632F}" srcOrd="0" destOrd="0" presId="urn:microsoft.com/office/officeart/2005/8/layout/orgChart1"/>
    <dgm:cxn modelId="{A571FE48-2151-405D-8DE0-7F619173139F}" srcId="{9C26E70B-CCAB-4990-B92D-CCBE9697D4D0}" destId="{6D066EE0-154B-4C28-B780-AD3E24AE1AE5}" srcOrd="1" destOrd="0" parTransId="{0F2DDBED-75D7-47C7-802C-D828BD0B1C28}" sibTransId="{EA25B68A-F5B9-4C5F-88AF-A21617662370}"/>
    <dgm:cxn modelId="{5655A40F-C71F-4975-BA33-27C8BB3A9E6D}" type="presOf" srcId="{72319606-E1AC-4D66-B609-576FA7E9C2DA}" destId="{FFBEF634-FE07-404E-BBF2-872571450BC4}" srcOrd="0" destOrd="0" presId="urn:microsoft.com/office/officeart/2005/8/layout/orgChart1"/>
    <dgm:cxn modelId="{B746FBEB-40B9-4B7A-AF3B-DF284B4514BE}" type="presOf" srcId="{BA0819DE-7758-4444-B002-A8932B033271}" destId="{8593301C-C3F2-48F5-B54B-86EC1841789C}" srcOrd="0" destOrd="0" presId="urn:microsoft.com/office/officeart/2005/8/layout/orgChart1"/>
    <dgm:cxn modelId="{B0E37EED-1C15-4EED-821D-FBFE3950F571}" type="presOf" srcId="{C0ED96FC-791A-4836-9AAD-7FDCA97919B9}" destId="{53FC5FD9-3111-4700-AC29-039C5CE67386}" srcOrd="1" destOrd="0" presId="urn:microsoft.com/office/officeart/2005/8/layout/orgChart1"/>
    <dgm:cxn modelId="{AC59F98A-16BF-498B-8820-CC1C5A5746A7}" type="presOf" srcId="{23301E34-536A-4B8A-9C1F-163C1177A7C9}" destId="{2C0AB967-945D-4E60-A1EE-EC1A16F1F293}" srcOrd="0" destOrd="0" presId="urn:microsoft.com/office/officeart/2005/8/layout/orgChart1"/>
    <dgm:cxn modelId="{FC9C7086-3842-4226-BEC8-577B8B4C6240}" type="presOf" srcId="{09DBF512-3FA5-4121-9E8B-250FE3ADA3AE}" destId="{9549E807-86A0-4C5F-9D1E-5064295F68D9}" srcOrd="1" destOrd="0" presId="urn:microsoft.com/office/officeart/2005/8/layout/orgChart1"/>
    <dgm:cxn modelId="{C449B5E2-641B-4B9C-B021-2E986E05C985}" type="presOf" srcId="{9FA5A389-B2BD-408C-94AB-11F8F121868E}" destId="{2234E508-D699-47CF-9B3C-065E68D2700F}" srcOrd="1" destOrd="0" presId="urn:microsoft.com/office/officeart/2005/8/layout/orgChart1"/>
    <dgm:cxn modelId="{AE0B96B9-81C0-46D8-A539-A77A909DD078}" type="presOf" srcId="{CA15CC2A-7695-4109-8726-893640025A16}" destId="{A17C7457-7E6E-47C0-94AB-A67C1EFD69E3}" srcOrd="0" destOrd="0" presId="urn:microsoft.com/office/officeart/2005/8/layout/orgChart1"/>
    <dgm:cxn modelId="{CABA4DFE-01A9-4C7B-86EB-48AFEB4C900B}" type="presOf" srcId="{2B2896BD-8B51-4920-B44D-803F85951415}" destId="{FDA953E1-3AB3-4450-88CD-53D38FF653DC}" srcOrd="0" destOrd="0" presId="urn:microsoft.com/office/officeart/2005/8/layout/orgChart1"/>
    <dgm:cxn modelId="{995F988F-AB5C-4B7C-B4D2-BF70532B1A94}" type="presOf" srcId="{9C26E70B-CCAB-4990-B92D-CCBE9697D4D0}" destId="{E727DCDD-635F-4F6F-ACBD-F7A1741E1DBA}" srcOrd="0" destOrd="0" presId="urn:microsoft.com/office/officeart/2005/8/layout/orgChart1"/>
    <dgm:cxn modelId="{0D5CA6FD-0FDC-4F87-A422-ACD5383643B2}" srcId="{57FBE87B-EDFB-4B66-A8A8-13C588FDCC42}" destId="{740C7445-4395-4731-9509-09BFB9C9A5A7}" srcOrd="1" destOrd="0" parTransId="{91EF0147-6955-4769-90D2-64E5E1EF23C1}" sibTransId="{DE6CB33A-C80B-482A-B5D3-03C82A1E4979}"/>
    <dgm:cxn modelId="{E4D1D322-6A57-4B48-8F5D-DFDA09684F36}" type="presOf" srcId="{AEF96BE1-A6C0-4761-B8F7-DF9F63BAB65A}" destId="{E64C2ACB-12C8-42D4-803C-4BA4951DC675}" srcOrd="1" destOrd="0" presId="urn:microsoft.com/office/officeart/2005/8/layout/orgChart1"/>
    <dgm:cxn modelId="{CFE17371-3289-4C5F-9EB1-98E73B7D9547}" type="presOf" srcId="{BE379ED9-A086-4A59-9964-BA07160ABF13}" destId="{1B72CA68-22E7-4376-895B-8FA9820267B2}" srcOrd="0" destOrd="0" presId="urn:microsoft.com/office/officeart/2005/8/layout/orgChart1"/>
    <dgm:cxn modelId="{3B088E8D-DCC2-46E7-BA8A-05F42C9DCB7A}" type="presOf" srcId="{92A0E716-1E8D-4D73-BB0A-1E9E16E0FEA8}" destId="{9929E1A7-E9D7-4AC9-997E-AE8AE4300B0D}" srcOrd="0" destOrd="0" presId="urn:microsoft.com/office/officeart/2005/8/layout/orgChart1"/>
    <dgm:cxn modelId="{1391E56A-37AA-4908-9093-D4352B45EF6A}" srcId="{3511F96D-07C9-4370-9742-3C3ED5827239}" destId="{ABEEDA2B-84A3-4B94-85F8-EE466C9A45FD}" srcOrd="0" destOrd="0" parTransId="{2622D449-35C9-4463-A569-131D01BA0773}" sibTransId="{B0B0C139-D1D5-436D-9C19-FF51D330D0C1}"/>
    <dgm:cxn modelId="{333619D0-DF4A-4150-B480-EE6D7530BB98}" type="presOf" srcId="{FD3851F0-C2C2-4C25-A421-FBFFFE86AFB6}" destId="{1351FE8A-708E-469E-962F-1CE8C86B62AF}" srcOrd="0" destOrd="0" presId="urn:microsoft.com/office/officeart/2005/8/layout/orgChart1"/>
    <dgm:cxn modelId="{76FB87DC-07BC-403E-A2D9-3C004358DD1C}" type="presOf" srcId="{CB1820F6-2054-4D3A-8E36-A7D4E330DD44}" destId="{334A9456-F03A-4E6D-A1F1-64E4E42DFC21}" srcOrd="0" destOrd="0" presId="urn:microsoft.com/office/officeart/2005/8/layout/orgChart1"/>
    <dgm:cxn modelId="{91900F9F-5B63-4FD9-B0C6-2F729AB28FD1}" type="presOf" srcId="{57FBE87B-EDFB-4B66-A8A8-13C588FDCC42}" destId="{E1BBBD3F-1BBD-442D-A1F9-F27AD6D586A2}" srcOrd="0" destOrd="0" presId="urn:microsoft.com/office/officeart/2005/8/layout/orgChart1"/>
    <dgm:cxn modelId="{BD492F45-6D71-483A-9C25-09FD9F261CAB}" srcId="{3511F96D-07C9-4370-9742-3C3ED5827239}" destId="{4BCA30BD-BB38-4751-A523-4F3790B9A04B}" srcOrd="1" destOrd="0" parTransId="{66B90843-6924-4CEC-AB1C-121947FF7103}" sibTransId="{DCCD10D2-A556-4515-97EC-6E2F56B3757D}"/>
    <dgm:cxn modelId="{940A9AF4-F5AD-46E4-B52E-2DCC6B712864}" type="presOf" srcId="{6D066EE0-154B-4C28-B780-AD3E24AE1AE5}" destId="{DEC63AB7-06C3-4B2C-A722-B7A4E447977D}" srcOrd="1" destOrd="0" presId="urn:microsoft.com/office/officeart/2005/8/layout/orgChart1"/>
    <dgm:cxn modelId="{225E406C-C751-49BD-AB90-A53702A3E8F6}" type="presOf" srcId="{FBBAD80A-7F74-4EDB-BC26-E93A79BF2F66}" destId="{7210AAF9-FE6E-4991-B4C5-2726F97BE660}" srcOrd="0" destOrd="0" presId="urn:microsoft.com/office/officeart/2005/8/layout/orgChart1"/>
    <dgm:cxn modelId="{A28CF342-77AB-4E54-86C4-D80AAA638D59}" srcId="{0A8AE053-52EC-4790-94D4-DFB1FBD54169}" destId="{FBBAD80A-7F74-4EDB-BC26-E93A79BF2F66}" srcOrd="1" destOrd="0" parTransId="{BE379ED9-A086-4A59-9964-BA07160ABF13}" sibTransId="{41DE3E08-42E6-4D3A-BD17-B4F13EB0B983}"/>
    <dgm:cxn modelId="{47F749C6-238E-4268-AB8B-EB4A04BBF329}" type="presOf" srcId="{8E95EECF-9DCB-49A2-B366-E8C15FB9143D}" destId="{13821E8E-C5F8-4BC2-9F99-6825E70CA34B}" srcOrd="0" destOrd="0" presId="urn:microsoft.com/office/officeart/2005/8/layout/orgChart1"/>
    <dgm:cxn modelId="{82248F07-BCE0-477A-9D87-732834FF1158}" type="presOf" srcId="{20B8AA87-2924-4D6A-9E28-4AB2ADE1997F}" destId="{33F1C3A7-C49B-4370-B511-029924628FEB}" srcOrd="0" destOrd="0" presId="urn:microsoft.com/office/officeart/2005/8/layout/orgChart1"/>
    <dgm:cxn modelId="{2809B5CA-1A5E-491A-A032-FADE046D3C24}" type="presOf" srcId="{A7385AFF-C0FA-436E-B25A-FDC2E6BD8EB5}" destId="{40EA04DA-4693-427A-9448-B0E9BB756A25}" srcOrd="0" destOrd="0" presId="urn:microsoft.com/office/officeart/2005/8/layout/orgChart1"/>
    <dgm:cxn modelId="{72021FD5-B92E-4902-89FF-02582685AC1E}" srcId="{9C26E70B-CCAB-4990-B92D-CCBE9697D4D0}" destId="{CFA7B0F1-50F5-4E5E-9714-4D9245138B97}" srcOrd="6" destOrd="0" parTransId="{168D99BD-C707-48BE-AAF6-6C20E7CD8E82}" sibTransId="{8BA9AA40-2D85-41DD-B882-B6D55FD551C3}"/>
    <dgm:cxn modelId="{EAE7F23E-F722-4589-AA45-DD62AAD5DC14}" type="presOf" srcId="{08F24999-701B-4D11-A124-FAB8C2826D89}" destId="{D27A16BB-B205-4F90-8675-4FDA1FF2DB51}" srcOrd="1" destOrd="0" presId="urn:microsoft.com/office/officeart/2005/8/layout/orgChart1"/>
    <dgm:cxn modelId="{5827E555-1C2D-474D-BD07-A6F659924CCD}" type="presOf" srcId="{C5A40ADD-750D-456B-9F8E-398803929999}" destId="{6699A241-564A-4C75-8235-A6A91E9C832B}" srcOrd="0" destOrd="0" presId="urn:microsoft.com/office/officeart/2005/8/layout/orgChart1"/>
    <dgm:cxn modelId="{391EDD17-E5B2-49C7-85EB-3C4E8DF37C92}" type="presOf" srcId="{0BC56527-6262-4DAD-986D-CB90291BE3AE}" destId="{6FF2E5CE-2E31-404E-A0FD-FEF6C994FA3C}" srcOrd="0" destOrd="0" presId="urn:microsoft.com/office/officeart/2005/8/layout/orgChart1"/>
    <dgm:cxn modelId="{CC43EDAC-ADED-4189-B0CA-80A2545A0245}" srcId="{268E76A2-F221-4563-AA72-3A3AD99381F5}" destId="{92A0E716-1E8D-4D73-BB0A-1E9E16E0FEA8}" srcOrd="1" destOrd="0" parTransId="{25C50CDC-8549-427F-8CE3-5DA3C762147D}" sibTransId="{9061D2A3-05A7-47C7-AFC3-E5233F8E24CC}"/>
    <dgm:cxn modelId="{F712D216-13DF-4584-BC31-64A01C1B488F}" type="presOf" srcId="{4705AE8B-C58B-4C84-85D0-033C28975C0F}" destId="{27EF0884-DE09-41AC-A790-98E7AD5EA783}" srcOrd="0" destOrd="0" presId="urn:microsoft.com/office/officeart/2005/8/layout/orgChart1"/>
    <dgm:cxn modelId="{A090CF0D-D9EA-4027-BF1E-5C9F2F8B4810}" type="presOf" srcId="{9FA5A389-B2BD-408C-94AB-11F8F121868E}" destId="{717D79CB-0FE3-477D-94DE-D345B09BF16E}" srcOrd="0" destOrd="0" presId="urn:microsoft.com/office/officeart/2005/8/layout/orgChart1"/>
    <dgm:cxn modelId="{B6F06011-4852-4C23-A9AA-ADAA974A86CB}" type="presOf" srcId="{40D8B268-C265-4C95-993F-720F38A65ABA}" destId="{01EAA68B-C715-4DDA-A07A-BF15EC2AA113}" srcOrd="0" destOrd="0" presId="urn:microsoft.com/office/officeart/2005/8/layout/orgChart1"/>
    <dgm:cxn modelId="{9611AD0D-1906-4880-8D8F-4D9A5325C818}" srcId="{9C26E70B-CCAB-4990-B92D-CCBE9697D4D0}" destId="{268E76A2-F221-4563-AA72-3A3AD99381F5}" srcOrd="3" destOrd="0" parTransId="{E28B4F49-0488-4F87-9CF2-C6DAE429F564}" sibTransId="{60C4684D-FE21-4134-85E6-CCFED194002B}"/>
    <dgm:cxn modelId="{81E7D2CF-E005-4414-B493-504E48BC9A84}" type="presOf" srcId="{F4B75B96-426A-4993-B5EA-307F220298A9}" destId="{170D89C3-55EF-4694-903D-85A8FA02F5A8}" srcOrd="1" destOrd="0" presId="urn:microsoft.com/office/officeart/2005/8/layout/orgChart1"/>
    <dgm:cxn modelId="{277F3868-7DCC-48C2-AFAB-D1FD66EEAD06}" type="presOf" srcId="{08F24999-701B-4D11-A124-FAB8C2826D89}" destId="{6691A37E-0AAF-4FE2-B170-29F396F8AFB5}" srcOrd="0" destOrd="0" presId="urn:microsoft.com/office/officeart/2005/8/layout/orgChart1"/>
    <dgm:cxn modelId="{7683FB80-5302-406B-85B6-0F376BCC07F4}" type="presOf" srcId="{810A009D-4329-49F9-A45E-026406C6D54F}" destId="{79223887-C516-458C-90E6-155D6B57FC71}" srcOrd="0" destOrd="0" presId="urn:microsoft.com/office/officeart/2005/8/layout/orgChart1"/>
    <dgm:cxn modelId="{16D817D7-6C79-47F4-AEFE-5E96BF285425}" type="presOf" srcId="{2165DEFF-5510-4417-ABFE-EDC58822C711}" destId="{831B2E45-ECE4-4B6C-9AB6-55384432E472}" srcOrd="0" destOrd="0" presId="urn:microsoft.com/office/officeart/2005/8/layout/orgChart1"/>
    <dgm:cxn modelId="{461EF9D1-9848-4AEF-8FA5-A4CF9D329027}" type="presOf" srcId="{DB310C9C-1292-4996-AE22-7B3BE39D53F8}" destId="{40523BB7-48BA-4E73-A776-02BC7D0F325F}" srcOrd="0" destOrd="0" presId="urn:microsoft.com/office/officeart/2005/8/layout/orgChart1"/>
    <dgm:cxn modelId="{C687F52A-1177-46E0-B5BB-2E81DEC571F0}" type="presOf" srcId="{EB8380C5-ADAE-4417-82C6-559B3850A233}" destId="{A68571A6-BE4A-4B1B-876A-711815DA3D39}" srcOrd="0" destOrd="0" presId="urn:microsoft.com/office/officeart/2005/8/layout/orgChart1"/>
    <dgm:cxn modelId="{5C6759F4-C3F2-4BF0-B207-91B89D92ADE8}" type="presOf" srcId="{DB310C9C-1292-4996-AE22-7B3BE39D53F8}" destId="{44D60355-33C0-4802-85D3-5EEA4159CD54}" srcOrd="1" destOrd="0" presId="urn:microsoft.com/office/officeart/2005/8/layout/orgChart1"/>
    <dgm:cxn modelId="{36CA4BC3-5791-4A16-ADCB-E4DD278C747B}" type="presOf" srcId="{66B90843-6924-4CEC-AB1C-121947FF7103}" destId="{7483B5E7-FB89-496D-81AF-97A92E4545B7}" srcOrd="0" destOrd="0" presId="urn:microsoft.com/office/officeart/2005/8/layout/orgChart1"/>
    <dgm:cxn modelId="{09AF42AF-D576-4493-8601-0E01796B294B}" type="presOf" srcId="{740C7445-4395-4731-9509-09BFB9C9A5A7}" destId="{11768D85-63C5-4895-B38E-F3031BD55E15}" srcOrd="0" destOrd="0" presId="urn:microsoft.com/office/officeart/2005/8/layout/orgChart1"/>
    <dgm:cxn modelId="{E4CB67AD-A2E0-42AD-9D6E-75176615DC5D}" type="presOf" srcId="{2622D449-35C9-4463-A569-131D01BA0773}" destId="{AE7B34C3-1E4D-4B63-A601-1F6FB68E11FF}" srcOrd="0" destOrd="0" presId="urn:microsoft.com/office/officeart/2005/8/layout/orgChart1"/>
    <dgm:cxn modelId="{828ECDD8-DC42-4D95-B590-9604D83921E9}" type="presOf" srcId="{ABEEDA2B-84A3-4B94-85F8-EE466C9A45FD}" destId="{2D5AAB4A-964C-4C6B-B11E-53C259AB550C}" srcOrd="0" destOrd="0" presId="urn:microsoft.com/office/officeart/2005/8/layout/orgChart1"/>
    <dgm:cxn modelId="{35ABBAA3-BDE7-4242-912D-48B3918CA1FF}" type="presOf" srcId="{BA0819DE-7758-4444-B002-A8932B033271}" destId="{8BCDCE68-6FB7-404D-B1CD-BDD5083B80F2}" srcOrd="1" destOrd="0" presId="urn:microsoft.com/office/officeart/2005/8/layout/orgChart1"/>
    <dgm:cxn modelId="{E5EFBB87-1A63-4AF0-B449-CCB8B3581CCA}" type="presOf" srcId="{773043A0-07B7-475F-8D33-3932DEFB134F}" destId="{4788E862-0661-40CD-AECA-FF37D01CFA02}" srcOrd="1" destOrd="0" presId="urn:microsoft.com/office/officeart/2005/8/layout/orgChart1"/>
    <dgm:cxn modelId="{A9085E14-C6D3-4B31-86A5-4CC7C44D94EC}" type="presOf" srcId="{66A11981-8EB7-4054-9797-57656879155A}" destId="{372CB138-D8AA-46F5-A6EF-B842439A0E4E}" srcOrd="0" destOrd="0" presId="urn:microsoft.com/office/officeart/2005/8/layout/orgChart1"/>
    <dgm:cxn modelId="{088D92BB-D71F-4886-98D2-3D13260E917F}" type="presOf" srcId="{8FBBEC84-A9DF-4170-AD44-8838C89F906B}" destId="{3E00530F-5348-4CDB-B683-2B894D6264B1}" srcOrd="1" destOrd="0" presId="urn:microsoft.com/office/officeart/2005/8/layout/orgChart1"/>
    <dgm:cxn modelId="{C86013FC-88AF-4E6D-884C-914037F54D28}" type="presOf" srcId="{740C7445-4395-4731-9509-09BFB9C9A5A7}" destId="{82C6131D-8F3F-40B0-B352-1EF938CC6454}" srcOrd="1" destOrd="0" presId="urn:microsoft.com/office/officeart/2005/8/layout/orgChart1"/>
    <dgm:cxn modelId="{87380A95-B474-4AF5-99D5-4F58657747A6}" type="presOf" srcId="{AEF96BE1-A6C0-4761-B8F7-DF9F63BAB65A}" destId="{46B98F73-CEF0-4668-BEDD-6DF252E8D08A}" srcOrd="0" destOrd="0" presId="urn:microsoft.com/office/officeart/2005/8/layout/orgChart1"/>
    <dgm:cxn modelId="{A8368685-BAF4-46A6-A4CD-AA5AA1B43513}" type="presOf" srcId="{FBBAD80A-7F74-4EDB-BC26-E93A79BF2F66}" destId="{C47DADFB-8B85-45E2-98FC-5428549F8141}" srcOrd="1" destOrd="0" presId="urn:microsoft.com/office/officeart/2005/8/layout/orgChart1"/>
    <dgm:cxn modelId="{0C7A7163-D823-4DDA-9005-284DBB7BFAAD}" type="presOf" srcId="{E28B4F49-0488-4F87-9CF2-C6DAE429F564}" destId="{DF89F601-0F84-458E-A710-4F88414BCCBD}" srcOrd="0" destOrd="0" presId="urn:microsoft.com/office/officeart/2005/8/layout/orgChart1"/>
    <dgm:cxn modelId="{8E847825-1CBA-4409-9D98-A5C63269F225}" type="presOf" srcId="{2B2896BD-8B51-4920-B44D-803F85951415}" destId="{559317FE-7940-4893-96F6-599BC6D83095}" srcOrd="1" destOrd="0" presId="urn:microsoft.com/office/officeart/2005/8/layout/orgChart1"/>
    <dgm:cxn modelId="{6774853A-CD1D-49E2-BD69-D099155BF5AE}" type="presOf" srcId="{9C26E70B-CCAB-4990-B92D-CCBE9697D4D0}" destId="{367B9B55-0C10-46BF-BD8B-9004C4688CB3}" srcOrd="1" destOrd="0" presId="urn:microsoft.com/office/officeart/2005/8/layout/orgChart1"/>
    <dgm:cxn modelId="{1B3A50FD-8DB8-4ABE-816C-4D77CE131114}" type="presOf" srcId="{268E76A2-F221-4563-AA72-3A3AD99381F5}" destId="{9143E7DA-F03A-4F9D-B1FE-3374FCB70B28}" srcOrd="0" destOrd="0" presId="urn:microsoft.com/office/officeart/2005/8/layout/orgChart1"/>
    <dgm:cxn modelId="{470A480A-9690-48DF-B3AD-A835F75930D4}" type="presOf" srcId="{4BCA30BD-BB38-4751-A523-4F3790B9A04B}" destId="{414041AF-E2BD-4E02-9A98-D0DD4F048CDB}" srcOrd="1" destOrd="0" presId="urn:microsoft.com/office/officeart/2005/8/layout/orgChart1"/>
    <dgm:cxn modelId="{6C661EC5-B2FB-4371-97A5-274C7F25E2F3}" type="presOf" srcId="{91EF0147-6955-4769-90D2-64E5E1EF23C1}" destId="{A0CC3ED9-51ED-410C-BE66-020A58E9D325}" srcOrd="0" destOrd="0" presId="urn:microsoft.com/office/officeart/2005/8/layout/orgChart1"/>
    <dgm:cxn modelId="{A31885CB-1F1D-402B-A1E7-D776F8C9FA1B}" type="presOf" srcId="{AD4FB91E-30F0-441B-97A7-856EC69D8B3C}" destId="{74D68C4C-03B0-4A5D-9276-93E111481924}" srcOrd="0" destOrd="0" presId="urn:microsoft.com/office/officeart/2005/8/layout/orgChart1"/>
    <dgm:cxn modelId="{2D009900-4DF3-48DC-85C5-B421B4F8664C}" type="presOf" srcId="{27DD3F12-AFED-4052-848E-DD60F7C04366}" destId="{37C866C3-F91D-404E-8D77-BF2901335360}" srcOrd="0" destOrd="0" presId="urn:microsoft.com/office/officeart/2005/8/layout/orgChart1"/>
    <dgm:cxn modelId="{24BD39D4-12F1-45B2-9C80-D6DFDD78F56A}" srcId="{57FBE87B-EDFB-4B66-A8A8-13C588FDCC42}" destId="{8FBBEC84-A9DF-4170-AD44-8838C89F906B}" srcOrd="3" destOrd="0" parTransId="{A7385AFF-C0FA-436E-B25A-FDC2E6BD8EB5}" sibTransId="{BEE073F3-BFCE-47B6-A5E2-C883190F8C7C}"/>
    <dgm:cxn modelId="{CC23D22F-6361-4314-BE17-ED4EE169EEE3}" type="presOf" srcId="{0F2DDBED-75D7-47C7-802C-D828BD0B1C28}" destId="{062FEF7A-B9AF-48C4-AFA9-999025C450EB}" srcOrd="0" destOrd="0" presId="urn:microsoft.com/office/officeart/2005/8/layout/orgChart1"/>
    <dgm:cxn modelId="{3587AD3F-D3D5-4E72-B2CD-4E2070C3750E}" type="presOf" srcId="{0A8AE053-52EC-4790-94D4-DFB1FBD54169}" destId="{DAFFFB8B-5DAD-46A2-B3C5-B03018E85FBB}" srcOrd="1" destOrd="0" presId="urn:microsoft.com/office/officeart/2005/8/layout/orgChart1"/>
    <dgm:cxn modelId="{983D9FEA-EF94-4CE2-A2C8-71EAF35C918A}" type="presOf" srcId="{0BC56527-6262-4DAD-986D-CB90291BE3AE}" destId="{6515A91D-5694-4888-8D5A-1564E8B566E4}" srcOrd="1" destOrd="0" presId="urn:microsoft.com/office/officeart/2005/8/layout/orgChart1"/>
    <dgm:cxn modelId="{8A09AD67-6E80-44AD-889D-9FECDDDE2A6E}" type="presOf" srcId="{CC85605D-F708-46C8-BBB4-38A53015C6FD}" destId="{BD6BE45A-C660-4EE5-B53E-8D514D25E451}" srcOrd="0" destOrd="0" presId="urn:microsoft.com/office/officeart/2005/8/layout/orgChart1"/>
    <dgm:cxn modelId="{901B990F-EE62-4030-9767-578209D5AC89}" srcId="{0A8AE053-52EC-4790-94D4-DFB1FBD54169}" destId="{DB310C9C-1292-4996-AE22-7B3BE39D53F8}" srcOrd="2" destOrd="0" parTransId="{2EDD13E0-E0EE-4CC0-9065-EA873A12A13C}" sibTransId="{DCFC1CE3-57D2-41FD-A308-437B005CB36D}"/>
    <dgm:cxn modelId="{E5482DF3-BA05-4938-95F1-95FB4B2D34BD}" type="presOf" srcId="{268E76A2-F221-4563-AA72-3A3AD99381F5}" destId="{508C15E7-329D-4129-B2FA-FF08AF4F2195}" srcOrd="1" destOrd="0" presId="urn:microsoft.com/office/officeart/2005/8/layout/orgChart1"/>
    <dgm:cxn modelId="{54179973-039C-4E5D-8A8E-67837C35CF4A}" srcId="{9C26E70B-CCAB-4990-B92D-CCBE9697D4D0}" destId="{0A8AE053-52EC-4790-94D4-DFB1FBD54169}" srcOrd="0" destOrd="0" parTransId="{CC85605D-F708-46C8-BBB4-38A53015C6FD}" sibTransId="{19A8D4E3-2E8E-4F05-89DC-6D6D7C7230ED}"/>
    <dgm:cxn modelId="{D3AA4BAD-DDC7-4F05-A96B-3D405C9A482F}" srcId="{08F24999-701B-4D11-A124-FAB8C2826D89}" destId="{09DBF512-3FA5-4121-9E8B-250FE3ADA3AE}" srcOrd="0" destOrd="0" parTransId="{66A11981-8EB7-4054-9797-57656879155A}" sibTransId="{9A004A4C-FA83-4A54-82E1-3C7C117C9069}"/>
    <dgm:cxn modelId="{415E3338-3E8D-4EE3-A636-F924674E40D4}" type="presOf" srcId="{C0ED96FC-791A-4836-9AAD-7FDCA97919B9}" destId="{98C7B2CB-8AEA-4255-A2C4-076B1C0860F9}" srcOrd="0" destOrd="0" presId="urn:microsoft.com/office/officeart/2005/8/layout/orgChart1"/>
    <dgm:cxn modelId="{DF54A22B-548A-45C7-A53B-C10A752AA462}" type="presOf" srcId="{ABEEDA2B-84A3-4B94-85F8-EE466C9A45FD}" destId="{1E5144E8-EDFC-46A6-8A90-B0476445C745}" srcOrd="1" destOrd="0" presId="urn:microsoft.com/office/officeart/2005/8/layout/orgChart1"/>
    <dgm:cxn modelId="{09906510-6478-4EBE-9C42-7BA4A758155B}" type="presOf" srcId="{40D4EB4C-FC37-4089-9AD0-2FE80DDE9C54}" destId="{9830CB0C-CDB6-4F29-B97A-A305E0F09A31}" srcOrd="1" destOrd="0" presId="urn:microsoft.com/office/officeart/2005/8/layout/orgChart1"/>
    <dgm:cxn modelId="{7BE55EB4-7B96-4BC6-AB4E-47AF3286709F}" type="presOf" srcId="{57FBE87B-EDFB-4B66-A8A8-13C588FDCC42}" destId="{2051E72E-5301-4D90-8651-2774ED4F014D}" srcOrd="1" destOrd="0" presId="urn:microsoft.com/office/officeart/2005/8/layout/orgChart1"/>
    <dgm:cxn modelId="{E13B051E-1C4A-43F9-94E1-4E4A0FA90F30}" type="presOf" srcId="{3078700B-6539-4BA3-99B0-E84675C44242}" destId="{F114E669-996A-4862-8E16-06126934C778}" srcOrd="0" destOrd="0" presId="urn:microsoft.com/office/officeart/2005/8/layout/orgChart1"/>
    <dgm:cxn modelId="{D0C19B62-E225-4195-90F6-B15CA7D45D31}" srcId="{D6D77FFA-D8BD-4705-B83A-77E9F5591887}" destId="{9C26E70B-CCAB-4990-B92D-CCBE9697D4D0}" srcOrd="0" destOrd="0" parTransId="{4A13B254-FAE0-47FB-9BAC-D8A450D518BD}" sibTransId="{E1A1E15F-07CD-4F37-A3DA-8825CD35F8A9}"/>
    <dgm:cxn modelId="{BFEF3CA6-42B2-4276-9DA3-2249B48D3F2A}" type="presOf" srcId="{CB1820F6-2054-4D3A-8E36-A7D4E330DD44}" destId="{006CB82A-747A-47E6-ACFD-759B32DB6FA1}" srcOrd="1" destOrd="0" presId="urn:microsoft.com/office/officeart/2005/8/layout/orgChart1"/>
    <dgm:cxn modelId="{1932449D-CAA6-4C10-A4C3-04101F0F1A4B}" type="presOf" srcId="{40D4EB4C-FC37-4089-9AD0-2FE80DDE9C54}" destId="{C69104DC-E44A-4B92-AE01-79F6067DC481}" srcOrd="0" destOrd="0" presId="urn:microsoft.com/office/officeart/2005/8/layout/orgChart1"/>
    <dgm:cxn modelId="{6EE5622E-C93A-4CBE-9758-A05D030A97D1}" srcId="{FBBAD80A-7F74-4EDB-BC26-E93A79BF2F66}" destId="{2B2896BD-8B51-4920-B44D-803F85951415}" srcOrd="0" destOrd="0" parTransId="{ACE57040-51BB-4F05-9CE2-322E5A7D58C0}" sibTransId="{BCB71B09-A548-47A9-B3FC-BB133ABD8D21}"/>
    <dgm:cxn modelId="{B6DD2FEC-E075-47F0-AAA2-0400478BE454}" srcId="{268E76A2-F221-4563-AA72-3A3AD99381F5}" destId="{40D4EB4C-FC37-4089-9AD0-2FE80DDE9C54}" srcOrd="2" destOrd="0" parTransId="{27DD3F12-AFED-4052-848E-DD60F7C04366}" sibTransId="{FE4DE330-0718-4130-AE9D-31411231F815}"/>
    <dgm:cxn modelId="{326E50F5-B0CE-4CE7-8847-14F24CA4C754}" type="presOf" srcId="{F4B75B96-426A-4993-B5EA-307F220298A9}" destId="{9B13CC52-BE56-4A63-B890-3A8AA5A7D6C6}" srcOrd="0" destOrd="0" presId="urn:microsoft.com/office/officeart/2005/8/layout/orgChart1"/>
    <dgm:cxn modelId="{B3C74EF8-1C3C-4A9C-B35E-E02D9CCDA096}" srcId="{57FBE87B-EDFB-4B66-A8A8-13C588FDCC42}" destId="{20B8AA87-2924-4D6A-9E28-4AB2ADE1997F}" srcOrd="4" destOrd="0" parTransId="{2165DEFF-5510-4417-ABFE-EDC58822C711}" sibTransId="{CED7BDAF-6702-4C58-B7C5-712706980524}"/>
    <dgm:cxn modelId="{152523BA-E85B-4398-9C9B-74BACB862097}" type="presOf" srcId="{2B66B0C6-0967-46AD-A38F-F24326E77D74}" destId="{D6E2AA8B-8053-408E-842E-E94A27BDADF8}" srcOrd="0" destOrd="0" presId="urn:microsoft.com/office/officeart/2005/8/layout/orgChart1"/>
    <dgm:cxn modelId="{D310C243-7EFD-4A48-8C23-715640517C1D}" srcId="{FBBAD80A-7F74-4EDB-BC26-E93A79BF2F66}" destId="{3078700B-6539-4BA3-99B0-E84675C44242}" srcOrd="1" destOrd="0" parTransId="{EB8380C5-ADAE-4417-82C6-559B3850A233}" sibTransId="{E4F6E1CC-9FDF-4817-93A5-31D937EEDE1B}"/>
    <dgm:cxn modelId="{CEEFEF2B-39E3-49FC-822A-FA5D467CBC38}" type="presOf" srcId="{C5A40ADD-750D-456B-9F8E-398803929999}" destId="{91EDC63C-8A70-4700-A517-FCF113A68509}" srcOrd="1" destOrd="0" presId="urn:microsoft.com/office/officeart/2005/8/layout/orgChart1"/>
    <dgm:cxn modelId="{18809108-093B-451F-BFEC-78DD0F2B70E8}" srcId="{6D066EE0-154B-4C28-B780-AD3E24AE1AE5}" destId="{AEF96BE1-A6C0-4761-B8F7-DF9F63BAB65A}" srcOrd="0" destOrd="0" parTransId="{49F353F7-5F91-4660-8347-76655E59F650}" sibTransId="{CA6059BA-D46C-4E4F-B069-18D35A7E0C1E}"/>
    <dgm:cxn modelId="{B04D839A-E098-4B6C-A28C-F3F4EB1216B1}" srcId="{6D066EE0-154B-4C28-B780-AD3E24AE1AE5}" destId="{CB1820F6-2054-4D3A-8E36-A7D4E330DD44}" srcOrd="2" destOrd="0" parTransId="{AD4FB91E-30F0-441B-97A7-856EC69D8B3C}" sibTransId="{9AC7B64C-BF8F-42BA-B104-731F66CDA638}"/>
    <dgm:cxn modelId="{53347A1D-9F98-4282-B176-FB24DDA05FD6}" type="presOf" srcId="{4BCA30BD-BB38-4751-A523-4F3790B9A04B}" destId="{C73E88DD-9264-439C-9CF1-4D3C2371A16E}" srcOrd="0" destOrd="0" presId="urn:microsoft.com/office/officeart/2005/8/layout/orgChart1"/>
    <dgm:cxn modelId="{461CC672-B80C-43A6-AC81-7DC269A62BFC}" type="presOf" srcId="{ACE57040-51BB-4F05-9CE2-322E5A7D58C0}" destId="{B5A0B87D-1EB2-48D7-BFE0-3DBD105BC738}" srcOrd="0" destOrd="0" presId="urn:microsoft.com/office/officeart/2005/8/layout/orgChart1"/>
    <dgm:cxn modelId="{228A1DAC-B3F5-4806-8B9B-8411E3469FD0}" type="presOf" srcId="{810A009D-4329-49F9-A45E-026406C6D54F}" destId="{7BADFCE0-1DF4-4FAB-B8F5-657C98D3030B}" srcOrd="1" destOrd="0" presId="urn:microsoft.com/office/officeart/2005/8/layout/orgChart1"/>
    <dgm:cxn modelId="{F6C73414-ECFB-49A6-90B2-8C46077C1D99}" type="presOf" srcId="{0943789C-5384-4BA3-B813-9F040A73DC4B}" destId="{5AD17544-EB1F-483B-A3B6-D15622D3646A}" srcOrd="0" destOrd="0" presId="urn:microsoft.com/office/officeart/2005/8/layout/orgChart1"/>
    <dgm:cxn modelId="{96B94A07-5886-4419-A165-1312F9369EB6}" srcId="{57FBE87B-EDFB-4B66-A8A8-13C588FDCC42}" destId="{C5A40ADD-750D-456B-9F8E-398803929999}" srcOrd="5" destOrd="0" parTransId="{8E95EECF-9DCB-49A2-B366-E8C15FB9143D}" sibTransId="{2C20C548-7F7A-4F5C-B44F-B1C349FEBA98}"/>
    <dgm:cxn modelId="{D4D26645-82D6-496D-A65B-5DDC985CF5A0}" type="presOf" srcId="{92A0E716-1E8D-4D73-BB0A-1E9E16E0FEA8}" destId="{F626CCE5-9D49-4CA5-B8E0-DB5601AE6717}" srcOrd="1" destOrd="0" presId="urn:microsoft.com/office/officeart/2005/8/layout/orgChart1"/>
    <dgm:cxn modelId="{0E9CA65D-C601-4A2F-924B-B5E9FF843730}" type="presOf" srcId="{773043A0-07B7-475F-8D33-3932DEFB134F}" destId="{4DA89023-AA30-4FA1-AB2F-3D0CCE241377}" srcOrd="0" destOrd="0" presId="urn:microsoft.com/office/officeart/2005/8/layout/orgChart1"/>
    <dgm:cxn modelId="{0BAB1300-3708-4BC5-8844-057C41AB7324}" type="presOf" srcId="{0A8AE053-52EC-4790-94D4-DFB1FBD54169}" destId="{914DF295-1C61-4FCA-9BF0-A7F2B61D4947}" srcOrd="0" destOrd="0" presId="urn:microsoft.com/office/officeart/2005/8/layout/orgChart1"/>
    <dgm:cxn modelId="{2F780C4B-36E3-4E11-8D53-CAB7B199AE2D}" srcId="{57FBE87B-EDFB-4B66-A8A8-13C588FDCC42}" destId="{C0ED96FC-791A-4836-9AAD-7FDCA97919B9}" srcOrd="0" destOrd="0" parTransId="{0943789C-5384-4BA3-B813-9F040A73DC4B}" sibTransId="{65449F15-C8DB-4BAD-AA9C-20EFD924720C}"/>
    <dgm:cxn modelId="{CB73094B-F547-4DFE-84F6-8D243AE5478E}" type="presParOf" srcId="{021B4CC1-CA73-4770-B4ED-BD249E056005}" destId="{FEBB640F-2F0B-4BC2-BE95-9B8E9F68231D}" srcOrd="0" destOrd="0" presId="urn:microsoft.com/office/officeart/2005/8/layout/orgChart1"/>
    <dgm:cxn modelId="{0B5D1421-E7B4-43DE-8B3D-0CEA054833B5}" type="presParOf" srcId="{FEBB640F-2F0B-4BC2-BE95-9B8E9F68231D}" destId="{826736E4-2A68-483D-867A-5CF4951F2B5B}" srcOrd="0" destOrd="0" presId="urn:microsoft.com/office/officeart/2005/8/layout/orgChart1"/>
    <dgm:cxn modelId="{C1E17189-9A0D-4057-830B-202F02B6220C}" type="presParOf" srcId="{826736E4-2A68-483D-867A-5CF4951F2B5B}" destId="{E727DCDD-635F-4F6F-ACBD-F7A1741E1DBA}" srcOrd="0" destOrd="0" presId="urn:microsoft.com/office/officeart/2005/8/layout/orgChart1"/>
    <dgm:cxn modelId="{D807159E-5259-46DB-A1F8-822441583441}" type="presParOf" srcId="{826736E4-2A68-483D-867A-5CF4951F2B5B}" destId="{367B9B55-0C10-46BF-BD8B-9004C4688CB3}" srcOrd="1" destOrd="0" presId="urn:microsoft.com/office/officeart/2005/8/layout/orgChart1"/>
    <dgm:cxn modelId="{0E7DC376-BAA8-438C-B454-C999E10E2425}" type="presParOf" srcId="{FEBB640F-2F0B-4BC2-BE95-9B8E9F68231D}" destId="{0844649C-4838-46A9-89A8-E94663C02867}" srcOrd="1" destOrd="0" presId="urn:microsoft.com/office/officeart/2005/8/layout/orgChart1"/>
    <dgm:cxn modelId="{A1865995-AD02-4FB1-9679-3661ED46C0AD}" type="presParOf" srcId="{0844649C-4838-46A9-89A8-E94663C02867}" destId="{BD6BE45A-C660-4EE5-B53E-8D514D25E451}" srcOrd="0" destOrd="0" presId="urn:microsoft.com/office/officeart/2005/8/layout/orgChart1"/>
    <dgm:cxn modelId="{7E4BE033-A096-4840-8109-AB54719633FA}" type="presParOf" srcId="{0844649C-4838-46A9-89A8-E94663C02867}" destId="{80246EAD-EA23-40EA-B1A7-B1ADAE43025E}" srcOrd="1" destOrd="0" presId="urn:microsoft.com/office/officeart/2005/8/layout/orgChart1"/>
    <dgm:cxn modelId="{FE34DEB5-3C0C-449F-AC8E-5ADF9D89AEBF}" type="presParOf" srcId="{80246EAD-EA23-40EA-B1A7-B1ADAE43025E}" destId="{8366B115-4E51-47E1-BB91-75893D8FD934}" srcOrd="0" destOrd="0" presId="urn:microsoft.com/office/officeart/2005/8/layout/orgChart1"/>
    <dgm:cxn modelId="{84F51FC9-92B9-4142-859F-01CA8569850A}" type="presParOf" srcId="{8366B115-4E51-47E1-BB91-75893D8FD934}" destId="{914DF295-1C61-4FCA-9BF0-A7F2B61D4947}" srcOrd="0" destOrd="0" presId="urn:microsoft.com/office/officeart/2005/8/layout/orgChart1"/>
    <dgm:cxn modelId="{56A8DEF8-EC47-4F1C-87B0-B9AB91D2B1A8}" type="presParOf" srcId="{8366B115-4E51-47E1-BB91-75893D8FD934}" destId="{DAFFFB8B-5DAD-46A2-B3C5-B03018E85FBB}" srcOrd="1" destOrd="0" presId="urn:microsoft.com/office/officeart/2005/8/layout/orgChart1"/>
    <dgm:cxn modelId="{936049FE-BB7C-477F-996B-70331BEFED99}" type="presParOf" srcId="{80246EAD-EA23-40EA-B1A7-B1ADAE43025E}" destId="{F62FC8E9-C660-4D8D-A7AF-883A8F5757EE}" srcOrd="1" destOrd="0" presId="urn:microsoft.com/office/officeart/2005/8/layout/orgChart1"/>
    <dgm:cxn modelId="{3ABBDB08-B8DA-4F91-B21B-EB6B5FF9C9EF}" type="presParOf" srcId="{F62FC8E9-C660-4D8D-A7AF-883A8F5757EE}" destId="{1351FE8A-708E-469E-962F-1CE8C86B62AF}" srcOrd="0" destOrd="0" presId="urn:microsoft.com/office/officeart/2005/8/layout/orgChart1"/>
    <dgm:cxn modelId="{F0378FF4-E826-42D8-997A-79660A846E7A}" type="presParOf" srcId="{F62FC8E9-C660-4D8D-A7AF-883A8F5757EE}" destId="{84EAB208-79BF-404E-AB93-220C3C225708}" srcOrd="1" destOrd="0" presId="urn:microsoft.com/office/officeart/2005/8/layout/orgChart1"/>
    <dgm:cxn modelId="{2ABB0A89-5440-4201-9DC1-43A7D8075EB2}" type="presParOf" srcId="{84EAB208-79BF-404E-AB93-220C3C225708}" destId="{FEF9BCBA-32FE-468C-BEF8-F9D53B25CE27}" srcOrd="0" destOrd="0" presId="urn:microsoft.com/office/officeart/2005/8/layout/orgChart1"/>
    <dgm:cxn modelId="{3E3C7FEE-4B2E-4839-9577-F7A3AB4E2410}" type="presParOf" srcId="{FEF9BCBA-32FE-468C-BEF8-F9D53B25CE27}" destId="{9B13CC52-BE56-4A63-B890-3A8AA5A7D6C6}" srcOrd="0" destOrd="0" presId="urn:microsoft.com/office/officeart/2005/8/layout/orgChart1"/>
    <dgm:cxn modelId="{5431A409-0532-4635-AA5D-1D8061AE7910}" type="presParOf" srcId="{FEF9BCBA-32FE-468C-BEF8-F9D53B25CE27}" destId="{170D89C3-55EF-4694-903D-85A8FA02F5A8}" srcOrd="1" destOrd="0" presId="urn:microsoft.com/office/officeart/2005/8/layout/orgChart1"/>
    <dgm:cxn modelId="{E6AC05C1-75EC-4929-A507-CD9CB70F4704}" type="presParOf" srcId="{84EAB208-79BF-404E-AB93-220C3C225708}" destId="{010D9A9D-9909-423C-9788-A57445796ABA}" srcOrd="1" destOrd="0" presId="urn:microsoft.com/office/officeart/2005/8/layout/orgChart1"/>
    <dgm:cxn modelId="{5B0EC05B-8A4A-4A50-8AC0-7B481E27AF7B}" type="presParOf" srcId="{84EAB208-79BF-404E-AB93-220C3C225708}" destId="{C61A62DF-19A8-41FD-BA71-EAC2434C2BC3}" srcOrd="2" destOrd="0" presId="urn:microsoft.com/office/officeart/2005/8/layout/orgChart1"/>
    <dgm:cxn modelId="{426D36BD-D824-42BD-92DF-901A03F71BF5}" type="presParOf" srcId="{F62FC8E9-C660-4D8D-A7AF-883A8F5757EE}" destId="{1B72CA68-22E7-4376-895B-8FA9820267B2}" srcOrd="2" destOrd="0" presId="urn:microsoft.com/office/officeart/2005/8/layout/orgChart1"/>
    <dgm:cxn modelId="{222E9899-7876-49F3-A7CB-8F218C257F7C}" type="presParOf" srcId="{F62FC8E9-C660-4D8D-A7AF-883A8F5757EE}" destId="{39DAAA3C-ACA4-43FD-9EC1-19BC2DB5F686}" srcOrd="3" destOrd="0" presId="urn:microsoft.com/office/officeart/2005/8/layout/orgChart1"/>
    <dgm:cxn modelId="{B2D8D075-F635-45B3-86E0-8A86C81FDC48}" type="presParOf" srcId="{39DAAA3C-ACA4-43FD-9EC1-19BC2DB5F686}" destId="{172E0278-4201-45FF-971D-B31E6F03155E}" srcOrd="0" destOrd="0" presId="urn:microsoft.com/office/officeart/2005/8/layout/orgChart1"/>
    <dgm:cxn modelId="{91F82811-3D78-4341-A3C6-F5BAC9FBF231}" type="presParOf" srcId="{172E0278-4201-45FF-971D-B31E6F03155E}" destId="{7210AAF9-FE6E-4991-B4C5-2726F97BE660}" srcOrd="0" destOrd="0" presId="urn:microsoft.com/office/officeart/2005/8/layout/orgChart1"/>
    <dgm:cxn modelId="{2CBCCECD-CC3D-433D-8B40-45DB4A78F6F1}" type="presParOf" srcId="{172E0278-4201-45FF-971D-B31E6F03155E}" destId="{C47DADFB-8B85-45E2-98FC-5428549F8141}" srcOrd="1" destOrd="0" presId="urn:microsoft.com/office/officeart/2005/8/layout/orgChart1"/>
    <dgm:cxn modelId="{C324D90C-0664-4615-A905-B09E5538CFA5}" type="presParOf" srcId="{39DAAA3C-ACA4-43FD-9EC1-19BC2DB5F686}" destId="{C3E3D0AF-48AE-42B6-B47E-36D168CB3A89}" srcOrd="1" destOrd="0" presId="urn:microsoft.com/office/officeart/2005/8/layout/orgChart1"/>
    <dgm:cxn modelId="{44B1F754-8736-4138-A513-B673E5232438}" type="presParOf" srcId="{C3E3D0AF-48AE-42B6-B47E-36D168CB3A89}" destId="{B5A0B87D-1EB2-48D7-BFE0-3DBD105BC738}" srcOrd="0" destOrd="0" presId="urn:microsoft.com/office/officeart/2005/8/layout/orgChart1"/>
    <dgm:cxn modelId="{E36A8ED3-449A-4D60-8D3D-3A403F459AD1}" type="presParOf" srcId="{C3E3D0AF-48AE-42B6-B47E-36D168CB3A89}" destId="{23045747-F56A-4AB3-A33E-04F4E5704A8E}" srcOrd="1" destOrd="0" presId="urn:microsoft.com/office/officeart/2005/8/layout/orgChart1"/>
    <dgm:cxn modelId="{E4D8D497-6910-4857-AE91-B827B360C79D}" type="presParOf" srcId="{23045747-F56A-4AB3-A33E-04F4E5704A8E}" destId="{5E5C5784-9474-4B42-98B3-CA0EE4E3D395}" srcOrd="0" destOrd="0" presId="urn:microsoft.com/office/officeart/2005/8/layout/orgChart1"/>
    <dgm:cxn modelId="{D87B3C3F-F3BE-4004-AC87-C4EBA0361F78}" type="presParOf" srcId="{5E5C5784-9474-4B42-98B3-CA0EE4E3D395}" destId="{FDA953E1-3AB3-4450-88CD-53D38FF653DC}" srcOrd="0" destOrd="0" presId="urn:microsoft.com/office/officeart/2005/8/layout/orgChart1"/>
    <dgm:cxn modelId="{5A9BEBAA-26F6-44B2-A70D-3E8BC05E373D}" type="presParOf" srcId="{5E5C5784-9474-4B42-98B3-CA0EE4E3D395}" destId="{559317FE-7940-4893-96F6-599BC6D83095}" srcOrd="1" destOrd="0" presId="urn:microsoft.com/office/officeart/2005/8/layout/orgChart1"/>
    <dgm:cxn modelId="{B8A578D9-9B11-43C4-9D42-8836686E446B}" type="presParOf" srcId="{23045747-F56A-4AB3-A33E-04F4E5704A8E}" destId="{B162CE25-6DEB-46A9-AC65-C03F5E32B2D3}" srcOrd="1" destOrd="0" presId="urn:microsoft.com/office/officeart/2005/8/layout/orgChart1"/>
    <dgm:cxn modelId="{7D2D2306-2C07-4B77-8573-5804FF0E36BD}" type="presParOf" srcId="{23045747-F56A-4AB3-A33E-04F4E5704A8E}" destId="{52FE68F7-87D8-4803-8EB4-B14681FF905C}" srcOrd="2" destOrd="0" presId="urn:microsoft.com/office/officeart/2005/8/layout/orgChart1"/>
    <dgm:cxn modelId="{D7D4B741-8C3C-4A3A-AAD8-59941C2C03D4}" type="presParOf" srcId="{C3E3D0AF-48AE-42B6-B47E-36D168CB3A89}" destId="{A68571A6-BE4A-4B1B-876A-711815DA3D39}" srcOrd="2" destOrd="0" presId="urn:microsoft.com/office/officeart/2005/8/layout/orgChart1"/>
    <dgm:cxn modelId="{7BB28A67-F910-42E6-8849-A6F9AD81450C}" type="presParOf" srcId="{C3E3D0AF-48AE-42B6-B47E-36D168CB3A89}" destId="{7114D3F2-F107-4155-B757-16AA777D27CD}" srcOrd="3" destOrd="0" presId="urn:microsoft.com/office/officeart/2005/8/layout/orgChart1"/>
    <dgm:cxn modelId="{957C9910-C9BA-45D6-A286-CDEBD6220615}" type="presParOf" srcId="{7114D3F2-F107-4155-B757-16AA777D27CD}" destId="{E8D00A33-BEA5-4822-8742-BA99B251590E}" srcOrd="0" destOrd="0" presId="urn:microsoft.com/office/officeart/2005/8/layout/orgChart1"/>
    <dgm:cxn modelId="{61D10C45-E8BF-48E6-AE63-B1EAD8127F5C}" type="presParOf" srcId="{E8D00A33-BEA5-4822-8742-BA99B251590E}" destId="{F114E669-996A-4862-8E16-06126934C778}" srcOrd="0" destOrd="0" presId="urn:microsoft.com/office/officeart/2005/8/layout/orgChart1"/>
    <dgm:cxn modelId="{C46539D9-AD6E-4EB6-80FC-5A1C78EA2950}" type="presParOf" srcId="{E8D00A33-BEA5-4822-8742-BA99B251590E}" destId="{5DE98451-8E2F-481B-95BF-3FD711CCE4B3}" srcOrd="1" destOrd="0" presId="urn:microsoft.com/office/officeart/2005/8/layout/orgChart1"/>
    <dgm:cxn modelId="{91C4270D-0D8D-4F8B-9D45-BDEDD4FE4150}" type="presParOf" srcId="{7114D3F2-F107-4155-B757-16AA777D27CD}" destId="{BA681012-DB24-4166-A5E8-A9CF07979E05}" srcOrd="1" destOrd="0" presId="urn:microsoft.com/office/officeart/2005/8/layout/orgChart1"/>
    <dgm:cxn modelId="{4316DDFC-189C-47DA-BD0B-367A447D0264}" type="presParOf" srcId="{7114D3F2-F107-4155-B757-16AA777D27CD}" destId="{0849AB78-71CA-42A5-B35B-11AFF6BEE33F}" srcOrd="2" destOrd="0" presId="urn:microsoft.com/office/officeart/2005/8/layout/orgChart1"/>
    <dgm:cxn modelId="{D4730BF2-150C-4FA0-8E8A-41BF18303AA2}" type="presParOf" srcId="{39DAAA3C-ACA4-43FD-9EC1-19BC2DB5F686}" destId="{3DDD2397-382D-475E-BAB8-F0ECF32EE493}" srcOrd="2" destOrd="0" presId="urn:microsoft.com/office/officeart/2005/8/layout/orgChart1"/>
    <dgm:cxn modelId="{8A08837F-D1AD-42EF-BE79-941B8FB02F46}" type="presParOf" srcId="{F62FC8E9-C660-4D8D-A7AF-883A8F5757EE}" destId="{9EFFBBE3-A260-465C-A6C8-E55DF98CDA3D}" srcOrd="4" destOrd="0" presId="urn:microsoft.com/office/officeart/2005/8/layout/orgChart1"/>
    <dgm:cxn modelId="{4EFCD9E5-7F74-42A1-AA57-B5D98B731360}" type="presParOf" srcId="{F62FC8E9-C660-4D8D-A7AF-883A8F5757EE}" destId="{7EC68B9D-624D-4205-9451-3FA888EF61B3}" srcOrd="5" destOrd="0" presId="urn:microsoft.com/office/officeart/2005/8/layout/orgChart1"/>
    <dgm:cxn modelId="{097F920B-95E5-4E1C-8FFF-5DDB19F2E882}" type="presParOf" srcId="{7EC68B9D-624D-4205-9451-3FA888EF61B3}" destId="{BB421284-3808-402E-AF32-325B88E9E8A7}" srcOrd="0" destOrd="0" presId="urn:microsoft.com/office/officeart/2005/8/layout/orgChart1"/>
    <dgm:cxn modelId="{B69E7EE7-E870-42C0-89C9-EEBCF0A0C561}" type="presParOf" srcId="{BB421284-3808-402E-AF32-325B88E9E8A7}" destId="{40523BB7-48BA-4E73-A776-02BC7D0F325F}" srcOrd="0" destOrd="0" presId="urn:microsoft.com/office/officeart/2005/8/layout/orgChart1"/>
    <dgm:cxn modelId="{0B3077F2-9A52-489B-9E9E-FA7733E0F2EF}" type="presParOf" srcId="{BB421284-3808-402E-AF32-325B88E9E8A7}" destId="{44D60355-33C0-4802-85D3-5EEA4159CD54}" srcOrd="1" destOrd="0" presId="urn:microsoft.com/office/officeart/2005/8/layout/orgChart1"/>
    <dgm:cxn modelId="{E6FCD294-4287-4B93-9279-3CD1C265FE1E}" type="presParOf" srcId="{7EC68B9D-624D-4205-9451-3FA888EF61B3}" destId="{22E6B4DD-178E-466F-85CA-D8933821C115}" srcOrd="1" destOrd="0" presId="urn:microsoft.com/office/officeart/2005/8/layout/orgChart1"/>
    <dgm:cxn modelId="{D3559373-0B12-4F3E-90AD-F5330F1B9B7E}" type="presParOf" srcId="{7EC68B9D-624D-4205-9451-3FA888EF61B3}" destId="{D6B748CA-FA12-4D4B-943C-6EE187ED79CA}" srcOrd="2" destOrd="0" presId="urn:microsoft.com/office/officeart/2005/8/layout/orgChart1"/>
    <dgm:cxn modelId="{44B599D2-4585-4786-A683-F9CBB1FE8E24}" type="presParOf" srcId="{80246EAD-EA23-40EA-B1A7-B1ADAE43025E}" destId="{D310DED1-F558-4E29-B8D6-DD8F5DFEC4BE}" srcOrd="2" destOrd="0" presId="urn:microsoft.com/office/officeart/2005/8/layout/orgChart1"/>
    <dgm:cxn modelId="{4446C3A8-8C34-4521-8549-F5D86CD91392}" type="presParOf" srcId="{0844649C-4838-46A9-89A8-E94663C02867}" destId="{062FEF7A-B9AF-48C4-AFA9-999025C450EB}" srcOrd="2" destOrd="0" presId="urn:microsoft.com/office/officeart/2005/8/layout/orgChart1"/>
    <dgm:cxn modelId="{023DAE68-E158-4496-A211-1FCC5CCB99F3}" type="presParOf" srcId="{0844649C-4838-46A9-89A8-E94663C02867}" destId="{03207373-A0BA-46F4-A45A-A8BCF165EB98}" srcOrd="3" destOrd="0" presId="urn:microsoft.com/office/officeart/2005/8/layout/orgChart1"/>
    <dgm:cxn modelId="{A16169E7-5BAB-4F7C-BC22-12D4069E343F}" type="presParOf" srcId="{03207373-A0BA-46F4-A45A-A8BCF165EB98}" destId="{942CB46A-702F-4516-9B56-7BDEA32EDD58}" srcOrd="0" destOrd="0" presId="urn:microsoft.com/office/officeart/2005/8/layout/orgChart1"/>
    <dgm:cxn modelId="{7D18EF5A-73FB-4936-9EAD-FD7D8B489E1F}" type="presParOf" srcId="{942CB46A-702F-4516-9B56-7BDEA32EDD58}" destId="{41B47DD7-08BD-4A98-B399-D405D00B4956}" srcOrd="0" destOrd="0" presId="urn:microsoft.com/office/officeart/2005/8/layout/orgChart1"/>
    <dgm:cxn modelId="{39A5C71E-1EDC-417D-B2B0-FDE5204399B8}" type="presParOf" srcId="{942CB46A-702F-4516-9B56-7BDEA32EDD58}" destId="{DEC63AB7-06C3-4B2C-A722-B7A4E447977D}" srcOrd="1" destOrd="0" presId="urn:microsoft.com/office/officeart/2005/8/layout/orgChart1"/>
    <dgm:cxn modelId="{8A04202E-DD5E-4A5C-B217-611F68F2C868}" type="presParOf" srcId="{03207373-A0BA-46F4-A45A-A8BCF165EB98}" destId="{B4489A30-E2FF-4F3D-A253-7EAD4B78210F}" srcOrd="1" destOrd="0" presId="urn:microsoft.com/office/officeart/2005/8/layout/orgChart1"/>
    <dgm:cxn modelId="{31D0CAC7-741D-4E6E-A240-A61B0B664216}" type="presParOf" srcId="{B4489A30-E2FF-4F3D-A253-7EAD4B78210F}" destId="{E988EFC3-710C-4753-AA1E-9CFDDE07632F}" srcOrd="0" destOrd="0" presId="urn:microsoft.com/office/officeart/2005/8/layout/orgChart1"/>
    <dgm:cxn modelId="{A95F0F3D-0444-437A-9F3E-93E3A65BEB0F}" type="presParOf" srcId="{B4489A30-E2FF-4F3D-A253-7EAD4B78210F}" destId="{FA818236-6B35-4DDA-BEFD-8D08F16248A8}" srcOrd="1" destOrd="0" presId="urn:microsoft.com/office/officeart/2005/8/layout/orgChart1"/>
    <dgm:cxn modelId="{078B8D19-9D00-4B91-B367-55BBD988AD8C}" type="presParOf" srcId="{FA818236-6B35-4DDA-BEFD-8D08F16248A8}" destId="{EA52C2F8-6540-4D41-9232-6DF59042FB5A}" srcOrd="0" destOrd="0" presId="urn:microsoft.com/office/officeart/2005/8/layout/orgChart1"/>
    <dgm:cxn modelId="{98285057-E61B-429D-B5A8-CAA11AD784CD}" type="presParOf" srcId="{EA52C2F8-6540-4D41-9232-6DF59042FB5A}" destId="{46B98F73-CEF0-4668-BEDD-6DF252E8D08A}" srcOrd="0" destOrd="0" presId="urn:microsoft.com/office/officeart/2005/8/layout/orgChart1"/>
    <dgm:cxn modelId="{C95FDD93-0D6E-4CC5-A51A-C165CD67CFD0}" type="presParOf" srcId="{EA52C2F8-6540-4D41-9232-6DF59042FB5A}" destId="{E64C2ACB-12C8-42D4-803C-4BA4951DC675}" srcOrd="1" destOrd="0" presId="urn:microsoft.com/office/officeart/2005/8/layout/orgChart1"/>
    <dgm:cxn modelId="{662B08AB-8C8C-4908-B76F-10FD9AAEE06B}" type="presParOf" srcId="{FA818236-6B35-4DDA-BEFD-8D08F16248A8}" destId="{49E63847-D2F0-4D17-92E4-0A84C107C5BB}" srcOrd="1" destOrd="0" presId="urn:microsoft.com/office/officeart/2005/8/layout/orgChart1"/>
    <dgm:cxn modelId="{02903DAB-D8DA-44CD-A899-EF0B28791F39}" type="presParOf" srcId="{FA818236-6B35-4DDA-BEFD-8D08F16248A8}" destId="{103B7E67-5F25-4D93-BB01-91C217BB119B}" srcOrd="2" destOrd="0" presId="urn:microsoft.com/office/officeart/2005/8/layout/orgChart1"/>
    <dgm:cxn modelId="{ACA2461C-D3BE-4904-8266-5C1FE9C6BC2F}" type="presParOf" srcId="{B4489A30-E2FF-4F3D-A253-7EAD4B78210F}" destId="{01EAA68B-C715-4DDA-A07A-BF15EC2AA113}" srcOrd="2" destOrd="0" presId="urn:microsoft.com/office/officeart/2005/8/layout/orgChart1"/>
    <dgm:cxn modelId="{80BCE7A5-5737-46A3-8B02-701C0BB50389}" type="presParOf" srcId="{B4489A30-E2FF-4F3D-A253-7EAD4B78210F}" destId="{937B9A0B-E5E7-4E3D-B566-69B883506D69}" srcOrd="3" destOrd="0" presId="urn:microsoft.com/office/officeart/2005/8/layout/orgChart1"/>
    <dgm:cxn modelId="{6B8880A6-F2C6-4E98-8EB2-594B118B88E7}" type="presParOf" srcId="{937B9A0B-E5E7-4E3D-B566-69B883506D69}" destId="{9BF0AA8B-1FC8-47DF-8A1F-F8598F94DBD7}" srcOrd="0" destOrd="0" presId="urn:microsoft.com/office/officeart/2005/8/layout/orgChart1"/>
    <dgm:cxn modelId="{8BA88E78-519B-400D-A7EC-65718B9D3B60}" type="presParOf" srcId="{9BF0AA8B-1FC8-47DF-8A1F-F8598F94DBD7}" destId="{8593301C-C3F2-48F5-B54B-86EC1841789C}" srcOrd="0" destOrd="0" presId="urn:microsoft.com/office/officeart/2005/8/layout/orgChart1"/>
    <dgm:cxn modelId="{F34387F8-A4AC-479F-9E82-BD3F98FCAA47}" type="presParOf" srcId="{9BF0AA8B-1FC8-47DF-8A1F-F8598F94DBD7}" destId="{8BCDCE68-6FB7-404D-B1CD-BDD5083B80F2}" srcOrd="1" destOrd="0" presId="urn:microsoft.com/office/officeart/2005/8/layout/orgChart1"/>
    <dgm:cxn modelId="{BD53737D-01A9-4F27-830A-8EB582D4A6C1}" type="presParOf" srcId="{937B9A0B-E5E7-4E3D-B566-69B883506D69}" destId="{4DF0C6CB-2A3A-4294-8F0D-8F79006A3BFD}" srcOrd="1" destOrd="0" presId="urn:microsoft.com/office/officeart/2005/8/layout/orgChart1"/>
    <dgm:cxn modelId="{372D59E7-3DAF-4921-B6F4-BAE5B3048696}" type="presParOf" srcId="{937B9A0B-E5E7-4E3D-B566-69B883506D69}" destId="{AF588BEC-00F7-4F87-A2A8-FB698FF4E396}" srcOrd="2" destOrd="0" presId="urn:microsoft.com/office/officeart/2005/8/layout/orgChart1"/>
    <dgm:cxn modelId="{D7827964-ACC4-4515-9188-04784A042279}" type="presParOf" srcId="{B4489A30-E2FF-4F3D-A253-7EAD4B78210F}" destId="{74D68C4C-03B0-4A5D-9276-93E111481924}" srcOrd="4" destOrd="0" presId="urn:microsoft.com/office/officeart/2005/8/layout/orgChart1"/>
    <dgm:cxn modelId="{C04E6E75-58E1-4534-AFFF-5B8F120BE7EA}" type="presParOf" srcId="{B4489A30-E2FF-4F3D-A253-7EAD4B78210F}" destId="{FD1EF9DE-7959-4AF1-9FAB-18530F09204F}" srcOrd="5" destOrd="0" presId="urn:microsoft.com/office/officeart/2005/8/layout/orgChart1"/>
    <dgm:cxn modelId="{E9C082D7-FFF3-422E-97A8-FB39B167F2D6}" type="presParOf" srcId="{FD1EF9DE-7959-4AF1-9FAB-18530F09204F}" destId="{85C8AB70-C874-43E2-B0DF-D040CA23254C}" srcOrd="0" destOrd="0" presId="urn:microsoft.com/office/officeart/2005/8/layout/orgChart1"/>
    <dgm:cxn modelId="{22EA21B8-55E2-4FFC-A281-D25AF69B4CDE}" type="presParOf" srcId="{85C8AB70-C874-43E2-B0DF-D040CA23254C}" destId="{334A9456-F03A-4E6D-A1F1-64E4E42DFC21}" srcOrd="0" destOrd="0" presId="urn:microsoft.com/office/officeart/2005/8/layout/orgChart1"/>
    <dgm:cxn modelId="{81CF90FE-89A4-42CA-B267-0A64DED24490}" type="presParOf" srcId="{85C8AB70-C874-43E2-B0DF-D040CA23254C}" destId="{006CB82A-747A-47E6-ACFD-759B32DB6FA1}" srcOrd="1" destOrd="0" presId="urn:microsoft.com/office/officeart/2005/8/layout/orgChart1"/>
    <dgm:cxn modelId="{02168EA0-AC66-407A-AAF0-AA796037EE51}" type="presParOf" srcId="{FD1EF9DE-7959-4AF1-9FAB-18530F09204F}" destId="{B49605DE-47F5-444B-B836-DE535644909D}" srcOrd="1" destOrd="0" presId="urn:microsoft.com/office/officeart/2005/8/layout/orgChart1"/>
    <dgm:cxn modelId="{3E817BB7-BE35-4971-8F7B-C28DA8D0E9B2}" type="presParOf" srcId="{FD1EF9DE-7959-4AF1-9FAB-18530F09204F}" destId="{3F4BFA92-01A3-4B9A-A03B-6D85ACDACB77}" srcOrd="2" destOrd="0" presId="urn:microsoft.com/office/officeart/2005/8/layout/orgChart1"/>
    <dgm:cxn modelId="{65E89097-C2C1-4EE4-B4D0-3317F243A07E}" type="presParOf" srcId="{03207373-A0BA-46F4-A45A-A8BCF165EB98}" destId="{E94810FA-76CA-4560-8289-64B7EA391148}" srcOrd="2" destOrd="0" presId="urn:microsoft.com/office/officeart/2005/8/layout/orgChart1"/>
    <dgm:cxn modelId="{E18FF60C-9969-4237-8914-BB9EB057E278}" type="presParOf" srcId="{0844649C-4838-46A9-89A8-E94663C02867}" destId="{4F427520-574F-471D-AF20-F0FFD8A18743}" srcOrd="4" destOrd="0" presId="urn:microsoft.com/office/officeart/2005/8/layout/orgChart1"/>
    <dgm:cxn modelId="{DA7B8FCB-0207-49C7-955D-CF2EAC659803}" type="presParOf" srcId="{0844649C-4838-46A9-89A8-E94663C02867}" destId="{ADFA8DA7-9A61-4F7A-8316-908D010C9DF0}" srcOrd="5" destOrd="0" presId="urn:microsoft.com/office/officeart/2005/8/layout/orgChart1"/>
    <dgm:cxn modelId="{F4EC6515-D843-4106-91EA-275AECE6822E}" type="presParOf" srcId="{ADFA8DA7-9A61-4F7A-8316-908D010C9DF0}" destId="{A39799E5-0714-4F54-9804-501F760C0496}" srcOrd="0" destOrd="0" presId="urn:microsoft.com/office/officeart/2005/8/layout/orgChart1"/>
    <dgm:cxn modelId="{420266B8-579C-4C8D-BA73-21DE92CBCA5B}" type="presParOf" srcId="{A39799E5-0714-4F54-9804-501F760C0496}" destId="{B32DCE8B-6B65-4F5F-BEC4-A8B0402F2799}" srcOrd="0" destOrd="0" presId="urn:microsoft.com/office/officeart/2005/8/layout/orgChart1"/>
    <dgm:cxn modelId="{CB641E06-5952-44A4-A118-8759445E113F}" type="presParOf" srcId="{A39799E5-0714-4F54-9804-501F760C0496}" destId="{FBD805B9-CE40-4221-A05E-353B84CC4431}" srcOrd="1" destOrd="0" presId="urn:microsoft.com/office/officeart/2005/8/layout/orgChart1"/>
    <dgm:cxn modelId="{BE5F3B67-3A35-4C75-A96C-44F29711E41E}" type="presParOf" srcId="{ADFA8DA7-9A61-4F7A-8316-908D010C9DF0}" destId="{CF61ADE8-C5FD-498A-8C4A-4D60D6590CAD}" srcOrd="1" destOrd="0" presId="urn:microsoft.com/office/officeart/2005/8/layout/orgChart1"/>
    <dgm:cxn modelId="{3FA9E23D-A44C-49B4-999B-77DD369E909A}" type="presParOf" srcId="{CF61ADE8-C5FD-498A-8C4A-4D60D6590CAD}" destId="{AE7B34C3-1E4D-4B63-A601-1F6FB68E11FF}" srcOrd="0" destOrd="0" presId="urn:microsoft.com/office/officeart/2005/8/layout/orgChart1"/>
    <dgm:cxn modelId="{6367B96E-160E-4A7C-968A-40FDC553BC12}" type="presParOf" srcId="{CF61ADE8-C5FD-498A-8C4A-4D60D6590CAD}" destId="{5487A140-1745-48EE-97FF-D81F73669FB0}" srcOrd="1" destOrd="0" presId="urn:microsoft.com/office/officeart/2005/8/layout/orgChart1"/>
    <dgm:cxn modelId="{001DC2C9-E921-4AE0-92DA-8C3FE2B39770}" type="presParOf" srcId="{5487A140-1745-48EE-97FF-D81F73669FB0}" destId="{F7340145-7853-4674-8F05-BE993B3C4E37}" srcOrd="0" destOrd="0" presId="urn:microsoft.com/office/officeart/2005/8/layout/orgChart1"/>
    <dgm:cxn modelId="{B42A2219-7EE8-4536-A261-3B49DED4E668}" type="presParOf" srcId="{F7340145-7853-4674-8F05-BE993B3C4E37}" destId="{2D5AAB4A-964C-4C6B-B11E-53C259AB550C}" srcOrd="0" destOrd="0" presId="urn:microsoft.com/office/officeart/2005/8/layout/orgChart1"/>
    <dgm:cxn modelId="{0DEA34A3-1538-434C-998D-E63AB238DC9A}" type="presParOf" srcId="{F7340145-7853-4674-8F05-BE993B3C4E37}" destId="{1E5144E8-EDFC-46A6-8A90-B0476445C745}" srcOrd="1" destOrd="0" presId="urn:microsoft.com/office/officeart/2005/8/layout/orgChart1"/>
    <dgm:cxn modelId="{DDCE572E-60BF-4B38-8828-5E1CBE47F1E3}" type="presParOf" srcId="{5487A140-1745-48EE-97FF-D81F73669FB0}" destId="{464E5F0B-DAD7-4341-B2E5-AB8CC639C14C}" srcOrd="1" destOrd="0" presId="urn:microsoft.com/office/officeart/2005/8/layout/orgChart1"/>
    <dgm:cxn modelId="{C10A732E-C3BE-42A6-BC87-B3A44A207FC4}" type="presParOf" srcId="{5487A140-1745-48EE-97FF-D81F73669FB0}" destId="{6843AA8E-945B-42CB-96A7-FDD1495CD8BF}" srcOrd="2" destOrd="0" presId="urn:microsoft.com/office/officeart/2005/8/layout/orgChart1"/>
    <dgm:cxn modelId="{B4007EEA-773A-4F0A-A214-B5AC07519771}" type="presParOf" srcId="{CF61ADE8-C5FD-498A-8C4A-4D60D6590CAD}" destId="{7483B5E7-FB89-496D-81AF-97A92E4545B7}" srcOrd="2" destOrd="0" presId="urn:microsoft.com/office/officeart/2005/8/layout/orgChart1"/>
    <dgm:cxn modelId="{64A6360F-56AF-465B-AC60-046404D02FA7}" type="presParOf" srcId="{CF61ADE8-C5FD-498A-8C4A-4D60D6590CAD}" destId="{B02DCF6D-2C13-4921-88C9-F94EF395C83F}" srcOrd="3" destOrd="0" presId="urn:microsoft.com/office/officeart/2005/8/layout/orgChart1"/>
    <dgm:cxn modelId="{4A1F585E-6F02-4544-BEDD-9FF682FF7D23}" type="presParOf" srcId="{B02DCF6D-2C13-4921-88C9-F94EF395C83F}" destId="{9FE4CAB7-DFE1-4F0C-88CB-FD1680454DEB}" srcOrd="0" destOrd="0" presId="urn:microsoft.com/office/officeart/2005/8/layout/orgChart1"/>
    <dgm:cxn modelId="{0BEFCDBA-F183-45BC-B4DA-E5B7DD329D2D}" type="presParOf" srcId="{9FE4CAB7-DFE1-4F0C-88CB-FD1680454DEB}" destId="{C73E88DD-9264-439C-9CF1-4D3C2371A16E}" srcOrd="0" destOrd="0" presId="urn:microsoft.com/office/officeart/2005/8/layout/orgChart1"/>
    <dgm:cxn modelId="{8CF6FEE7-DD73-4512-9755-74430B69736A}" type="presParOf" srcId="{9FE4CAB7-DFE1-4F0C-88CB-FD1680454DEB}" destId="{414041AF-E2BD-4E02-9A98-D0DD4F048CDB}" srcOrd="1" destOrd="0" presId="urn:microsoft.com/office/officeart/2005/8/layout/orgChart1"/>
    <dgm:cxn modelId="{63359053-04A0-4607-A335-674547A53429}" type="presParOf" srcId="{B02DCF6D-2C13-4921-88C9-F94EF395C83F}" destId="{ABCA1282-512B-4E77-ABCF-7A1CABB5CBA3}" srcOrd="1" destOrd="0" presId="urn:microsoft.com/office/officeart/2005/8/layout/orgChart1"/>
    <dgm:cxn modelId="{A39B6C58-8847-469B-B778-CF9AE42293B8}" type="presParOf" srcId="{B02DCF6D-2C13-4921-88C9-F94EF395C83F}" destId="{07DF5F96-F26F-4042-95F9-41B7BD784ABE}" srcOrd="2" destOrd="0" presId="urn:microsoft.com/office/officeart/2005/8/layout/orgChart1"/>
    <dgm:cxn modelId="{DE26A701-44EA-4872-8FCA-F936794BB925}" type="presParOf" srcId="{ADFA8DA7-9A61-4F7A-8316-908D010C9DF0}" destId="{89BB1242-C934-43E4-BC5F-B4489EA0AA50}" srcOrd="2" destOrd="0" presId="urn:microsoft.com/office/officeart/2005/8/layout/orgChart1"/>
    <dgm:cxn modelId="{33F6F68C-164F-476F-A841-1D0106401D91}" type="presParOf" srcId="{0844649C-4838-46A9-89A8-E94663C02867}" destId="{DF89F601-0F84-458E-A710-4F88414BCCBD}" srcOrd="6" destOrd="0" presId="urn:microsoft.com/office/officeart/2005/8/layout/orgChart1"/>
    <dgm:cxn modelId="{49B35F08-EFB6-405C-B43C-9DEFD26C1C79}" type="presParOf" srcId="{0844649C-4838-46A9-89A8-E94663C02867}" destId="{4E8922E4-B601-4335-A5CA-769D3831D701}" srcOrd="7" destOrd="0" presId="urn:microsoft.com/office/officeart/2005/8/layout/orgChart1"/>
    <dgm:cxn modelId="{333BCB86-C48E-40B7-86BF-1DB7F171C474}" type="presParOf" srcId="{4E8922E4-B601-4335-A5CA-769D3831D701}" destId="{BAB674FA-EF1C-4446-BD0B-ADB0C647E3D3}" srcOrd="0" destOrd="0" presId="urn:microsoft.com/office/officeart/2005/8/layout/orgChart1"/>
    <dgm:cxn modelId="{6C5B4DFE-C39A-4215-B6FF-4D657E73AFAB}" type="presParOf" srcId="{BAB674FA-EF1C-4446-BD0B-ADB0C647E3D3}" destId="{9143E7DA-F03A-4F9D-B1FE-3374FCB70B28}" srcOrd="0" destOrd="0" presId="urn:microsoft.com/office/officeart/2005/8/layout/orgChart1"/>
    <dgm:cxn modelId="{815E6CEC-CF4F-426C-89C4-07AD640C3C73}" type="presParOf" srcId="{BAB674FA-EF1C-4446-BD0B-ADB0C647E3D3}" destId="{508C15E7-329D-4129-B2FA-FF08AF4F2195}" srcOrd="1" destOrd="0" presId="urn:microsoft.com/office/officeart/2005/8/layout/orgChart1"/>
    <dgm:cxn modelId="{37F24AE9-2D64-4D22-84C7-D519DBE9D1DD}" type="presParOf" srcId="{4E8922E4-B601-4335-A5CA-769D3831D701}" destId="{888B3879-ADAC-4B83-AC0D-BE4E107B597F}" srcOrd="1" destOrd="0" presId="urn:microsoft.com/office/officeart/2005/8/layout/orgChart1"/>
    <dgm:cxn modelId="{9E74C8AB-C5F8-43FD-A0BE-1EDF05B4E474}" type="presParOf" srcId="{888B3879-ADAC-4B83-AC0D-BE4E107B597F}" destId="{FFBEF634-FE07-404E-BBF2-872571450BC4}" srcOrd="0" destOrd="0" presId="urn:microsoft.com/office/officeart/2005/8/layout/orgChart1"/>
    <dgm:cxn modelId="{933FF696-3275-4535-A4EF-A8F85BE391C9}" type="presParOf" srcId="{888B3879-ADAC-4B83-AC0D-BE4E107B597F}" destId="{0E66733F-97B9-467E-8112-292307CDE6E6}" srcOrd="1" destOrd="0" presId="urn:microsoft.com/office/officeart/2005/8/layout/orgChart1"/>
    <dgm:cxn modelId="{FAA87478-907C-412D-97CD-986479510317}" type="presParOf" srcId="{0E66733F-97B9-467E-8112-292307CDE6E6}" destId="{BF2D716D-3EF3-4311-8547-B70B84056E2F}" srcOrd="0" destOrd="0" presId="urn:microsoft.com/office/officeart/2005/8/layout/orgChart1"/>
    <dgm:cxn modelId="{092C0EE5-1418-4352-A3D7-B89B7CC8AE73}" type="presParOf" srcId="{BF2D716D-3EF3-4311-8547-B70B84056E2F}" destId="{4DA89023-AA30-4FA1-AB2F-3D0CCE241377}" srcOrd="0" destOrd="0" presId="urn:microsoft.com/office/officeart/2005/8/layout/orgChart1"/>
    <dgm:cxn modelId="{D944763D-088E-4EE8-BE4E-1ACA67ACFD5D}" type="presParOf" srcId="{BF2D716D-3EF3-4311-8547-B70B84056E2F}" destId="{4788E862-0661-40CD-AECA-FF37D01CFA02}" srcOrd="1" destOrd="0" presId="urn:microsoft.com/office/officeart/2005/8/layout/orgChart1"/>
    <dgm:cxn modelId="{90582617-AFF9-457B-99A0-569F8E9CCF7A}" type="presParOf" srcId="{0E66733F-97B9-467E-8112-292307CDE6E6}" destId="{9C34BD77-B42E-41E6-8617-81A244021B02}" srcOrd="1" destOrd="0" presId="urn:microsoft.com/office/officeart/2005/8/layout/orgChart1"/>
    <dgm:cxn modelId="{353345C0-9972-4B6E-9A8E-FEB49AB24F7B}" type="presParOf" srcId="{0E66733F-97B9-467E-8112-292307CDE6E6}" destId="{1C89AC38-A0F6-444A-83DF-F43411B51490}" srcOrd="2" destOrd="0" presId="urn:microsoft.com/office/officeart/2005/8/layout/orgChart1"/>
    <dgm:cxn modelId="{A66EDB98-5447-4316-8BA7-530AA9B80E36}" type="presParOf" srcId="{888B3879-ADAC-4B83-AC0D-BE4E107B597F}" destId="{3C86A8A9-2AF1-48F2-A6EC-07F05899FA4A}" srcOrd="2" destOrd="0" presId="urn:microsoft.com/office/officeart/2005/8/layout/orgChart1"/>
    <dgm:cxn modelId="{536C6C51-76D1-4BEB-8DCD-1C6000BCDDB1}" type="presParOf" srcId="{888B3879-ADAC-4B83-AC0D-BE4E107B597F}" destId="{22FB37D9-D0E6-4DC4-B832-534BB31B11FC}" srcOrd="3" destOrd="0" presId="urn:microsoft.com/office/officeart/2005/8/layout/orgChart1"/>
    <dgm:cxn modelId="{0226BEF4-28A5-4A05-9013-6471C831FE2B}" type="presParOf" srcId="{22FB37D9-D0E6-4DC4-B832-534BB31B11FC}" destId="{92609363-722E-49AC-99A3-41D863B30687}" srcOrd="0" destOrd="0" presId="urn:microsoft.com/office/officeart/2005/8/layout/orgChart1"/>
    <dgm:cxn modelId="{3D5A8563-81DE-4C7F-9800-BF4AFEB615A8}" type="presParOf" srcId="{92609363-722E-49AC-99A3-41D863B30687}" destId="{9929E1A7-E9D7-4AC9-997E-AE8AE4300B0D}" srcOrd="0" destOrd="0" presId="urn:microsoft.com/office/officeart/2005/8/layout/orgChart1"/>
    <dgm:cxn modelId="{592C199B-9404-485E-9DD0-BEA9705C394C}" type="presParOf" srcId="{92609363-722E-49AC-99A3-41D863B30687}" destId="{F626CCE5-9D49-4CA5-B8E0-DB5601AE6717}" srcOrd="1" destOrd="0" presId="urn:microsoft.com/office/officeart/2005/8/layout/orgChart1"/>
    <dgm:cxn modelId="{A19F9ADF-EA4A-463C-8F97-1547A256E82D}" type="presParOf" srcId="{22FB37D9-D0E6-4DC4-B832-534BB31B11FC}" destId="{B0BB9514-DDCE-4755-A316-186BB3A1116C}" srcOrd="1" destOrd="0" presId="urn:microsoft.com/office/officeart/2005/8/layout/orgChart1"/>
    <dgm:cxn modelId="{B43309BB-A1E1-4B48-BECD-6DC3C39DDD2A}" type="presParOf" srcId="{22FB37D9-D0E6-4DC4-B832-534BB31B11FC}" destId="{BB885563-7676-41C6-B13A-9E5B393FE57B}" srcOrd="2" destOrd="0" presId="urn:microsoft.com/office/officeart/2005/8/layout/orgChart1"/>
    <dgm:cxn modelId="{820B345D-6680-4978-B18E-455FD65B6FCD}" type="presParOf" srcId="{888B3879-ADAC-4B83-AC0D-BE4E107B597F}" destId="{37C866C3-F91D-404E-8D77-BF2901335360}" srcOrd="4" destOrd="0" presId="urn:microsoft.com/office/officeart/2005/8/layout/orgChart1"/>
    <dgm:cxn modelId="{C6744823-0A11-4ED7-8857-0A581AD79B9B}" type="presParOf" srcId="{888B3879-ADAC-4B83-AC0D-BE4E107B597F}" destId="{A8B55308-3900-4BF8-B278-A0B9681AC5F6}" srcOrd="5" destOrd="0" presId="urn:microsoft.com/office/officeart/2005/8/layout/orgChart1"/>
    <dgm:cxn modelId="{267EDCD3-21B0-41DE-B349-E3AED6945501}" type="presParOf" srcId="{A8B55308-3900-4BF8-B278-A0B9681AC5F6}" destId="{2401FB09-ADE5-41B7-BD0C-444A91DD73BB}" srcOrd="0" destOrd="0" presId="urn:microsoft.com/office/officeart/2005/8/layout/orgChart1"/>
    <dgm:cxn modelId="{53150AD6-A01E-4A0F-AE79-12D9E2711BDB}" type="presParOf" srcId="{2401FB09-ADE5-41B7-BD0C-444A91DD73BB}" destId="{C69104DC-E44A-4B92-AE01-79F6067DC481}" srcOrd="0" destOrd="0" presId="urn:microsoft.com/office/officeart/2005/8/layout/orgChart1"/>
    <dgm:cxn modelId="{12F3CEC6-FDF4-4B22-BCBA-7435EAA68A16}" type="presParOf" srcId="{2401FB09-ADE5-41B7-BD0C-444A91DD73BB}" destId="{9830CB0C-CDB6-4F29-B97A-A305E0F09A31}" srcOrd="1" destOrd="0" presId="urn:microsoft.com/office/officeart/2005/8/layout/orgChart1"/>
    <dgm:cxn modelId="{660114A8-71EB-4146-8F7D-131760C7A8CD}" type="presParOf" srcId="{A8B55308-3900-4BF8-B278-A0B9681AC5F6}" destId="{27B87DEF-E39B-4511-94DC-A798E02337AA}" srcOrd="1" destOrd="0" presId="urn:microsoft.com/office/officeart/2005/8/layout/orgChart1"/>
    <dgm:cxn modelId="{92B4767A-6C63-415E-AA16-1CBF7EB93CE9}" type="presParOf" srcId="{A8B55308-3900-4BF8-B278-A0B9681AC5F6}" destId="{619EDB38-0FF9-40E5-BC49-089B250901D2}" srcOrd="2" destOrd="0" presId="urn:microsoft.com/office/officeart/2005/8/layout/orgChart1"/>
    <dgm:cxn modelId="{E18131DF-A867-49DE-A26B-FAD87067D5C4}" type="presParOf" srcId="{888B3879-ADAC-4B83-AC0D-BE4E107B597F}" destId="{27EF0884-DE09-41AC-A790-98E7AD5EA783}" srcOrd="6" destOrd="0" presId="urn:microsoft.com/office/officeart/2005/8/layout/orgChart1"/>
    <dgm:cxn modelId="{3D50EF68-BF10-4FDD-8608-D1B28FB9A2BD}" type="presParOf" srcId="{888B3879-ADAC-4B83-AC0D-BE4E107B597F}" destId="{69A97210-C863-4BD7-A2AE-37B91DC1BE37}" srcOrd="7" destOrd="0" presId="urn:microsoft.com/office/officeart/2005/8/layout/orgChart1"/>
    <dgm:cxn modelId="{80E96BFF-1320-4B45-B334-CC123EDD6E30}" type="presParOf" srcId="{69A97210-C863-4BD7-A2AE-37B91DC1BE37}" destId="{6C0021DC-4CB1-49CC-98D9-51474EC81D5D}" srcOrd="0" destOrd="0" presId="urn:microsoft.com/office/officeart/2005/8/layout/orgChart1"/>
    <dgm:cxn modelId="{4519072E-F3B0-44FB-A71A-EACE20FDF820}" type="presParOf" srcId="{6C0021DC-4CB1-49CC-98D9-51474EC81D5D}" destId="{79223887-C516-458C-90E6-155D6B57FC71}" srcOrd="0" destOrd="0" presId="urn:microsoft.com/office/officeart/2005/8/layout/orgChart1"/>
    <dgm:cxn modelId="{5BDBCD09-17BB-496E-8A46-6D6B68B20DEC}" type="presParOf" srcId="{6C0021DC-4CB1-49CC-98D9-51474EC81D5D}" destId="{7BADFCE0-1DF4-4FAB-B8F5-657C98D3030B}" srcOrd="1" destOrd="0" presId="urn:microsoft.com/office/officeart/2005/8/layout/orgChart1"/>
    <dgm:cxn modelId="{2E7E9BA6-D1BD-48A3-B089-0C87974363C8}" type="presParOf" srcId="{69A97210-C863-4BD7-A2AE-37B91DC1BE37}" destId="{92A04DA5-3D77-4070-97AE-9E5BA42E44B9}" srcOrd="1" destOrd="0" presId="urn:microsoft.com/office/officeart/2005/8/layout/orgChart1"/>
    <dgm:cxn modelId="{1E6FCF0F-35BF-4076-A8B4-339BE52084EB}" type="presParOf" srcId="{69A97210-C863-4BD7-A2AE-37B91DC1BE37}" destId="{1FC94DD3-3CD1-4AC6-94A7-B24C0C0332B8}" srcOrd="2" destOrd="0" presId="urn:microsoft.com/office/officeart/2005/8/layout/orgChart1"/>
    <dgm:cxn modelId="{480BD975-FB8D-4723-8BC6-CB20D7AEDE4B}" type="presParOf" srcId="{4E8922E4-B601-4335-A5CA-769D3831D701}" destId="{645107B9-2046-47CF-A496-84A75D259016}" srcOrd="2" destOrd="0" presId="urn:microsoft.com/office/officeart/2005/8/layout/orgChart1"/>
    <dgm:cxn modelId="{9A0E8EAC-8160-4894-8FBC-13064AA22852}" type="presParOf" srcId="{0844649C-4838-46A9-89A8-E94663C02867}" destId="{A17C7457-7E6E-47C0-94AB-A67C1EFD69E3}" srcOrd="8" destOrd="0" presId="urn:microsoft.com/office/officeart/2005/8/layout/orgChart1"/>
    <dgm:cxn modelId="{87556AA9-93C5-4FB0-80FE-B731FA4D4086}" type="presParOf" srcId="{0844649C-4838-46A9-89A8-E94663C02867}" destId="{24D8B820-5737-49E8-89CF-0204A46968AE}" srcOrd="9" destOrd="0" presId="urn:microsoft.com/office/officeart/2005/8/layout/orgChart1"/>
    <dgm:cxn modelId="{F601030C-DE52-4088-821A-53F6993F9700}" type="presParOf" srcId="{24D8B820-5737-49E8-89CF-0204A46968AE}" destId="{9B508098-F9AE-40C3-A1BC-5EA354B8F71C}" srcOrd="0" destOrd="0" presId="urn:microsoft.com/office/officeart/2005/8/layout/orgChart1"/>
    <dgm:cxn modelId="{3DB54EB2-5EB1-4044-A16F-C841AE86F0A1}" type="presParOf" srcId="{9B508098-F9AE-40C3-A1BC-5EA354B8F71C}" destId="{E1BBBD3F-1BBD-442D-A1F9-F27AD6D586A2}" srcOrd="0" destOrd="0" presId="urn:microsoft.com/office/officeart/2005/8/layout/orgChart1"/>
    <dgm:cxn modelId="{313DDEE7-E26E-4182-BA53-AA4F3C4FA776}" type="presParOf" srcId="{9B508098-F9AE-40C3-A1BC-5EA354B8F71C}" destId="{2051E72E-5301-4D90-8651-2774ED4F014D}" srcOrd="1" destOrd="0" presId="urn:microsoft.com/office/officeart/2005/8/layout/orgChart1"/>
    <dgm:cxn modelId="{77F80CBD-C184-4370-9F9A-AA5976376218}" type="presParOf" srcId="{24D8B820-5737-49E8-89CF-0204A46968AE}" destId="{B1467D13-55B4-4CE0-945C-8B8875EA14C7}" srcOrd="1" destOrd="0" presId="urn:microsoft.com/office/officeart/2005/8/layout/orgChart1"/>
    <dgm:cxn modelId="{105BCA47-D152-4F27-B6F2-2F056E971203}" type="presParOf" srcId="{B1467D13-55B4-4CE0-945C-8B8875EA14C7}" destId="{5AD17544-EB1F-483B-A3B6-D15622D3646A}" srcOrd="0" destOrd="0" presId="urn:microsoft.com/office/officeart/2005/8/layout/orgChart1"/>
    <dgm:cxn modelId="{44E4C0C4-6626-4128-9D80-91D9BA8684D0}" type="presParOf" srcId="{B1467D13-55B4-4CE0-945C-8B8875EA14C7}" destId="{D3339123-F399-47F3-807A-4359099F757E}" srcOrd="1" destOrd="0" presId="urn:microsoft.com/office/officeart/2005/8/layout/orgChart1"/>
    <dgm:cxn modelId="{D97D0AE6-AC77-4CE2-9593-EE983E06C653}" type="presParOf" srcId="{D3339123-F399-47F3-807A-4359099F757E}" destId="{5F4C69CC-51D1-482F-9020-5F69C70113A8}" srcOrd="0" destOrd="0" presId="urn:microsoft.com/office/officeart/2005/8/layout/orgChart1"/>
    <dgm:cxn modelId="{FA7F8116-9371-4A25-8F60-4BD804389BC4}" type="presParOf" srcId="{5F4C69CC-51D1-482F-9020-5F69C70113A8}" destId="{98C7B2CB-8AEA-4255-A2C4-076B1C0860F9}" srcOrd="0" destOrd="0" presId="urn:microsoft.com/office/officeart/2005/8/layout/orgChart1"/>
    <dgm:cxn modelId="{86481EB2-B312-47A3-80CF-E45926EE6CA7}" type="presParOf" srcId="{5F4C69CC-51D1-482F-9020-5F69C70113A8}" destId="{53FC5FD9-3111-4700-AC29-039C5CE67386}" srcOrd="1" destOrd="0" presId="urn:microsoft.com/office/officeart/2005/8/layout/orgChart1"/>
    <dgm:cxn modelId="{1A11C232-52CF-449E-B061-0EBC7BA3FC2D}" type="presParOf" srcId="{D3339123-F399-47F3-807A-4359099F757E}" destId="{5B2D1D5D-2D35-4F96-A3E4-5B89D5D9EB3A}" srcOrd="1" destOrd="0" presId="urn:microsoft.com/office/officeart/2005/8/layout/orgChart1"/>
    <dgm:cxn modelId="{8FE10759-D73D-4881-91F7-B809912A931B}" type="presParOf" srcId="{D3339123-F399-47F3-807A-4359099F757E}" destId="{F69B5360-5323-42E5-91A6-A171BBAC3473}" srcOrd="2" destOrd="0" presId="urn:microsoft.com/office/officeart/2005/8/layout/orgChart1"/>
    <dgm:cxn modelId="{97B50804-0DA3-4418-8E28-F909C7F681AC}" type="presParOf" srcId="{B1467D13-55B4-4CE0-945C-8B8875EA14C7}" destId="{A0CC3ED9-51ED-410C-BE66-020A58E9D325}" srcOrd="2" destOrd="0" presId="urn:microsoft.com/office/officeart/2005/8/layout/orgChart1"/>
    <dgm:cxn modelId="{9D2DB7DF-1AAE-4332-BB90-8D592E0CFAA7}" type="presParOf" srcId="{B1467D13-55B4-4CE0-945C-8B8875EA14C7}" destId="{00487044-220F-43E9-9DB1-7C0DFE585DC1}" srcOrd="3" destOrd="0" presId="urn:microsoft.com/office/officeart/2005/8/layout/orgChart1"/>
    <dgm:cxn modelId="{34D169DB-C083-4A6F-843F-D926F5855701}" type="presParOf" srcId="{00487044-220F-43E9-9DB1-7C0DFE585DC1}" destId="{1D21E7B2-5FCD-4A80-934A-AF583C0031B8}" srcOrd="0" destOrd="0" presId="urn:microsoft.com/office/officeart/2005/8/layout/orgChart1"/>
    <dgm:cxn modelId="{B8A6B566-7B18-404D-AF1B-ED0D8377D267}" type="presParOf" srcId="{1D21E7B2-5FCD-4A80-934A-AF583C0031B8}" destId="{11768D85-63C5-4895-B38E-F3031BD55E15}" srcOrd="0" destOrd="0" presId="urn:microsoft.com/office/officeart/2005/8/layout/orgChart1"/>
    <dgm:cxn modelId="{54D3B890-1915-4032-B57E-D83B7B3708D9}" type="presParOf" srcId="{1D21E7B2-5FCD-4A80-934A-AF583C0031B8}" destId="{82C6131D-8F3F-40B0-B352-1EF938CC6454}" srcOrd="1" destOrd="0" presId="urn:microsoft.com/office/officeart/2005/8/layout/orgChart1"/>
    <dgm:cxn modelId="{65A6CDA6-CA3B-447F-8F07-C1E6F0A4C929}" type="presParOf" srcId="{00487044-220F-43E9-9DB1-7C0DFE585DC1}" destId="{82DDCFB8-0C56-4D52-8262-52944B8A8A87}" srcOrd="1" destOrd="0" presId="urn:microsoft.com/office/officeart/2005/8/layout/orgChart1"/>
    <dgm:cxn modelId="{3A6C3284-2CF1-4D2A-8A0D-9F2AA73B70F1}" type="presParOf" srcId="{00487044-220F-43E9-9DB1-7C0DFE585DC1}" destId="{C59362AE-382C-4A84-9914-2F62394B7961}" srcOrd="2" destOrd="0" presId="urn:microsoft.com/office/officeart/2005/8/layout/orgChart1"/>
    <dgm:cxn modelId="{AE94E8FC-58DA-4A0E-AF4E-2472E25D554B}" type="presParOf" srcId="{B1467D13-55B4-4CE0-945C-8B8875EA14C7}" destId="{D6E2AA8B-8053-408E-842E-E94A27BDADF8}" srcOrd="4" destOrd="0" presId="urn:microsoft.com/office/officeart/2005/8/layout/orgChart1"/>
    <dgm:cxn modelId="{6B587E63-1B96-44E2-B643-C587F5B5202B}" type="presParOf" srcId="{B1467D13-55B4-4CE0-945C-8B8875EA14C7}" destId="{9511B72D-B582-45A6-AC14-D1A1381F9FB1}" srcOrd="5" destOrd="0" presId="urn:microsoft.com/office/officeart/2005/8/layout/orgChart1"/>
    <dgm:cxn modelId="{609BC0E9-674A-4B42-A8F9-45276CF31159}" type="presParOf" srcId="{9511B72D-B582-45A6-AC14-D1A1381F9FB1}" destId="{CDCBDC36-5262-429A-829D-80C6AFB59B97}" srcOrd="0" destOrd="0" presId="urn:microsoft.com/office/officeart/2005/8/layout/orgChart1"/>
    <dgm:cxn modelId="{62B71258-C956-436C-A295-F166C473DA0B}" type="presParOf" srcId="{CDCBDC36-5262-429A-829D-80C6AFB59B97}" destId="{6FF2E5CE-2E31-404E-A0FD-FEF6C994FA3C}" srcOrd="0" destOrd="0" presId="urn:microsoft.com/office/officeart/2005/8/layout/orgChart1"/>
    <dgm:cxn modelId="{AB4424B8-4DBB-44A6-B64E-B29E7367ED09}" type="presParOf" srcId="{CDCBDC36-5262-429A-829D-80C6AFB59B97}" destId="{6515A91D-5694-4888-8D5A-1564E8B566E4}" srcOrd="1" destOrd="0" presId="urn:microsoft.com/office/officeart/2005/8/layout/orgChart1"/>
    <dgm:cxn modelId="{561FE872-A380-40BF-A733-0DFE54A67DF9}" type="presParOf" srcId="{9511B72D-B582-45A6-AC14-D1A1381F9FB1}" destId="{FC41E42F-3BE2-4848-83E0-E5CAD2ED7939}" srcOrd="1" destOrd="0" presId="urn:microsoft.com/office/officeart/2005/8/layout/orgChart1"/>
    <dgm:cxn modelId="{30272E07-26FF-4264-A077-93834D1A625E}" type="presParOf" srcId="{9511B72D-B582-45A6-AC14-D1A1381F9FB1}" destId="{5F01E249-D6BA-4631-99CB-341A2DCB50C6}" srcOrd="2" destOrd="0" presId="urn:microsoft.com/office/officeart/2005/8/layout/orgChart1"/>
    <dgm:cxn modelId="{20C6410C-F9D7-43BC-9BFF-ECF13B3B2F94}" type="presParOf" srcId="{B1467D13-55B4-4CE0-945C-8B8875EA14C7}" destId="{40EA04DA-4693-427A-9448-B0E9BB756A25}" srcOrd="6" destOrd="0" presId="urn:microsoft.com/office/officeart/2005/8/layout/orgChart1"/>
    <dgm:cxn modelId="{156D35AB-C1BB-4FCB-9B9C-F458FF540E76}" type="presParOf" srcId="{B1467D13-55B4-4CE0-945C-8B8875EA14C7}" destId="{69DEEAFB-B3B4-4444-9526-3D398BA61007}" srcOrd="7" destOrd="0" presId="urn:microsoft.com/office/officeart/2005/8/layout/orgChart1"/>
    <dgm:cxn modelId="{2013EC9B-8074-4191-9CC1-360DC9CACCBF}" type="presParOf" srcId="{69DEEAFB-B3B4-4444-9526-3D398BA61007}" destId="{D99BB69B-3EEB-4E0E-AAAD-4DF3E9E7065A}" srcOrd="0" destOrd="0" presId="urn:microsoft.com/office/officeart/2005/8/layout/orgChart1"/>
    <dgm:cxn modelId="{6E115A82-3345-4BBB-BDF3-85E42D1A4D2F}" type="presParOf" srcId="{D99BB69B-3EEB-4E0E-AAAD-4DF3E9E7065A}" destId="{42FC0858-9A58-4438-BA27-FBA6090040AE}" srcOrd="0" destOrd="0" presId="urn:microsoft.com/office/officeart/2005/8/layout/orgChart1"/>
    <dgm:cxn modelId="{548AEA39-AEC7-4273-AC4D-071F763432F2}" type="presParOf" srcId="{D99BB69B-3EEB-4E0E-AAAD-4DF3E9E7065A}" destId="{3E00530F-5348-4CDB-B683-2B894D6264B1}" srcOrd="1" destOrd="0" presId="urn:microsoft.com/office/officeart/2005/8/layout/orgChart1"/>
    <dgm:cxn modelId="{547FB700-1CFC-459C-B4F5-FB3284CD8BBC}" type="presParOf" srcId="{69DEEAFB-B3B4-4444-9526-3D398BA61007}" destId="{3E45AB58-DC2E-4959-94A7-A6A7261AE563}" srcOrd="1" destOrd="0" presId="urn:microsoft.com/office/officeart/2005/8/layout/orgChart1"/>
    <dgm:cxn modelId="{CD55CB92-6B2C-4654-9A34-DA44DCE49DFB}" type="presParOf" srcId="{69DEEAFB-B3B4-4444-9526-3D398BA61007}" destId="{98DC5261-5625-4683-A05C-5337CDC76A1A}" srcOrd="2" destOrd="0" presId="urn:microsoft.com/office/officeart/2005/8/layout/orgChart1"/>
    <dgm:cxn modelId="{E9DA38FB-06CA-4911-8325-E1DD90CAA8C3}" type="presParOf" srcId="{B1467D13-55B4-4CE0-945C-8B8875EA14C7}" destId="{831B2E45-ECE4-4B6C-9AB6-55384432E472}" srcOrd="8" destOrd="0" presId="urn:microsoft.com/office/officeart/2005/8/layout/orgChart1"/>
    <dgm:cxn modelId="{A8027885-5E5D-4F99-87FC-9B9F3DE63722}" type="presParOf" srcId="{B1467D13-55B4-4CE0-945C-8B8875EA14C7}" destId="{13AC0A0C-3349-44C3-8E3D-4F9047C251BC}" srcOrd="9" destOrd="0" presId="urn:microsoft.com/office/officeart/2005/8/layout/orgChart1"/>
    <dgm:cxn modelId="{2F94E83E-FA75-4603-AED2-53EEE9CFCCD4}" type="presParOf" srcId="{13AC0A0C-3349-44C3-8E3D-4F9047C251BC}" destId="{8AA8B0E8-3424-4C8D-A8D2-040367937EEB}" srcOrd="0" destOrd="0" presId="urn:microsoft.com/office/officeart/2005/8/layout/orgChart1"/>
    <dgm:cxn modelId="{C72B131B-6C4F-4BE4-AD58-48F78A03FE6C}" type="presParOf" srcId="{8AA8B0E8-3424-4C8D-A8D2-040367937EEB}" destId="{33F1C3A7-C49B-4370-B511-029924628FEB}" srcOrd="0" destOrd="0" presId="urn:microsoft.com/office/officeart/2005/8/layout/orgChart1"/>
    <dgm:cxn modelId="{CA9378DC-651A-4BBC-822C-B17B54C5166E}" type="presParOf" srcId="{8AA8B0E8-3424-4C8D-A8D2-040367937EEB}" destId="{12B43FF3-978D-40A8-8E8B-3A7EDB09E866}" srcOrd="1" destOrd="0" presId="urn:microsoft.com/office/officeart/2005/8/layout/orgChart1"/>
    <dgm:cxn modelId="{44DED480-0853-4636-BB97-153562AA47EA}" type="presParOf" srcId="{13AC0A0C-3349-44C3-8E3D-4F9047C251BC}" destId="{0D991A8E-BCE2-4C1D-8E78-14D6B392335A}" srcOrd="1" destOrd="0" presId="urn:microsoft.com/office/officeart/2005/8/layout/orgChart1"/>
    <dgm:cxn modelId="{21A8B499-7BC8-4B6B-8EEE-27AC18828D29}" type="presParOf" srcId="{13AC0A0C-3349-44C3-8E3D-4F9047C251BC}" destId="{795BF8ED-5C59-4316-B8AF-DACB3FE7AFFC}" srcOrd="2" destOrd="0" presId="urn:microsoft.com/office/officeart/2005/8/layout/orgChart1"/>
    <dgm:cxn modelId="{BF74BF35-061E-4B41-A16C-4A7771CA21D9}" type="presParOf" srcId="{B1467D13-55B4-4CE0-945C-8B8875EA14C7}" destId="{13821E8E-C5F8-4BC2-9F99-6825E70CA34B}" srcOrd="10" destOrd="0" presId="urn:microsoft.com/office/officeart/2005/8/layout/orgChart1"/>
    <dgm:cxn modelId="{24D8A468-EC3A-443C-AC8A-FA34521D7E6F}" type="presParOf" srcId="{B1467D13-55B4-4CE0-945C-8B8875EA14C7}" destId="{ABF2A960-FEDC-4BD9-BCC2-BF855B7E3AA6}" srcOrd="11" destOrd="0" presId="urn:microsoft.com/office/officeart/2005/8/layout/orgChart1"/>
    <dgm:cxn modelId="{442BBD60-3ABE-46AA-913A-FEE1BE63A074}" type="presParOf" srcId="{ABF2A960-FEDC-4BD9-BCC2-BF855B7E3AA6}" destId="{31C25982-2DE6-498D-A23F-FE00A65CCA66}" srcOrd="0" destOrd="0" presId="urn:microsoft.com/office/officeart/2005/8/layout/orgChart1"/>
    <dgm:cxn modelId="{8706CB69-8DA7-4EFB-98BA-AF163F4BFDA6}" type="presParOf" srcId="{31C25982-2DE6-498D-A23F-FE00A65CCA66}" destId="{6699A241-564A-4C75-8235-A6A91E9C832B}" srcOrd="0" destOrd="0" presId="urn:microsoft.com/office/officeart/2005/8/layout/orgChart1"/>
    <dgm:cxn modelId="{4223E54E-B7B5-4ABF-8E8D-8A6C97ACE39F}" type="presParOf" srcId="{31C25982-2DE6-498D-A23F-FE00A65CCA66}" destId="{91EDC63C-8A70-4700-A517-FCF113A68509}" srcOrd="1" destOrd="0" presId="urn:microsoft.com/office/officeart/2005/8/layout/orgChart1"/>
    <dgm:cxn modelId="{5B8A0060-6CFC-4CB0-8040-508E2C74F8A9}" type="presParOf" srcId="{ABF2A960-FEDC-4BD9-BCC2-BF855B7E3AA6}" destId="{A3C7B337-3D34-4325-8606-6E671E0FD791}" srcOrd="1" destOrd="0" presId="urn:microsoft.com/office/officeart/2005/8/layout/orgChart1"/>
    <dgm:cxn modelId="{05260FE3-5E1B-4F93-9DC3-4198C34671B1}" type="presParOf" srcId="{ABF2A960-FEDC-4BD9-BCC2-BF855B7E3AA6}" destId="{A66A2EF9-AE85-4AB9-953A-8D2EB84395DB}" srcOrd="2" destOrd="0" presId="urn:microsoft.com/office/officeart/2005/8/layout/orgChart1"/>
    <dgm:cxn modelId="{0B8B6F3C-9C03-4966-8FE4-A01D9781204B}" type="presParOf" srcId="{24D8B820-5737-49E8-89CF-0204A46968AE}" destId="{9D4CABD0-4D00-4DAA-B936-A37268CE4167}" srcOrd="2" destOrd="0" presId="urn:microsoft.com/office/officeart/2005/8/layout/orgChart1"/>
    <dgm:cxn modelId="{4095B7D5-25CB-419A-9E61-753773C85B5C}" type="presParOf" srcId="{0844649C-4838-46A9-89A8-E94663C02867}" destId="{2C0AB967-945D-4E60-A1EE-EC1A16F1F293}" srcOrd="10" destOrd="0" presId="urn:microsoft.com/office/officeart/2005/8/layout/orgChart1"/>
    <dgm:cxn modelId="{ABE96DBE-FA6F-438C-BC72-EA280828DF4D}" type="presParOf" srcId="{0844649C-4838-46A9-89A8-E94663C02867}" destId="{7C57DEA2-BD87-48EC-BB02-6E1FCEFAE411}" srcOrd="11" destOrd="0" presId="urn:microsoft.com/office/officeart/2005/8/layout/orgChart1"/>
    <dgm:cxn modelId="{7AFB884D-A7A4-4C64-9570-5C84B288E61A}" type="presParOf" srcId="{7C57DEA2-BD87-48EC-BB02-6E1FCEFAE411}" destId="{C6954917-112A-4543-825F-7A3D9000F8E8}" srcOrd="0" destOrd="0" presId="urn:microsoft.com/office/officeart/2005/8/layout/orgChart1"/>
    <dgm:cxn modelId="{3230805E-0A5A-4B0F-A28E-DD81BD7AC7AD}" type="presParOf" srcId="{C6954917-112A-4543-825F-7A3D9000F8E8}" destId="{6691A37E-0AAF-4FE2-B170-29F396F8AFB5}" srcOrd="0" destOrd="0" presId="urn:microsoft.com/office/officeart/2005/8/layout/orgChart1"/>
    <dgm:cxn modelId="{9B0EBD9C-43CA-4E04-B0F9-FF30448BF737}" type="presParOf" srcId="{C6954917-112A-4543-825F-7A3D9000F8E8}" destId="{D27A16BB-B205-4F90-8675-4FDA1FF2DB51}" srcOrd="1" destOrd="0" presId="urn:microsoft.com/office/officeart/2005/8/layout/orgChart1"/>
    <dgm:cxn modelId="{1528E914-387B-4BA6-BBB6-EF0F10A9A207}" type="presParOf" srcId="{7C57DEA2-BD87-48EC-BB02-6E1FCEFAE411}" destId="{AE4CC022-2DCA-4E8A-909F-EB24C1E9398C}" srcOrd="1" destOrd="0" presId="urn:microsoft.com/office/officeart/2005/8/layout/orgChart1"/>
    <dgm:cxn modelId="{250A9B11-5329-4988-9DDC-A1B0C72D034F}" type="presParOf" srcId="{AE4CC022-2DCA-4E8A-909F-EB24C1E9398C}" destId="{372CB138-D8AA-46F5-A6EF-B842439A0E4E}" srcOrd="0" destOrd="0" presId="urn:microsoft.com/office/officeart/2005/8/layout/orgChart1"/>
    <dgm:cxn modelId="{B4A46621-F4F9-4AC6-AE65-6C4B54668487}" type="presParOf" srcId="{AE4CC022-2DCA-4E8A-909F-EB24C1E9398C}" destId="{3538399D-8F80-4D34-B2ED-F92064C05760}" srcOrd="1" destOrd="0" presId="urn:microsoft.com/office/officeart/2005/8/layout/orgChart1"/>
    <dgm:cxn modelId="{AB8CC16A-24E9-4B89-88A1-FBB53EA59C9D}" type="presParOf" srcId="{3538399D-8F80-4D34-B2ED-F92064C05760}" destId="{699751E7-C805-4655-8B40-19781BF0AA60}" srcOrd="0" destOrd="0" presId="urn:microsoft.com/office/officeart/2005/8/layout/orgChart1"/>
    <dgm:cxn modelId="{1AFA3FA5-2266-405F-ABB8-BD09E17D0C54}" type="presParOf" srcId="{699751E7-C805-4655-8B40-19781BF0AA60}" destId="{BF009F11-C867-4BA9-8178-B4B42B011ED9}" srcOrd="0" destOrd="0" presId="urn:microsoft.com/office/officeart/2005/8/layout/orgChart1"/>
    <dgm:cxn modelId="{78683CAA-47D8-4FDB-A23B-7F807449CDFE}" type="presParOf" srcId="{699751E7-C805-4655-8B40-19781BF0AA60}" destId="{9549E807-86A0-4C5F-9D1E-5064295F68D9}" srcOrd="1" destOrd="0" presId="urn:microsoft.com/office/officeart/2005/8/layout/orgChart1"/>
    <dgm:cxn modelId="{BDBD9F53-F668-4ACF-A7B5-CC5B2B8DF4EF}" type="presParOf" srcId="{3538399D-8F80-4D34-B2ED-F92064C05760}" destId="{C55E6FB2-02E1-48C0-B08D-644F34F81954}" srcOrd="1" destOrd="0" presId="urn:microsoft.com/office/officeart/2005/8/layout/orgChart1"/>
    <dgm:cxn modelId="{46D278D7-9846-4350-840A-02409F4EF567}" type="presParOf" srcId="{3538399D-8F80-4D34-B2ED-F92064C05760}" destId="{DDAC8187-130E-4116-AE51-6F4B2A9A15EB}" srcOrd="2" destOrd="0" presId="urn:microsoft.com/office/officeart/2005/8/layout/orgChart1"/>
    <dgm:cxn modelId="{D9D7F37F-7212-4C14-AFA8-E5F9413F9C6E}" type="presParOf" srcId="{7C57DEA2-BD87-48EC-BB02-6E1FCEFAE411}" destId="{A3E7F762-B7EC-4B00-85AE-F7714F205133}" srcOrd="2" destOrd="0" presId="urn:microsoft.com/office/officeart/2005/8/layout/orgChart1"/>
    <dgm:cxn modelId="{69459745-327D-4283-B6D0-D9E9243A17E3}" type="presParOf" srcId="{0844649C-4838-46A9-89A8-E94663C02867}" destId="{151989B1-92CF-45CF-B9C3-B665A58D7ED4}" srcOrd="12" destOrd="0" presId="urn:microsoft.com/office/officeart/2005/8/layout/orgChart1"/>
    <dgm:cxn modelId="{04895C9E-89DF-470C-9658-F11A83B1F11B}" type="presParOf" srcId="{0844649C-4838-46A9-89A8-E94663C02867}" destId="{8B155C71-90AF-40DE-B1E1-A6C1A6189B4D}" srcOrd="13" destOrd="0" presId="urn:microsoft.com/office/officeart/2005/8/layout/orgChart1"/>
    <dgm:cxn modelId="{BB469115-0B6F-4C78-9365-247F9A181C59}" type="presParOf" srcId="{8B155C71-90AF-40DE-B1E1-A6C1A6189B4D}" destId="{F91985BB-82AA-430F-8892-8DB6945308BF}" srcOrd="0" destOrd="0" presId="urn:microsoft.com/office/officeart/2005/8/layout/orgChart1"/>
    <dgm:cxn modelId="{ACC8B09D-53E0-4DA0-9668-755CA4D0295C}" type="presParOf" srcId="{F91985BB-82AA-430F-8892-8DB6945308BF}" destId="{BEE8D410-655B-4592-AA04-4D3E0EA98BB9}" srcOrd="0" destOrd="0" presId="urn:microsoft.com/office/officeart/2005/8/layout/orgChart1"/>
    <dgm:cxn modelId="{3B003435-8727-4FC6-B516-FEE37A54BBF2}" type="presParOf" srcId="{F91985BB-82AA-430F-8892-8DB6945308BF}" destId="{B68BB77C-C70E-4599-B528-B351FCA8E6DF}" srcOrd="1" destOrd="0" presId="urn:microsoft.com/office/officeart/2005/8/layout/orgChart1"/>
    <dgm:cxn modelId="{8CB8BE90-8F0D-42C6-A7D2-7B3514622314}" type="presParOf" srcId="{8B155C71-90AF-40DE-B1E1-A6C1A6189B4D}" destId="{42D7A5F1-1EAD-46EB-9A95-A542E5F6AF87}" srcOrd="1" destOrd="0" presId="urn:microsoft.com/office/officeart/2005/8/layout/orgChart1"/>
    <dgm:cxn modelId="{F181B165-235E-4B87-8DE5-7D7B4BFB5E5D}" type="presParOf" srcId="{42D7A5F1-1EAD-46EB-9A95-A542E5F6AF87}" destId="{15C1F675-DC45-4306-821D-799BA580300E}" srcOrd="0" destOrd="0" presId="urn:microsoft.com/office/officeart/2005/8/layout/orgChart1"/>
    <dgm:cxn modelId="{7C73693C-72EA-4982-8D55-DD411883A1C6}" type="presParOf" srcId="{42D7A5F1-1EAD-46EB-9A95-A542E5F6AF87}" destId="{7DE4B38F-D041-42E3-AD7E-AE8036F2510A}" srcOrd="1" destOrd="0" presId="urn:microsoft.com/office/officeart/2005/8/layout/orgChart1"/>
    <dgm:cxn modelId="{FFFA057E-40F0-4AE1-AAC2-59966A34CD3A}" type="presParOf" srcId="{7DE4B38F-D041-42E3-AD7E-AE8036F2510A}" destId="{DE1062FF-2822-4C03-84CC-35DB95D58636}" srcOrd="0" destOrd="0" presId="urn:microsoft.com/office/officeart/2005/8/layout/orgChart1"/>
    <dgm:cxn modelId="{75259840-5465-4E90-805F-4ACDEEBB8182}" type="presParOf" srcId="{DE1062FF-2822-4C03-84CC-35DB95D58636}" destId="{717D79CB-0FE3-477D-94DE-D345B09BF16E}" srcOrd="0" destOrd="0" presId="urn:microsoft.com/office/officeart/2005/8/layout/orgChart1"/>
    <dgm:cxn modelId="{4D41F707-B1E1-47AA-9C85-DCB1FDCDEC10}" type="presParOf" srcId="{DE1062FF-2822-4C03-84CC-35DB95D58636}" destId="{2234E508-D699-47CF-9B3C-065E68D2700F}" srcOrd="1" destOrd="0" presId="urn:microsoft.com/office/officeart/2005/8/layout/orgChart1"/>
    <dgm:cxn modelId="{97FA0265-0A23-41DF-B44F-0F11A18C916E}" type="presParOf" srcId="{7DE4B38F-D041-42E3-AD7E-AE8036F2510A}" destId="{1D2987C0-CE8F-42D5-A7FC-7F78E7A30CDD}" srcOrd="1" destOrd="0" presId="urn:microsoft.com/office/officeart/2005/8/layout/orgChart1"/>
    <dgm:cxn modelId="{DDE05A31-C927-43FF-8D42-7E37AF961AC6}" type="presParOf" srcId="{7DE4B38F-D041-42E3-AD7E-AE8036F2510A}" destId="{9213BAD8-F827-4B0D-9931-1529428CC533}" srcOrd="2" destOrd="0" presId="urn:microsoft.com/office/officeart/2005/8/layout/orgChart1"/>
    <dgm:cxn modelId="{C5EFDB2B-CE67-4A49-A110-B962605F1280}" type="presParOf" srcId="{8B155C71-90AF-40DE-B1E1-A6C1A6189B4D}" destId="{41A30FCC-C9AD-42B4-8666-0BC856B0A63E}" srcOrd="2" destOrd="0" presId="urn:microsoft.com/office/officeart/2005/8/layout/orgChart1"/>
    <dgm:cxn modelId="{AEA605D7-7170-4622-9B1A-B5445CD81C6D}" type="presParOf" srcId="{FEBB640F-2F0B-4BC2-BE95-9B8E9F68231D}" destId="{74F48296-32EB-4D6B-B315-1B651AED9B8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1F675-DC45-4306-821D-799BA580300E}">
      <dsp:nvSpPr>
        <dsp:cNvPr id="0" name=""/>
        <dsp:cNvSpPr/>
      </dsp:nvSpPr>
      <dsp:spPr>
        <a:xfrm>
          <a:off x="8250334" y="2169899"/>
          <a:ext cx="126125" cy="352359"/>
        </a:xfrm>
        <a:custGeom>
          <a:avLst/>
          <a:gdLst/>
          <a:ahLst/>
          <a:cxnLst/>
          <a:rect l="0" t="0" r="0" b="0"/>
          <a:pathLst>
            <a:path>
              <a:moveTo>
                <a:pt x="0" y="0"/>
              </a:moveTo>
              <a:lnTo>
                <a:pt x="0" y="352359"/>
              </a:lnTo>
              <a:lnTo>
                <a:pt x="126125" y="35235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1989B1-92CF-45CF-B9C3-B665A58D7ED4}">
      <dsp:nvSpPr>
        <dsp:cNvPr id="0" name=""/>
        <dsp:cNvSpPr/>
      </dsp:nvSpPr>
      <dsp:spPr>
        <a:xfrm>
          <a:off x="4949034" y="1419744"/>
          <a:ext cx="3637635" cy="160859"/>
        </a:xfrm>
        <a:custGeom>
          <a:avLst/>
          <a:gdLst/>
          <a:ahLst/>
          <a:cxnLst/>
          <a:rect l="0" t="0" r="0" b="0"/>
          <a:pathLst>
            <a:path>
              <a:moveTo>
                <a:pt x="0" y="0"/>
              </a:moveTo>
              <a:lnTo>
                <a:pt x="0" y="80429"/>
              </a:lnTo>
              <a:lnTo>
                <a:pt x="3637635" y="80429"/>
              </a:lnTo>
              <a:lnTo>
                <a:pt x="3637635" y="160859"/>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CB138-D8AA-46F5-A6EF-B842439A0E4E}">
      <dsp:nvSpPr>
        <dsp:cNvPr id="0" name=""/>
        <dsp:cNvSpPr/>
      </dsp:nvSpPr>
      <dsp:spPr>
        <a:xfrm>
          <a:off x="7248636" y="2169899"/>
          <a:ext cx="126125" cy="352359"/>
        </a:xfrm>
        <a:custGeom>
          <a:avLst/>
          <a:gdLst/>
          <a:ahLst/>
          <a:cxnLst/>
          <a:rect l="0" t="0" r="0" b="0"/>
          <a:pathLst>
            <a:path>
              <a:moveTo>
                <a:pt x="0" y="0"/>
              </a:moveTo>
              <a:lnTo>
                <a:pt x="0" y="352359"/>
              </a:lnTo>
              <a:lnTo>
                <a:pt x="126125" y="35235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AB967-945D-4E60-A1EE-EC1A16F1F293}">
      <dsp:nvSpPr>
        <dsp:cNvPr id="0" name=""/>
        <dsp:cNvSpPr/>
      </dsp:nvSpPr>
      <dsp:spPr>
        <a:xfrm>
          <a:off x="4949034" y="1419744"/>
          <a:ext cx="2635937" cy="160859"/>
        </a:xfrm>
        <a:custGeom>
          <a:avLst/>
          <a:gdLst/>
          <a:ahLst/>
          <a:cxnLst/>
          <a:rect l="0" t="0" r="0" b="0"/>
          <a:pathLst>
            <a:path>
              <a:moveTo>
                <a:pt x="0" y="0"/>
              </a:moveTo>
              <a:lnTo>
                <a:pt x="0" y="80429"/>
              </a:lnTo>
              <a:lnTo>
                <a:pt x="2635937" y="80429"/>
              </a:lnTo>
              <a:lnTo>
                <a:pt x="2635937" y="160859"/>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21E8E-C5F8-4BC2-9F99-6825E70CA34B}">
      <dsp:nvSpPr>
        <dsp:cNvPr id="0" name=""/>
        <dsp:cNvSpPr/>
      </dsp:nvSpPr>
      <dsp:spPr>
        <a:xfrm>
          <a:off x="5719672" y="2050215"/>
          <a:ext cx="214003" cy="4070940"/>
        </a:xfrm>
        <a:custGeom>
          <a:avLst/>
          <a:gdLst/>
          <a:ahLst/>
          <a:cxnLst/>
          <a:rect l="0" t="0" r="0" b="0"/>
          <a:pathLst>
            <a:path>
              <a:moveTo>
                <a:pt x="0" y="0"/>
              </a:moveTo>
              <a:lnTo>
                <a:pt x="0" y="4070940"/>
              </a:lnTo>
              <a:lnTo>
                <a:pt x="214003" y="4070940"/>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1B2E45-ECE4-4B6C-9AB6-55384432E472}">
      <dsp:nvSpPr>
        <dsp:cNvPr id="0" name=""/>
        <dsp:cNvSpPr/>
      </dsp:nvSpPr>
      <dsp:spPr>
        <a:xfrm>
          <a:off x="5719672" y="2050215"/>
          <a:ext cx="214003" cy="3345392"/>
        </a:xfrm>
        <a:custGeom>
          <a:avLst/>
          <a:gdLst/>
          <a:ahLst/>
          <a:cxnLst/>
          <a:rect l="0" t="0" r="0" b="0"/>
          <a:pathLst>
            <a:path>
              <a:moveTo>
                <a:pt x="0" y="0"/>
              </a:moveTo>
              <a:lnTo>
                <a:pt x="0" y="3345392"/>
              </a:lnTo>
              <a:lnTo>
                <a:pt x="214003" y="3345392"/>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A04DA-4693-427A-9448-B0E9BB756A25}">
      <dsp:nvSpPr>
        <dsp:cNvPr id="0" name=""/>
        <dsp:cNvSpPr/>
      </dsp:nvSpPr>
      <dsp:spPr>
        <a:xfrm>
          <a:off x="5719672" y="2050215"/>
          <a:ext cx="214003" cy="2619845"/>
        </a:xfrm>
        <a:custGeom>
          <a:avLst/>
          <a:gdLst/>
          <a:ahLst/>
          <a:cxnLst/>
          <a:rect l="0" t="0" r="0" b="0"/>
          <a:pathLst>
            <a:path>
              <a:moveTo>
                <a:pt x="0" y="0"/>
              </a:moveTo>
              <a:lnTo>
                <a:pt x="0" y="2619845"/>
              </a:lnTo>
              <a:lnTo>
                <a:pt x="214003" y="2619845"/>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E2AA8B-8053-408E-842E-E94A27BDADF8}">
      <dsp:nvSpPr>
        <dsp:cNvPr id="0" name=""/>
        <dsp:cNvSpPr/>
      </dsp:nvSpPr>
      <dsp:spPr>
        <a:xfrm>
          <a:off x="5719672" y="2050215"/>
          <a:ext cx="214003" cy="1894298"/>
        </a:xfrm>
        <a:custGeom>
          <a:avLst/>
          <a:gdLst/>
          <a:ahLst/>
          <a:cxnLst/>
          <a:rect l="0" t="0" r="0" b="0"/>
          <a:pathLst>
            <a:path>
              <a:moveTo>
                <a:pt x="0" y="0"/>
              </a:moveTo>
              <a:lnTo>
                <a:pt x="0" y="1894298"/>
              </a:lnTo>
              <a:lnTo>
                <a:pt x="214003" y="1894298"/>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CC3ED9-51ED-410C-BE66-020A58E9D325}">
      <dsp:nvSpPr>
        <dsp:cNvPr id="0" name=""/>
        <dsp:cNvSpPr/>
      </dsp:nvSpPr>
      <dsp:spPr>
        <a:xfrm>
          <a:off x="5719672" y="2050215"/>
          <a:ext cx="214003" cy="1168750"/>
        </a:xfrm>
        <a:custGeom>
          <a:avLst/>
          <a:gdLst/>
          <a:ahLst/>
          <a:cxnLst/>
          <a:rect l="0" t="0" r="0" b="0"/>
          <a:pathLst>
            <a:path>
              <a:moveTo>
                <a:pt x="0" y="0"/>
              </a:moveTo>
              <a:lnTo>
                <a:pt x="0" y="1168750"/>
              </a:lnTo>
              <a:lnTo>
                <a:pt x="214003" y="1168750"/>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D17544-EB1F-483B-A3B6-D15622D3646A}">
      <dsp:nvSpPr>
        <dsp:cNvPr id="0" name=""/>
        <dsp:cNvSpPr/>
      </dsp:nvSpPr>
      <dsp:spPr>
        <a:xfrm>
          <a:off x="5719672" y="2050215"/>
          <a:ext cx="214003" cy="443203"/>
        </a:xfrm>
        <a:custGeom>
          <a:avLst/>
          <a:gdLst/>
          <a:ahLst/>
          <a:cxnLst/>
          <a:rect l="0" t="0" r="0" b="0"/>
          <a:pathLst>
            <a:path>
              <a:moveTo>
                <a:pt x="0" y="0"/>
              </a:moveTo>
              <a:lnTo>
                <a:pt x="0" y="443203"/>
              </a:lnTo>
              <a:lnTo>
                <a:pt x="214003" y="443203"/>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C7457-7E6E-47C0-94AB-A67C1EFD69E3}">
      <dsp:nvSpPr>
        <dsp:cNvPr id="0" name=""/>
        <dsp:cNvSpPr/>
      </dsp:nvSpPr>
      <dsp:spPr>
        <a:xfrm>
          <a:off x="4949034" y="1419744"/>
          <a:ext cx="1341313" cy="160859"/>
        </a:xfrm>
        <a:custGeom>
          <a:avLst/>
          <a:gdLst/>
          <a:ahLst/>
          <a:cxnLst/>
          <a:rect l="0" t="0" r="0" b="0"/>
          <a:pathLst>
            <a:path>
              <a:moveTo>
                <a:pt x="0" y="0"/>
              </a:moveTo>
              <a:lnTo>
                <a:pt x="0" y="80429"/>
              </a:lnTo>
              <a:lnTo>
                <a:pt x="1341313" y="80429"/>
              </a:lnTo>
              <a:lnTo>
                <a:pt x="1341313" y="160859"/>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EF0884-DE09-41AC-A790-98E7AD5EA783}">
      <dsp:nvSpPr>
        <dsp:cNvPr id="0" name=""/>
        <dsp:cNvSpPr/>
      </dsp:nvSpPr>
      <dsp:spPr>
        <a:xfrm>
          <a:off x="4659389" y="2169899"/>
          <a:ext cx="126125" cy="1983939"/>
        </a:xfrm>
        <a:custGeom>
          <a:avLst/>
          <a:gdLst/>
          <a:ahLst/>
          <a:cxnLst/>
          <a:rect l="0" t="0" r="0" b="0"/>
          <a:pathLst>
            <a:path>
              <a:moveTo>
                <a:pt x="0" y="0"/>
              </a:moveTo>
              <a:lnTo>
                <a:pt x="0" y="1983939"/>
              </a:lnTo>
              <a:lnTo>
                <a:pt x="126125" y="198393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C866C3-F91D-404E-8D77-BF2901335360}">
      <dsp:nvSpPr>
        <dsp:cNvPr id="0" name=""/>
        <dsp:cNvSpPr/>
      </dsp:nvSpPr>
      <dsp:spPr>
        <a:xfrm>
          <a:off x="4659389" y="2169899"/>
          <a:ext cx="126125" cy="1440079"/>
        </a:xfrm>
        <a:custGeom>
          <a:avLst/>
          <a:gdLst/>
          <a:ahLst/>
          <a:cxnLst/>
          <a:rect l="0" t="0" r="0" b="0"/>
          <a:pathLst>
            <a:path>
              <a:moveTo>
                <a:pt x="0" y="0"/>
              </a:moveTo>
              <a:lnTo>
                <a:pt x="0" y="1440079"/>
              </a:lnTo>
              <a:lnTo>
                <a:pt x="126125" y="144007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86A8A9-2AF1-48F2-A6EC-07F05899FA4A}">
      <dsp:nvSpPr>
        <dsp:cNvPr id="0" name=""/>
        <dsp:cNvSpPr/>
      </dsp:nvSpPr>
      <dsp:spPr>
        <a:xfrm>
          <a:off x="4659389" y="2169899"/>
          <a:ext cx="126125" cy="896219"/>
        </a:xfrm>
        <a:custGeom>
          <a:avLst/>
          <a:gdLst/>
          <a:ahLst/>
          <a:cxnLst/>
          <a:rect l="0" t="0" r="0" b="0"/>
          <a:pathLst>
            <a:path>
              <a:moveTo>
                <a:pt x="0" y="0"/>
              </a:moveTo>
              <a:lnTo>
                <a:pt x="0" y="896219"/>
              </a:lnTo>
              <a:lnTo>
                <a:pt x="126125" y="89621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EF634-FE07-404E-BBF2-872571450BC4}">
      <dsp:nvSpPr>
        <dsp:cNvPr id="0" name=""/>
        <dsp:cNvSpPr/>
      </dsp:nvSpPr>
      <dsp:spPr>
        <a:xfrm>
          <a:off x="4659389" y="2169899"/>
          <a:ext cx="126125" cy="352359"/>
        </a:xfrm>
        <a:custGeom>
          <a:avLst/>
          <a:gdLst/>
          <a:ahLst/>
          <a:cxnLst/>
          <a:rect l="0" t="0" r="0" b="0"/>
          <a:pathLst>
            <a:path>
              <a:moveTo>
                <a:pt x="0" y="0"/>
              </a:moveTo>
              <a:lnTo>
                <a:pt x="0" y="352359"/>
              </a:lnTo>
              <a:lnTo>
                <a:pt x="126125" y="35235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9F601-0F84-458E-A710-4F88414BCCBD}">
      <dsp:nvSpPr>
        <dsp:cNvPr id="0" name=""/>
        <dsp:cNvSpPr/>
      </dsp:nvSpPr>
      <dsp:spPr>
        <a:xfrm>
          <a:off x="4903314" y="1419744"/>
          <a:ext cx="91440" cy="160859"/>
        </a:xfrm>
        <a:custGeom>
          <a:avLst/>
          <a:gdLst/>
          <a:ahLst/>
          <a:cxnLst/>
          <a:rect l="0" t="0" r="0" b="0"/>
          <a:pathLst>
            <a:path>
              <a:moveTo>
                <a:pt x="45720" y="0"/>
              </a:moveTo>
              <a:lnTo>
                <a:pt x="45720" y="80429"/>
              </a:lnTo>
              <a:lnTo>
                <a:pt x="92409" y="80429"/>
              </a:lnTo>
              <a:lnTo>
                <a:pt x="92409" y="160859"/>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83B5E7-FB89-496D-81AF-97A92E4545B7}">
      <dsp:nvSpPr>
        <dsp:cNvPr id="0" name=""/>
        <dsp:cNvSpPr/>
      </dsp:nvSpPr>
      <dsp:spPr>
        <a:xfrm>
          <a:off x="3657691" y="2169899"/>
          <a:ext cx="126125" cy="896219"/>
        </a:xfrm>
        <a:custGeom>
          <a:avLst/>
          <a:gdLst/>
          <a:ahLst/>
          <a:cxnLst/>
          <a:rect l="0" t="0" r="0" b="0"/>
          <a:pathLst>
            <a:path>
              <a:moveTo>
                <a:pt x="0" y="0"/>
              </a:moveTo>
              <a:lnTo>
                <a:pt x="0" y="896219"/>
              </a:lnTo>
              <a:lnTo>
                <a:pt x="126125" y="89621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7B34C3-1E4D-4B63-A601-1F6FB68E11FF}">
      <dsp:nvSpPr>
        <dsp:cNvPr id="0" name=""/>
        <dsp:cNvSpPr/>
      </dsp:nvSpPr>
      <dsp:spPr>
        <a:xfrm>
          <a:off x="3657691" y="2169899"/>
          <a:ext cx="126125" cy="352359"/>
        </a:xfrm>
        <a:custGeom>
          <a:avLst/>
          <a:gdLst/>
          <a:ahLst/>
          <a:cxnLst/>
          <a:rect l="0" t="0" r="0" b="0"/>
          <a:pathLst>
            <a:path>
              <a:moveTo>
                <a:pt x="0" y="0"/>
              </a:moveTo>
              <a:lnTo>
                <a:pt x="0" y="352359"/>
              </a:lnTo>
              <a:lnTo>
                <a:pt x="126125" y="35235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27520-574F-471D-AF20-F0FFD8A18743}">
      <dsp:nvSpPr>
        <dsp:cNvPr id="0" name=""/>
        <dsp:cNvSpPr/>
      </dsp:nvSpPr>
      <dsp:spPr>
        <a:xfrm>
          <a:off x="3994026" y="1419744"/>
          <a:ext cx="955008" cy="160859"/>
        </a:xfrm>
        <a:custGeom>
          <a:avLst/>
          <a:gdLst/>
          <a:ahLst/>
          <a:cxnLst/>
          <a:rect l="0" t="0" r="0" b="0"/>
          <a:pathLst>
            <a:path>
              <a:moveTo>
                <a:pt x="955008" y="0"/>
              </a:moveTo>
              <a:lnTo>
                <a:pt x="955008" y="80429"/>
              </a:lnTo>
              <a:lnTo>
                <a:pt x="0" y="80429"/>
              </a:lnTo>
              <a:lnTo>
                <a:pt x="0" y="160859"/>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D68C4C-03B0-4A5D-9276-93E111481924}">
      <dsp:nvSpPr>
        <dsp:cNvPr id="0" name=""/>
        <dsp:cNvSpPr/>
      </dsp:nvSpPr>
      <dsp:spPr>
        <a:xfrm>
          <a:off x="2655993" y="2169899"/>
          <a:ext cx="126125" cy="1440079"/>
        </a:xfrm>
        <a:custGeom>
          <a:avLst/>
          <a:gdLst/>
          <a:ahLst/>
          <a:cxnLst/>
          <a:rect l="0" t="0" r="0" b="0"/>
          <a:pathLst>
            <a:path>
              <a:moveTo>
                <a:pt x="0" y="0"/>
              </a:moveTo>
              <a:lnTo>
                <a:pt x="0" y="1440079"/>
              </a:lnTo>
              <a:lnTo>
                <a:pt x="126125" y="144007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AA68B-C715-4DDA-A07A-BF15EC2AA113}">
      <dsp:nvSpPr>
        <dsp:cNvPr id="0" name=""/>
        <dsp:cNvSpPr/>
      </dsp:nvSpPr>
      <dsp:spPr>
        <a:xfrm>
          <a:off x="2655993" y="2169899"/>
          <a:ext cx="126125" cy="896219"/>
        </a:xfrm>
        <a:custGeom>
          <a:avLst/>
          <a:gdLst/>
          <a:ahLst/>
          <a:cxnLst/>
          <a:rect l="0" t="0" r="0" b="0"/>
          <a:pathLst>
            <a:path>
              <a:moveTo>
                <a:pt x="0" y="0"/>
              </a:moveTo>
              <a:lnTo>
                <a:pt x="0" y="896219"/>
              </a:lnTo>
              <a:lnTo>
                <a:pt x="126125" y="89621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88EFC3-710C-4753-AA1E-9CFDDE07632F}">
      <dsp:nvSpPr>
        <dsp:cNvPr id="0" name=""/>
        <dsp:cNvSpPr/>
      </dsp:nvSpPr>
      <dsp:spPr>
        <a:xfrm>
          <a:off x="2655993" y="2169899"/>
          <a:ext cx="126125" cy="352359"/>
        </a:xfrm>
        <a:custGeom>
          <a:avLst/>
          <a:gdLst/>
          <a:ahLst/>
          <a:cxnLst/>
          <a:rect l="0" t="0" r="0" b="0"/>
          <a:pathLst>
            <a:path>
              <a:moveTo>
                <a:pt x="0" y="0"/>
              </a:moveTo>
              <a:lnTo>
                <a:pt x="0" y="352359"/>
              </a:lnTo>
              <a:lnTo>
                <a:pt x="126125" y="35235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2FEF7A-B9AF-48C4-AFA9-999025C450EB}">
      <dsp:nvSpPr>
        <dsp:cNvPr id="0" name=""/>
        <dsp:cNvSpPr/>
      </dsp:nvSpPr>
      <dsp:spPr>
        <a:xfrm>
          <a:off x="2992328" y="1419744"/>
          <a:ext cx="1956706" cy="160859"/>
        </a:xfrm>
        <a:custGeom>
          <a:avLst/>
          <a:gdLst/>
          <a:ahLst/>
          <a:cxnLst/>
          <a:rect l="0" t="0" r="0" b="0"/>
          <a:pathLst>
            <a:path>
              <a:moveTo>
                <a:pt x="1956706" y="0"/>
              </a:moveTo>
              <a:lnTo>
                <a:pt x="1956706" y="80429"/>
              </a:lnTo>
              <a:lnTo>
                <a:pt x="0" y="80429"/>
              </a:lnTo>
              <a:lnTo>
                <a:pt x="0" y="160859"/>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FFBBE3-A260-465C-A6C8-E55DF98CDA3D}">
      <dsp:nvSpPr>
        <dsp:cNvPr id="0" name=""/>
        <dsp:cNvSpPr/>
      </dsp:nvSpPr>
      <dsp:spPr>
        <a:xfrm>
          <a:off x="1311399" y="2169899"/>
          <a:ext cx="926859" cy="160859"/>
        </a:xfrm>
        <a:custGeom>
          <a:avLst/>
          <a:gdLst/>
          <a:ahLst/>
          <a:cxnLst/>
          <a:rect l="0" t="0" r="0" b="0"/>
          <a:pathLst>
            <a:path>
              <a:moveTo>
                <a:pt x="0" y="0"/>
              </a:moveTo>
              <a:lnTo>
                <a:pt x="0" y="80429"/>
              </a:lnTo>
              <a:lnTo>
                <a:pt x="926859" y="80429"/>
              </a:lnTo>
              <a:lnTo>
                <a:pt x="926859" y="16085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8571A6-BE4A-4B1B-876A-711815DA3D39}">
      <dsp:nvSpPr>
        <dsp:cNvPr id="0" name=""/>
        <dsp:cNvSpPr/>
      </dsp:nvSpPr>
      <dsp:spPr>
        <a:xfrm>
          <a:off x="1004999" y="2713759"/>
          <a:ext cx="114899" cy="896219"/>
        </a:xfrm>
        <a:custGeom>
          <a:avLst/>
          <a:gdLst/>
          <a:ahLst/>
          <a:cxnLst/>
          <a:rect l="0" t="0" r="0" b="0"/>
          <a:pathLst>
            <a:path>
              <a:moveTo>
                <a:pt x="0" y="0"/>
              </a:moveTo>
              <a:lnTo>
                <a:pt x="0" y="896219"/>
              </a:lnTo>
              <a:lnTo>
                <a:pt x="114899" y="89621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A0B87D-1EB2-48D7-BFE0-3DBD105BC738}">
      <dsp:nvSpPr>
        <dsp:cNvPr id="0" name=""/>
        <dsp:cNvSpPr/>
      </dsp:nvSpPr>
      <dsp:spPr>
        <a:xfrm>
          <a:off x="1004999" y="2713759"/>
          <a:ext cx="114899" cy="352359"/>
        </a:xfrm>
        <a:custGeom>
          <a:avLst/>
          <a:gdLst/>
          <a:ahLst/>
          <a:cxnLst/>
          <a:rect l="0" t="0" r="0" b="0"/>
          <a:pathLst>
            <a:path>
              <a:moveTo>
                <a:pt x="0" y="0"/>
              </a:moveTo>
              <a:lnTo>
                <a:pt x="0" y="352359"/>
              </a:lnTo>
              <a:lnTo>
                <a:pt x="114899" y="35235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72CA68-22E7-4376-895B-8FA9820267B2}">
      <dsp:nvSpPr>
        <dsp:cNvPr id="0" name=""/>
        <dsp:cNvSpPr/>
      </dsp:nvSpPr>
      <dsp:spPr>
        <a:xfrm>
          <a:off x="1265679" y="2169899"/>
          <a:ext cx="91440" cy="160859"/>
        </a:xfrm>
        <a:custGeom>
          <a:avLst/>
          <a:gdLst/>
          <a:ahLst/>
          <a:cxnLst/>
          <a:rect l="0" t="0" r="0" b="0"/>
          <a:pathLst>
            <a:path>
              <a:moveTo>
                <a:pt x="45720" y="0"/>
              </a:moveTo>
              <a:lnTo>
                <a:pt x="45720" y="16085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51FE8A-708E-469E-962F-1CE8C86B62AF}">
      <dsp:nvSpPr>
        <dsp:cNvPr id="0" name=""/>
        <dsp:cNvSpPr/>
      </dsp:nvSpPr>
      <dsp:spPr>
        <a:xfrm>
          <a:off x="384539" y="2169899"/>
          <a:ext cx="926859" cy="160859"/>
        </a:xfrm>
        <a:custGeom>
          <a:avLst/>
          <a:gdLst/>
          <a:ahLst/>
          <a:cxnLst/>
          <a:rect l="0" t="0" r="0" b="0"/>
          <a:pathLst>
            <a:path>
              <a:moveTo>
                <a:pt x="926859" y="0"/>
              </a:moveTo>
              <a:lnTo>
                <a:pt x="926859" y="80429"/>
              </a:lnTo>
              <a:lnTo>
                <a:pt x="0" y="80429"/>
              </a:lnTo>
              <a:lnTo>
                <a:pt x="0" y="16085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6BE45A-C660-4EE5-B53E-8D514D25E451}">
      <dsp:nvSpPr>
        <dsp:cNvPr id="0" name=""/>
        <dsp:cNvSpPr/>
      </dsp:nvSpPr>
      <dsp:spPr>
        <a:xfrm>
          <a:off x="1311399" y="1419744"/>
          <a:ext cx="3637635" cy="160859"/>
        </a:xfrm>
        <a:custGeom>
          <a:avLst/>
          <a:gdLst/>
          <a:ahLst/>
          <a:cxnLst/>
          <a:rect l="0" t="0" r="0" b="0"/>
          <a:pathLst>
            <a:path>
              <a:moveTo>
                <a:pt x="3637635" y="0"/>
              </a:moveTo>
              <a:lnTo>
                <a:pt x="3637635" y="80429"/>
              </a:lnTo>
              <a:lnTo>
                <a:pt x="0" y="80429"/>
              </a:lnTo>
              <a:lnTo>
                <a:pt x="0" y="160859"/>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27DCDD-635F-4F6F-ACBD-F7A1741E1DBA}">
      <dsp:nvSpPr>
        <dsp:cNvPr id="0" name=""/>
        <dsp:cNvSpPr/>
      </dsp:nvSpPr>
      <dsp:spPr>
        <a:xfrm>
          <a:off x="4091402" y="454500"/>
          <a:ext cx="1715264" cy="965243"/>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CL" sz="1800" kern="1200" dirty="0"/>
            <a:t>Sistema Administración de </a:t>
          </a:r>
          <a:r>
            <a:rPr lang="es-CL" sz="1800" kern="1200" dirty="0" err="1"/>
            <a:t>Cibercafe</a:t>
          </a:r>
          <a:endParaRPr lang="es-CL" sz="1800" kern="1200" dirty="0"/>
        </a:p>
      </dsp:txBody>
      <dsp:txXfrm>
        <a:off x="4091402" y="454500"/>
        <a:ext cx="1715264" cy="965243"/>
      </dsp:txXfrm>
    </dsp:sp>
    <dsp:sp modelId="{914DF295-1C61-4FCA-9BF0-A7F2B61D4947}">
      <dsp:nvSpPr>
        <dsp:cNvPr id="0" name=""/>
        <dsp:cNvSpPr/>
      </dsp:nvSpPr>
      <dsp:spPr>
        <a:xfrm>
          <a:off x="890980" y="1580604"/>
          <a:ext cx="840837" cy="58929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L" sz="1600" kern="1200"/>
            <a:t>Sistema</a:t>
          </a:r>
        </a:p>
      </dsp:txBody>
      <dsp:txXfrm>
        <a:off x="890980" y="1580604"/>
        <a:ext cx="840837" cy="589295"/>
      </dsp:txXfrm>
    </dsp:sp>
    <dsp:sp modelId="{9B13CC52-BE56-4A63-B890-3A8AA5A7D6C6}">
      <dsp:nvSpPr>
        <dsp:cNvPr id="0" name=""/>
        <dsp:cNvSpPr/>
      </dsp:nvSpPr>
      <dsp:spPr>
        <a:xfrm>
          <a:off x="1539" y="233075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dirty="0"/>
            <a:t>Cerrar </a:t>
          </a:r>
          <a:r>
            <a:rPr lang="es-CL" sz="800" kern="1200" dirty="0" err="1"/>
            <a:t>Sesion</a:t>
          </a:r>
          <a:endParaRPr lang="es-CL" sz="800" kern="1200" dirty="0"/>
        </a:p>
      </dsp:txBody>
      <dsp:txXfrm>
        <a:off x="1539" y="2330759"/>
        <a:ext cx="765999" cy="382999"/>
      </dsp:txXfrm>
    </dsp:sp>
    <dsp:sp modelId="{7210AAF9-FE6E-4991-B4C5-2726F97BE660}">
      <dsp:nvSpPr>
        <dsp:cNvPr id="0" name=""/>
        <dsp:cNvSpPr/>
      </dsp:nvSpPr>
      <dsp:spPr>
        <a:xfrm>
          <a:off x="928399" y="233075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Caja</a:t>
          </a:r>
        </a:p>
      </dsp:txBody>
      <dsp:txXfrm>
        <a:off x="928399" y="2330759"/>
        <a:ext cx="765999" cy="382999"/>
      </dsp:txXfrm>
    </dsp:sp>
    <dsp:sp modelId="{FDA953E1-3AB3-4450-88CD-53D38FF653DC}">
      <dsp:nvSpPr>
        <dsp:cNvPr id="0" name=""/>
        <dsp:cNvSpPr/>
      </dsp:nvSpPr>
      <dsp:spPr>
        <a:xfrm>
          <a:off x="1119899" y="287461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Apertura Caja</a:t>
          </a:r>
        </a:p>
      </dsp:txBody>
      <dsp:txXfrm>
        <a:off x="1119899" y="2874619"/>
        <a:ext cx="765999" cy="382999"/>
      </dsp:txXfrm>
    </dsp:sp>
    <dsp:sp modelId="{F114E669-996A-4862-8E16-06126934C778}">
      <dsp:nvSpPr>
        <dsp:cNvPr id="0" name=""/>
        <dsp:cNvSpPr/>
      </dsp:nvSpPr>
      <dsp:spPr>
        <a:xfrm>
          <a:off x="1119899" y="3418478"/>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Cuadrar Caja</a:t>
          </a:r>
        </a:p>
      </dsp:txBody>
      <dsp:txXfrm>
        <a:off x="1119899" y="3418478"/>
        <a:ext cx="765999" cy="382999"/>
      </dsp:txXfrm>
    </dsp:sp>
    <dsp:sp modelId="{40523BB7-48BA-4E73-A776-02BC7D0F325F}">
      <dsp:nvSpPr>
        <dsp:cNvPr id="0" name=""/>
        <dsp:cNvSpPr/>
      </dsp:nvSpPr>
      <dsp:spPr>
        <a:xfrm>
          <a:off x="1855259" y="233075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Salir</a:t>
          </a:r>
        </a:p>
      </dsp:txBody>
      <dsp:txXfrm>
        <a:off x="1855259" y="2330759"/>
        <a:ext cx="765999" cy="382999"/>
      </dsp:txXfrm>
    </dsp:sp>
    <dsp:sp modelId="{41B47DD7-08BD-4A98-B399-D405D00B4956}">
      <dsp:nvSpPr>
        <dsp:cNvPr id="0" name=""/>
        <dsp:cNvSpPr/>
      </dsp:nvSpPr>
      <dsp:spPr>
        <a:xfrm>
          <a:off x="2571909" y="1580604"/>
          <a:ext cx="840837" cy="58929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L" sz="1600" kern="1200"/>
            <a:t>Ventas</a:t>
          </a:r>
        </a:p>
      </dsp:txBody>
      <dsp:txXfrm>
        <a:off x="2571909" y="1580604"/>
        <a:ext cx="840837" cy="589295"/>
      </dsp:txXfrm>
    </dsp:sp>
    <dsp:sp modelId="{46B98F73-CEF0-4668-BEDD-6DF252E8D08A}">
      <dsp:nvSpPr>
        <dsp:cNvPr id="0" name=""/>
        <dsp:cNvSpPr/>
      </dsp:nvSpPr>
      <dsp:spPr>
        <a:xfrm>
          <a:off x="2782119" y="233075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Venta</a:t>
          </a:r>
        </a:p>
      </dsp:txBody>
      <dsp:txXfrm>
        <a:off x="2782119" y="2330759"/>
        <a:ext cx="765999" cy="382999"/>
      </dsp:txXfrm>
    </dsp:sp>
    <dsp:sp modelId="{8593301C-C3F2-48F5-B54B-86EC1841789C}">
      <dsp:nvSpPr>
        <dsp:cNvPr id="0" name=""/>
        <dsp:cNvSpPr/>
      </dsp:nvSpPr>
      <dsp:spPr>
        <a:xfrm>
          <a:off x="2782119" y="287461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Anular Venta</a:t>
          </a:r>
        </a:p>
      </dsp:txBody>
      <dsp:txXfrm>
        <a:off x="2782119" y="2874619"/>
        <a:ext cx="765999" cy="382999"/>
      </dsp:txXfrm>
    </dsp:sp>
    <dsp:sp modelId="{334A9456-F03A-4E6D-A1F1-64E4E42DFC21}">
      <dsp:nvSpPr>
        <dsp:cNvPr id="0" name=""/>
        <dsp:cNvSpPr/>
      </dsp:nvSpPr>
      <dsp:spPr>
        <a:xfrm>
          <a:off x="2782119" y="3418478"/>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b="1" kern="1200"/>
            <a:t>Consultas </a:t>
          </a:r>
          <a:r>
            <a:rPr lang="es-CL" sz="800" kern="1200"/>
            <a:t>de Producto</a:t>
          </a:r>
        </a:p>
      </dsp:txBody>
      <dsp:txXfrm>
        <a:off x="2782119" y="3418478"/>
        <a:ext cx="765999" cy="382999"/>
      </dsp:txXfrm>
    </dsp:sp>
    <dsp:sp modelId="{B32DCE8B-6B65-4F5F-BEC4-A8B0402F2799}">
      <dsp:nvSpPr>
        <dsp:cNvPr id="0" name=""/>
        <dsp:cNvSpPr/>
      </dsp:nvSpPr>
      <dsp:spPr>
        <a:xfrm>
          <a:off x="3573607" y="1580604"/>
          <a:ext cx="840837" cy="58929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L" sz="1600" kern="1200" dirty="0"/>
            <a:t>Control de Equipos</a:t>
          </a:r>
        </a:p>
      </dsp:txBody>
      <dsp:txXfrm>
        <a:off x="3573607" y="1580604"/>
        <a:ext cx="840837" cy="589295"/>
      </dsp:txXfrm>
    </dsp:sp>
    <dsp:sp modelId="{2D5AAB4A-964C-4C6B-B11E-53C259AB550C}">
      <dsp:nvSpPr>
        <dsp:cNvPr id="0" name=""/>
        <dsp:cNvSpPr/>
      </dsp:nvSpPr>
      <dsp:spPr>
        <a:xfrm>
          <a:off x="3783816" y="233075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Asignar Equipo a Cliente</a:t>
          </a:r>
        </a:p>
      </dsp:txBody>
      <dsp:txXfrm>
        <a:off x="3783816" y="2330759"/>
        <a:ext cx="765999" cy="382999"/>
      </dsp:txXfrm>
    </dsp:sp>
    <dsp:sp modelId="{C73E88DD-9264-439C-9CF1-4D3C2371A16E}">
      <dsp:nvSpPr>
        <dsp:cNvPr id="0" name=""/>
        <dsp:cNvSpPr/>
      </dsp:nvSpPr>
      <dsp:spPr>
        <a:xfrm>
          <a:off x="3783816" y="287461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Cancelar Equipo</a:t>
          </a:r>
        </a:p>
      </dsp:txBody>
      <dsp:txXfrm>
        <a:off x="3783816" y="2874619"/>
        <a:ext cx="765999" cy="382999"/>
      </dsp:txXfrm>
    </dsp:sp>
    <dsp:sp modelId="{9143E7DA-F03A-4F9D-B1FE-3374FCB70B28}">
      <dsp:nvSpPr>
        <dsp:cNvPr id="0" name=""/>
        <dsp:cNvSpPr/>
      </dsp:nvSpPr>
      <dsp:spPr>
        <a:xfrm>
          <a:off x="4575305" y="1580604"/>
          <a:ext cx="840837" cy="58929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L" sz="1600" kern="1200"/>
            <a:t>Control de Stock</a:t>
          </a:r>
        </a:p>
      </dsp:txBody>
      <dsp:txXfrm>
        <a:off x="4575305" y="1580604"/>
        <a:ext cx="840837" cy="589295"/>
      </dsp:txXfrm>
    </dsp:sp>
    <dsp:sp modelId="{4DA89023-AA30-4FA1-AB2F-3D0CCE241377}">
      <dsp:nvSpPr>
        <dsp:cNvPr id="0" name=""/>
        <dsp:cNvSpPr/>
      </dsp:nvSpPr>
      <dsp:spPr>
        <a:xfrm>
          <a:off x="4785514" y="233075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Consultar Stock</a:t>
          </a:r>
        </a:p>
      </dsp:txBody>
      <dsp:txXfrm>
        <a:off x="4785514" y="2330759"/>
        <a:ext cx="765999" cy="382999"/>
      </dsp:txXfrm>
    </dsp:sp>
    <dsp:sp modelId="{9929E1A7-E9D7-4AC9-997E-AE8AE4300B0D}">
      <dsp:nvSpPr>
        <dsp:cNvPr id="0" name=""/>
        <dsp:cNvSpPr/>
      </dsp:nvSpPr>
      <dsp:spPr>
        <a:xfrm>
          <a:off x="4785514" y="287461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Asignar Categoría a un Producto</a:t>
          </a:r>
        </a:p>
      </dsp:txBody>
      <dsp:txXfrm>
        <a:off x="4785514" y="2874619"/>
        <a:ext cx="765999" cy="382999"/>
      </dsp:txXfrm>
    </dsp:sp>
    <dsp:sp modelId="{C69104DC-E44A-4B92-AE01-79F6067DC481}">
      <dsp:nvSpPr>
        <dsp:cNvPr id="0" name=""/>
        <dsp:cNvSpPr/>
      </dsp:nvSpPr>
      <dsp:spPr>
        <a:xfrm>
          <a:off x="4785514" y="3418478"/>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Ajustar Stock</a:t>
          </a:r>
        </a:p>
      </dsp:txBody>
      <dsp:txXfrm>
        <a:off x="4785514" y="3418478"/>
        <a:ext cx="765999" cy="382999"/>
      </dsp:txXfrm>
    </dsp:sp>
    <dsp:sp modelId="{79223887-C516-458C-90E6-155D6B57FC71}">
      <dsp:nvSpPr>
        <dsp:cNvPr id="0" name=""/>
        <dsp:cNvSpPr/>
      </dsp:nvSpPr>
      <dsp:spPr>
        <a:xfrm>
          <a:off x="4785514" y="3962338"/>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Ingresar Factura</a:t>
          </a:r>
        </a:p>
      </dsp:txBody>
      <dsp:txXfrm>
        <a:off x="4785514" y="3962338"/>
        <a:ext cx="765999" cy="382999"/>
      </dsp:txXfrm>
    </dsp:sp>
    <dsp:sp modelId="{E1BBBD3F-1BBD-442D-A1F9-F27AD6D586A2}">
      <dsp:nvSpPr>
        <dsp:cNvPr id="0" name=""/>
        <dsp:cNvSpPr/>
      </dsp:nvSpPr>
      <dsp:spPr>
        <a:xfrm>
          <a:off x="5577003" y="1580604"/>
          <a:ext cx="1426689" cy="46961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L" sz="1600" kern="1200" dirty="0"/>
            <a:t>Mantenedores</a:t>
          </a:r>
        </a:p>
      </dsp:txBody>
      <dsp:txXfrm>
        <a:off x="5577003" y="1580604"/>
        <a:ext cx="1426689" cy="469611"/>
      </dsp:txXfrm>
    </dsp:sp>
    <dsp:sp modelId="{98C7B2CB-8AEA-4255-A2C4-076B1C0860F9}">
      <dsp:nvSpPr>
        <dsp:cNvPr id="0" name=""/>
        <dsp:cNvSpPr/>
      </dsp:nvSpPr>
      <dsp:spPr>
        <a:xfrm>
          <a:off x="5933675" y="2211075"/>
          <a:ext cx="975148" cy="56468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dirty="0"/>
            <a:t>Mantenedor de clientes</a:t>
          </a:r>
        </a:p>
      </dsp:txBody>
      <dsp:txXfrm>
        <a:off x="5933675" y="2211075"/>
        <a:ext cx="975148" cy="564687"/>
      </dsp:txXfrm>
    </dsp:sp>
    <dsp:sp modelId="{11768D85-63C5-4895-B38E-F3031BD55E15}">
      <dsp:nvSpPr>
        <dsp:cNvPr id="0" name=""/>
        <dsp:cNvSpPr/>
      </dsp:nvSpPr>
      <dsp:spPr>
        <a:xfrm>
          <a:off x="5933675" y="2936623"/>
          <a:ext cx="975148" cy="56468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dirty="0"/>
            <a:t>Mantenedor de trabajadores</a:t>
          </a:r>
        </a:p>
      </dsp:txBody>
      <dsp:txXfrm>
        <a:off x="5933675" y="2936623"/>
        <a:ext cx="975148" cy="564687"/>
      </dsp:txXfrm>
    </dsp:sp>
    <dsp:sp modelId="{6FF2E5CE-2E31-404E-A0FD-FEF6C994FA3C}">
      <dsp:nvSpPr>
        <dsp:cNvPr id="0" name=""/>
        <dsp:cNvSpPr/>
      </dsp:nvSpPr>
      <dsp:spPr>
        <a:xfrm>
          <a:off x="5933675" y="3662170"/>
          <a:ext cx="975148" cy="56468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dirty="0"/>
            <a:t>Mantenedor de </a:t>
          </a:r>
          <a:r>
            <a:rPr lang="es-CL" sz="800" kern="1200" dirty="0" err="1"/>
            <a:t>Categoria</a:t>
          </a:r>
          <a:endParaRPr lang="es-CL" sz="800" kern="1200" dirty="0"/>
        </a:p>
      </dsp:txBody>
      <dsp:txXfrm>
        <a:off x="5933675" y="3662170"/>
        <a:ext cx="975148" cy="564687"/>
      </dsp:txXfrm>
    </dsp:sp>
    <dsp:sp modelId="{42FC0858-9A58-4438-BA27-FBA6090040AE}">
      <dsp:nvSpPr>
        <dsp:cNvPr id="0" name=""/>
        <dsp:cNvSpPr/>
      </dsp:nvSpPr>
      <dsp:spPr>
        <a:xfrm>
          <a:off x="5933675" y="4387717"/>
          <a:ext cx="975148" cy="56468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dirty="0"/>
            <a:t>Mantenedor de Productos</a:t>
          </a:r>
        </a:p>
      </dsp:txBody>
      <dsp:txXfrm>
        <a:off x="5933675" y="4387717"/>
        <a:ext cx="975148" cy="564687"/>
      </dsp:txXfrm>
    </dsp:sp>
    <dsp:sp modelId="{33F1C3A7-C49B-4370-B511-029924628FEB}">
      <dsp:nvSpPr>
        <dsp:cNvPr id="0" name=""/>
        <dsp:cNvSpPr/>
      </dsp:nvSpPr>
      <dsp:spPr>
        <a:xfrm>
          <a:off x="5933675" y="5113264"/>
          <a:ext cx="975148" cy="56468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Mantenedor de Proveedores</a:t>
          </a:r>
        </a:p>
      </dsp:txBody>
      <dsp:txXfrm>
        <a:off x="5933675" y="5113264"/>
        <a:ext cx="975148" cy="564687"/>
      </dsp:txXfrm>
    </dsp:sp>
    <dsp:sp modelId="{6699A241-564A-4C75-8235-A6A91E9C832B}">
      <dsp:nvSpPr>
        <dsp:cNvPr id="0" name=""/>
        <dsp:cNvSpPr/>
      </dsp:nvSpPr>
      <dsp:spPr>
        <a:xfrm>
          <a:off x="5933675" y="5838812"/>
          <a:ext cx="975148" cy="56468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Mantenedor de Equipos</a:t>
          </a:r>
        </a:p>
      </dsp:txBody>
      <dsp:txXfrm>
        <a:off x="5933675" y="5838812"/>
        <a:ext cx="975148" cy="564687"/>
      </dsp:txXfrm>
    </dsp:sp>
    <dsp:sp modelId="{6691A37E-0AAF-4FE2-B170-29F396F8AFB5}">
      <dsp:nvSpPr>
        <dsp:cNvPr id="0" name=""/>
        <dsp:cNvSpPr/>
      </dsp:nvSpPr>
      <dsp:spPr>
        <a:xfrm>
          <a:off x="7164552" y="1580604"/>
          <a:ext cx="840837" cy="58929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L" sz="1600" kern="1200"/>
            <a:t>Informes</a:t>
          </a:r>
        </a:p>
      </dsp:txBody>
      <dsp:txXfrm>
        <a:off x="7164552" y="1580604"/>
        <a:ext cx="840837" cy="589295"/>
      </dsp:txXfrm>
    </dsp:sp>
    <dsp:sp modelId="{BF009F11-C867-4BA9-8178-B4B42B011ED9}">
      <dsp:nvSpPr>
        <dsp:cNvPr id="0" name=""/>
        <dsp:cNvSpPr/>
      </dsp:nvSpPr>
      <dsp:spPr>
        <a:xfrm>
          <a:off x="7374762" y="233075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a:t>Informe de Stock</a:t>
          </a:r>
        </a:p>
      </dsp:txBody>
      <dsp:txXfrm>
        <a:off x="7374762" y="2330759"/>
        <a:ext cx="765999" cy="382999"/>
      </dsp:txXfrm>
    </dsp:sp>
    <dsp:sp modelId="{BEE8D410-655B-4592-AA04-4D3E0EA98BB9}">
      <dsp:nvSpPr>
        <dsp:cNvPr id="0" name=""/>
        <dsp:cNvSpPr/>
      </dsp:nvSpPr>
      <dsp:spPr>
        <a:xfrm>
          <a:off x="8166250" y="1580604"/>
          <a:ext cx="840837" cy="58929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L" sz="1600" kern="1200"/>
            <a:t>Ayuda</a:t>
          </a:r>
        </a:p>
      </dsp:txBody>
      <dsp:txXfrm>
        <a:off x="8166250" y="1580604"/>
        <a:ext cx="840837" cy="589295"/>
      </dsp:txXfrm>
    </dsp:sp>
    <dsp:sp modelId="{717D79CB-0FE3-477D-94DE-D345B09BF16E}">
      <dsp:nvSpPr>
        <dsp:cNvPr id="0" name=""/>
        <dsp:cNvSpPr/>
      </dsp:nvSpPr>
      <dsp:spPr>
        <a:xfrm>
          <a:off x="8376460" y="2330759"/>
          <a:ext cx="765999" cy="38299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CL" sz="800" kern="1200" dirty="0"/>
            <a:t>Acerca de...</a:t>
          </a:r>
        </a:p>
      </dsp:txBody>
      <dsp:txXfrm>
        <a:off x="8376460" y="2330759"/>
        <a:ext cx="765999" cy="3829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487414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84839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65461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02802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66837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202308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572380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078645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726395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08004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6109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71681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524082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99662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79337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4" name="Shape 2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10467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001110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543953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68964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52869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31241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69060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850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32081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623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42930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20340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73599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1771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73170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2497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800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17285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47403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59916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3645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585299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12721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63039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80893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endParaRPr lang="es-C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66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endParaRPr lang="es-CL"/>
          </a:p>
        </p:txBody>
      </p:sp>
    </p:spTree>
    <p:extLst>
      <p:ext uri="{BB962C8B-B14F-4D97-AF65-F5344CB8AC3E}">
        <p14:creationId xmlns:p14="http://schemas.microsoft.com/office/powerpoint/2010/main" val="357237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endParaRPr lang="es-CL"/>
          </a:p>
        </p:txBody>
      </p:sp>
    </p:spTree>
    <p:extLst>
      <p:ext uri="{BB962C8B-B14F-4D97-AF65-F5344CB8AC3E}">
        <p14:creationId xmlns:p14="http://schemas.microsoft.com/office/powerpoint/2010/main" val="255797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endParaRPr lang="es-CL"/>
          </a:p>
        </p:txBody>
      </p:sp>
    </p:spTree>
    <p:extLst>
      <p:ext uri="{BB962C8B-B14F-4D97-AF65-F5344CB8AC3E}">
        <p14:creationId xmlns:p14="http://schemas.microsoft.com/office/powerpoint/2010/main" val="277362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endParaRPr lang="es-C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06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endParaRPr lang="es-CL"/>
          </a:p>
        </p:txBody>
      </p:sp>
    </p:spTree>
    <p:extLst>
      <p:ext uri="{BB962C8B-B14F-4D97-AF65-F5344CB8AC3E}">
        <p14:creationId xmlns:p14="http://schemas.microsoft.com/office/powerpoint/2010/main" val="356729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endParaRPr lang="es-CL"/>
          </a:p>
        </p:txBody>
      </p:sp>
    </p:spTree>
    <p:extLst>
      <p:ext uri="{BB962C8B-B14F-4D97-AF65-F5344CB8AC3E}">
        <p14:creationId xmlns:p14="http://schemas.microsoft.com/office/powerpoint/2010/main" val="18111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endParaRPr lang="es-CL"/>
          </a:p>
        </p:txBody>
      </p:sp>
    </p:spTree>
    <p:extLst>
      <p:ext uri="{BB962C8B-B14F-4D97-AF65-F5344CB8AC3E}">
        <p14:creationId xmlns:p14="http://schemas.microsoft.com/office/powerpoint/2010/main" val="14401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s-C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L"/>
          </a:p>
        </p:txBody>
      </p:sp>
      <p:sp>
        <p:nvSpPr>
          <p:cNvPr id="9" name="Slide Number Placeholder 8"/>
          <p:cNvSpPr>
            <a:spLocks noGrp="1"/>
          </p:cNvSpPr>
          <p:nvPr>
            <p:ph type="sldNum" sz="quarter" idx="12"/>
          </p:nvPr>
        </p:nvSpPr>
        <p:spPr/>
        <p:txBody>
          <a:bodyPr/>
          <a:lstStyle/>
          <a:p>
            <a:endParaRPr lang="es-CL"/>
          </a:p>
        </p:txBody>
      </p:sp>
    </p:spTree>
    <p:extLst>
      <p:ext uri="{BB962C8B-B14F-4D97-AF65-F5344CB8AC3E}">
        <p14:creationId xmlns:p14="http://schemas.microsoft.com/office/powerpoint/2010/main" val="221725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s-CL"/>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s-CL"/>
          </a:p>
        </p:txBody>
      </p:sp>
      <p:sp>
        <p:nvSpPr>
          <p:cNvPr id="7" name="Slide Number Placeholder 6"/>
          <p:cNvSpPr>
            <a:spLocks noGrp="1"/>
          </p:cNvSpPr>
          <p:nvPr>
            <p:ph type="sldNum" sz="quarter" idx="12"/>
          </p:nvPr>
        </p:nvSpPr>
        <p:spPr/>
        <p:txBody>
          <a:bodyPr/>
          <a:lstStyle>
            <a:lvl1pPr>
              <a:defRPr>
                <a:solidFill>
                  <a:schemeClr val="tx2"/>
                </a:solidFill>
              </a:defRPr>
            </a:lvl1pPr>
          </a:lstStyle>
          <a:p>
            <a:endParaRPr lang="es-CL"/>
          </a:p>
        </p:txBody>
      </p:sp>
    </p:spTree>
    <p:extLst>
      <p:ext uri="{BB962C8B-B14F-4D97-AF65-F5344CB8AC3E}">
        <p14:creationId xmlns:p14="http://schemas.microsoft.com/office/powerpoint/2010/main" val="1265389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endParaRPr lang="es-CL"/>
          </a:p>
        </p:txBody>
      </p:sp>
    </p:spTree>
    <p:extLst>
      <p:ext uri="{BB962C8B-B14F-4D97-AF65-F5344CB8AC3E}">
        <p14:creationId xmlns:p14="http://schemas.microsoft.com/office/powerpoint/2010/main" val="145726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s-CL"/>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L"/>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endParaRPr lang="es-CL"/>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119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s-CL" sz="5400" b="0" i="0" u="none" strike="noStrike" cap="none" baseline="0">
                <a:solidFill>
                  <a:schemeClr val="dk1"/>
                </a:solidFill>
                <a:latin typeface="Calibri"/>
                <a:ea typeface="Calibri"/>
                <a:cs typeface="Calibri"/>
                <a:sym typeface="Calibri"/>
              </a:rPr>
              <a:t>Sistema de Administración de Cibercafé “Interplay”</a:t>
            </a:r>
          </a:p>
        </p:txBody>
      </p:sp>
      <p:sp>
        <p:nvSpPr>
          <p:cNvPr id="81" name="Shape 81"/>
          <p:cNvSpPr txBox="1">
            <a:spLocks noGrp="1"/>
          </p:cNvSpPr>
          <p:nvPr>
            <p:ph type="subTitle" idx="1"/>
          </p:nvPr>
        </p:nvSpPr>
        <p:spPr>
          <a:prstGeom prst="rect">
            <a:avLst/>
          </a:prstGeom>
          <a:noFill/>
          <a:ln>
            <a:noFill/>
          </a:ln>
        </p:spPr>
        <p:txBody>
          <a:bodyPr lIns="91425" tIns="45700" rIns="91425" bIns="45700" anchor="t" anchorCtr="0">
            <a:noAutofit/>
          </a:bodyPr>
          <a:lstStyle/>
          <a:p>
            <a:pPr marL="0" marR="0" lvl="0" indent="0" algn="ctr" rtl="0">
              <a:lnSpc>
                <a:spcPct val="80000"/>
              </a:lnSpc>
              <a:spcBef>
                <a:spcPts val="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a:p>
            <a:pPr marL="0" marR="0" lvl="0" indent="0" algn="ctr" rtl="0">
              <a:lnSpc>
                <a:spcPct val="80000"/>
              </a:lnSpc>
              <a:spcBef>
                <a:spcPts val="10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a:p>
            <a:pPr marL="0" marR="0" lvl="0" indent="0" algn="ctr" rtl="0">
              <a:lnSpc>
                <a:spcPct val="80000"/>
              </a:lnSpc>
              <a:spcBef>
                <a:spcPts val="1000"/>
              </a:spcBef>
              <a:buClr>
                <a:schemeClr val="dk1"/>
              </a:buClr>
              <a:buSzPct val="25000"/>
              <a:buFont typeface="Arial"/>
              <a:buNone/>
            </a:pPr>
            <a:r>
              <a:rPr lang="es-CL" sz="2400" b="0" i="0" u="none" strike="noStrike" cap="none" baseline="0">
                <a:solidFill>
                  <a:schemeClr val="dk1"/>
                </a:solidFill>
                <a:latin typeface="Calibri"/>
                <a:ea typeface="Calibri"/>
                <a:cs typeface="Calibri"/>
                <a:sym typeface="Calibri"/>
              </a:rPr>
              <a:t>Sergio Esteban Mora Berrueta</a:t>
            </a:r>
          </a:p>
          <a:p>
            <a:pPr marL="0" marR="0" lvl="0" indent="0" algn="ctr" rtl="0">
              <a:lnSpc>
                <a:spcPct val="80000"/>
              </a:lnSpc>
              <a:spcBef>
                <a:spcPts val="1000"/>
              </a:spcBef>
              <a:buClr>
                <a:schemeClr val="dk1"/>
              </a:buClr>
              <a:buSzPct val="25000"/>
              <a:buFont typeface="Arial"/>
              <a:buNone/>
            </a:pPr>
            <a:r>
              <a:rPr lang="es-CL" sz="2400" b="0" i="0" u="none" strike="noStrike" cap="none" baseline="0">
                <a:solidFill>
                  <a:schemeClr val="dk1"/>
                </a:solidFill>
                <a:latin typeface="Calibri"/>
                <a:ea typeface="Calibri"/>
                <a:cs typeface="Calibri"/>
                <a:sym typeface="Calibri"/>
              </a:rPr>
              <a:t>Andrés Ignacio Quezada Reyes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Shape 132"/>
          <p:cNvPicPr preferRelativeResize="0">
            <a:picLocks noGrp="1"/>
          </p:cNvPicPr>
          <p:nvPr>
            <p:ph idx="1"/>
          </p:nvPr>
        </p:nvPicPr>
        <p:blipFill rotWithShape="1">
          <a:blip r:embed="rId3">
            <a:alphaModFix/>
          </a:blip>
          <a:srcRect/>
          <a:stretch/>
        </p:blipFill>
        <p:spPr>
          <a:xfrm>
            <a:off x="0" y="0"/>
            <a:ext cx="9143998" cy="6867173"/>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28650" y="2830419"/>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Capitulo 2</a:t>
            </a:r>
          </a:p>
        </p:txBody>
      </p:sp>
      <p:sp>
        <p:nvSpPr>
          <p:cNvPr id="138" name="Shape 138"/>
          <p:cNvSpPr txBox="1"/>
          <p:nvPr/>
        </p:nvSpPr>
        <p:spPr>
          <a:xfrm>
            <a:off x="628650" y="3944469"/>
            <a:ext cx="7886700"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L" sz="4000" b="0" i="0" u="none" strike="noStrike" cap="none" baseline="0">
                <a:solidFill>
                  <a:schemeClr val="dk1"/>
                </a:solidFill>
                <a:latin typeface="Calibri"/>
                <a:ea typeface="Calibri"/>
                <a:cs typeface="Calibri"/>
                <a:sym typeface="Calibri"/>
              </a:rPr>
              <a:t>MEDIO AMBIENTE COMPUTACIONAL Y DESCRIPCIÓN DE ARCHIVOS</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790014" y="132043"/>
            <a:ext cx="7886700"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s-CL" sz="4400" b="1" i="0" u="sng" strike="noStrike" cap="none" baseline="0">
                <a:solidFill>
                  <a:schemeClr val="dk1"/>
                </a:solidFill>
                <a:latin typeface="Calibri"/>
                <a:ea typeface="Calibri"/>
                <a:cs typeface="Calibri"/>
                <a:sym typeface="Calibri"/>
              </a:rPr>
              <a:t>DESCRIPCIÓN DEL RECURSO COMPUTACIONAL</a:t>
            </a:r>
          </a:p>
        </p:txBody>
      </p:sp>
      <p:sp>
        <p:nvSpPr>
          <p:cNvPr id="144" name="Shape 144"/>
          <p:cNvSpPr txBox="1">
            <a:spLocks noGrp="1"/>
          </p:cNvSpPr>
          <p:nvPr>
            <p:ph idx="1"/>
          </p:nvPr>
        </p:nvSpPr>
        <p:spPr>
          <a:xfrm>
            <a:off x="1115616" y="2369897"/>
            <a:ext cx="3900599" cy="35591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buClr>
                <a:schemeClr val="dk1"/>
              </a:buClr>
              <a:buSzPct val="25000"/>
              <a:buFont typeface="Arial"/>
              <a:buNone/>
            </a:pPr>
            <a:r>
              <a:rPr lang="es-CL" sz="2000" b="0" i="0" u="none" strike="noStrike" cap="none" baseline="0" dirty="0">
                <a:solidFill>
                  <a:schemeClr val="dk1"/>
                </a:solidFill>
                <a:latin typeface="Calibri"/>
                <a:ea typeface="Calibri"/>
                <a:cs typeface="Calibri"/>
                <a:sym typeface="Calibri"/>
              </a:rPr>
              <a:t>Procesador:</a:t>
            </a:r>
          </a:p>
          <a:p>
            <a:pPr marL="457200" marR="0" lvl="1" indent="0" algn="l" rtl="0">
              <a:lnSpc>
                <a:spcPct val="100000"/>
              </a:lnSpc>
              <a:spcBef>
                <a:spcPts val="500"/>
              </a:spcBef>
              <a:buClr>
                <a:schemeClr val="dk1"/>
              </a:buClr>
              <a:buSzPct val="25000"/>
              <a:buFont typeface="Arial"/>
              <a:buNone/>
            </a:pPr>
            <a:r>
              <a:rPr lang="es-CL" sz="1600" b="0" i="0" u="none" strike="noStrike" cap="none" baseline="0" dirty="0">
                <a:solidFill>
                  <a:schemeClr val="dk1"/>
                </a:solidFill>
                <a:latin typeface="Calibri"/>
                <a:ea typeface="Calibri"/>
                <a:cs typeface="Calibri"/>
                <a:sym typeface="Calibri"/>
              </a:rPr>
              <a:t>AMD </a:t>
            </a:r>
            <a:r>
              <a:rPr lang="es-CL" sz="1600" b="0" i="0" u="none" strike="noStrike" cap="none" baseline="0" dirty="0" err="1" smtClean="0">
                <a:solidFill>
                  <a:schemeClr val="dk1"/>
                </a:solidFill>
                <a:latin typeface="Calibri"/>
                <a:ea typeface="Calibri"/>
                <a:cs typeface="Calibri"/>
                <a:sym typeface="Calibri"/>
              </a:rPr>
              <a:t>Sempron</a:t>
            </a:r>
            <a:r>
              <a:rPr lang="es-CL" sz="1600" b="0" i="0" u="none" strike="noStrike" cap="none" baseline="0" dirty="0" smtClean="0">
                <a:solidFill>
                  <a:schemeClr val="dk1"/>
                </a:solidFill>
                <a:latin typeface="Calibri"/>
                <a:ea typeface="Calibri"/>
                <a:cs typeface="Calibri"/>
                <a:sym typeface="Calibri"/>
              </a:rPr>
              <a:t> </a:t>
            </a:r>
            <a:r>
              <a:rPr lang="es-CL" sz="1600" b="0" i="0" u="none" strike="noStrike" cap="none" baseline="0" dirty="0">
                <a:solidFill>
                  <a:schemeClr val="dk1"/>
                </a:solidFill>
                <a:latin typeface="Calibri"/>
                <a:ea typeface="Calibri"/>
                <a:cs typeface="Calibri"/>
                <a:sym typeface="Calibri"/>
              </a:rPr>
              <a:t>2600+ 32bits. 1.60 GHz</a:t>
            </a:r>
          </a:p>
          <a:p>
            <a:pPr marL="0" marR="0" lvl="0" indent="0" algn="l" rtl="0">
              <a:lnSpc>
                <a:spcPct val="100000"/>
              </a:lnSpc>
              <a:spcBef>
                <a:spcPts val="1000"/>
              </a:spcBef>
              <a:buClr>
                <a:schemeClr val="dk1"/>
              </a:buClr>
              <a:buSzPct val="25000"/>
              <a:buFont typeface="Arial"/>
              <a:buNone/>
            </a:pPr>
            <a:r>
              <a:rPr lang="es-CL" sz="2000" b="0" i="0" u="none" strike="noStrike" cap="none" baseline="0" dirty="0">
                <a:solidFill>
                  <a:schemeClr val="dk1"/>
                </a:solidFill>
                <a:latin typeface="Calibri"/>
                <a:ea typeface="Calibri"/>
                <a:cs typeface="Calibri"/>
                <a:sym typeface="Calibri"/>
              </a:rPr>
              <a:t>Almacenamiento Primario:</a:t>
            </a:r>
          </a:p>
          <a:p>
            <a:pPr marL="457200" marR="0" lvl="1" indent="0" algn="l" rtl="0">
              <a:lnSpc>
                <a:spcPct val="100000"/>
              </a:lnSpc>
              <a:spcBef>
                <a:spcPts val="500"/>
              </a:spcBef>
              <a:buClr>
                <a:schemeClr val="dk1"/>
              </a:buClr>
              <a:buSzPct val="25000"/>
              <a:buFont typeface="Arial"/>
              <a:buNone/>
            </a:pPr>
            <a:r>
              <a:rPr lang="es-CL" sz="1600" b="0" i="0" u="none" strike="noStrike" cap="none" baseline="0" dirty="0">
                <a:solidFill>
                  <a:schemeClr val="dk1"/>
                </a:solidFill>
                <a:latin typeface="Calibri"/>
                <a:ea typeface="Calibri"/>
                <a:cs typeface="Calibri"/>
                <a:sym typeface="Calibri"/>
              </a:rPr>
              <a:t>704MB de RAM</a:t>
            </a:r>
          </a:p>
          <a:p>
            <a:pPr marL="0" marR="0" lvl="0" indent="0" algn="l" rtl="0">
              <a:lnSpc>
                <a:spcPct val="100000"/>
              </a:lnSpc>
              <a:spcBef>
                <a:spcPts val="1000"/>
              </a:spcBef>
              <a:buClr>
                <a:schemeClr val="dk1"/>
              </a:buClr>
              <a:buSzPct val="25000"/>
              <a:buFont typeface="Arial"/>
              <a:buNone/>
            </a:pPr>
            <a:r>
              <a:rPr lang="es-CL" sz="2000" b="0" i="0" u="none" strike="noStrike" cap="none" baseline="0" dirty="0">
                <a:solidFill>
                  <a:schemeClr val="dk1"/>
                </a:solidFill>
                <a:latin typeface="Calibri"/>
                <a:ea typeface="Calibri"/>
                <a:cs typeface="Calibri"/>
                <a:sym typeface="Calibri"/>
              </a:rPr>
              <a:t>Almacenamiento Secundario:</a:t>
            </a:r>
          </a:p>
          <a:p>
            <a:pPr marL="457200" marR="0" lvl="1" indent="0" algn="l" rtl="0">
              <a:lnSpc>
                <a:spcPct val="100000"/>
              </a:lnSpc>
              <a:spcBef>
                <a:spcPts val="500"/>
              </a:spcBef>
              <a:buClr>
                <a:schemeClr val="dk1"/>
              </a:buClr>
              <a:buSzPct val="25000"/>
              <a:buFont typeface="Arial"/>
              <a:buNone/>
            </a:pPr>
            <a:r>
              <a:rPr lang="es-CL" sz="1600" b="0" i="0" u="none" strike="noStrike" cap="none" baseline="0" dirty="0">
                <a:solidFill>
                  <a:schemeClr val="dk1"/>
                </a:solidFill>
                <a:latin typeface="Calibri"/>
                <a:ea typeface="Calibri"/>
                <a:cs typeface="Calibri"/>
                <a:sym typeface="Calibri"/>
              </a:rPr>
              <a:t>80 GB</a:t>
            </a:r>
          </a:p>
          <a:p>
            <a:pPr marL="0" marR="0" lvl="0" indent="0" algn="l" rtl="0">
              <a:lnSpc>
                <a:spcPct val="100000"/>
              </a:lnSpc>
              <a:spcBef>
                <a:spcPts val="1000"/>
              </a:spcBef>
              <a:buClr>
                <a:schemeClr val="dk1"/>
              </a:buClr>
              <a:buSzPct val="25000"/>
              <a:buFont typeface="Arial"/>
              <a:buNone/>
            </a:pPr>
            <a:r>
              <a:rPr lang="es-CL" sz="2000" b="0" i="0" u="none" strike="noStrike" cap="none" baseline="0" dirty="0">
                <a:solidFill>
                  <a:schemeClr val="dk1"/>
                </a:solidFill>
                <a:latin typeface="Calibri"/>
                <a:ea typeface="Calibri"/>
                <a:cs typeface="Calibri"/>
                <a:sym typeface="Calibri"/>
              </a:rPr>
              <a:t>Mecanismo de respaldo:</a:t>
            </a:r>
          </a:p>
          <a:p>
            <a:pPr marL="457200" marR="0" lvl="1" indent="0" algn="l" rtl="0">
              <a:lnSpc>
                <a:spcPct val="100000"/>
              </a:lnSpc>
              <a:spcBef>
                <a:spcPts val="500"/>
              </a:spcBef>
              <a:buClr>
                <a:schemeClr val="dk1"/>
              </a:buClr>
              <a:buSzPct val="25000"/>
              <a:buFont typeface="Arial"/>
              <a:buNone/>
            </a:pPr>
            <a:r>
              <a:rPr lang="es-CL" sz="1600" b="0" i="0" u="none" strike="noStrike" cap="none" baseline="0" dirty="0">
                <a:solidFill>
                  <a:schemeClr val="dk1"/>
                </a:solidFill>
                <a:latin typeface="Calibri"/>
                <a:ea typeface="Calibri"/>
                <a:cs typeface="Calibri"/>
                <a:sym typeface="Calibri"/>
              </a:rPr>
              <a:t>CD-RW	</a:t>
            </a:r>
          </a:p>
          <a:p>
            <a:pPr marL="457200" marR="0" lvl="1" indent="0" algn="l" rtl="0">
              <a:lnSpc>
                <a:spcPct val="100000"/>
              </a:lnSpc>
              <a:spcBef>
                <a:spcPts val="500"/>
              </a:spcBef>
              <a:buClr>
                <a:schemeClr val="dk1"/>
              </a:buClr>
              <a:buSzPct val="25000"/>
              <a:buFont typeface="Arial"/>
              <a:buNone/>
            </a:pPr>
            <a:r>
              <a:rPr lang="es-CL" sz="1600" b="0" i="0" u="none" strike="noStrike" cap="none" baseline="0" dirty="0">
                <a:solidFill>
                  <a:schemeClr val="dk1"/>
                </a:solidFill>
                <a:latin typeface="Calibri"/>
                <a:ea typeface="Calibri"/>
                <a:cs typeface="Calibri"/>
                <a:sym typeface="Calibri"/>
              </a:rPr>
              <a:t>USB </a:t>
            </a:r>
            <a:r>
              <a:rPr lang="es-CL" sz="1600" b="0" i="0" u="none" strike="noStrike" cap="none" baseline="0" dirty="0" smtClean="0">
                <a:solidFill>
                  <a:schemeClr val="dk1"/>
                </a:solidFill>
                <a:latin typeface="Calibri"/>
                <a:ea typeface="Calibri"/>
                <a:cs typeface="Calibri"/>
                <a:sym typeface="Calibri"/>
              </a:rPr>
              <a:t>2.0</a:t>
            </a:r>
            <a:endParaRPr lang="es-CL" sz="1600" b="0" i="0" u="none" strike="noStrike" cap="none" baseline="0" dirty="0">
              <a:solidFill>
                <a:schemeClr val="dk1"/>
              </a:solidFill>
              <a:latin typeface="Calibri"/>
              <a:ea typeface="Calibri"/>
              <a:cs typeface="Calibri"/>
              <a:sym typeface="Calibri"/>
            </a:endParaRPr>
          </a:p>
        </p:txBody>
      </p:sp>
      <p:sp>
        <p:nvSpPr>
          <p:cNvPr id="145" name="Shape 145"/>
          <p:cNvSpPr txBox="1"/>
          <p:nvPr/>
        </p:nvSpPr>
        <p:spPr>
          <a:xfrm>
            <a:off x="539552" y="1601585"/>
            <a:ext cx="2634503" cy="746496"/>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s-CL" sz="3600" b="1" i="0" u="none" strike="noStrike" cap="none" baseline="0" dirty="0">
                <a:solidFill>
                  <a:schemeClr val="dk1"/>
                </a:solidFill>
                <a:latin typeface="Calibri"/>
                <a:ea typeface="Calibri"/>
                <a:cs typeface="Calibri"/>
                <a:sym typeface="Calibri"/>
              </a:rPr>
              <a:t>Hardware</a:t>
            </a:r>
          </a:p>
        </p:txBody>
      </p:sp>
      <p:sp>
        <p:nvSpPr>
          <p:cNvPr id="146" name="Shape 146"/>
          <p:cNvSpPr txBox="1"/>
          <p:nvPr/>
        </p:nvSpPr>
        <p:spPr>
          <a:xfrm>
            <a:off x="5047035" y="2348081"/>
            <a:ext cx="3608100" cy="3559115"/>
          </a:xfrm>
          <a:prstGeom prst="rect">
            <a:avLst/>
          </a:prstGeom>
          <a:noFill/>
          <a:ln>
            <a:noFill/>
          </a:ln>
        </p:spPr>
        <p:txBody>
          <a:bodyPr lIns="91425" tIns="91425" rIns="91425" bIns="91425" anchor="t" anchorCtr="0">
            <a:noAutofit/>
          </a:bodyPr>
          <a:lstStyle/>
          <a:p>
            <a:pPr lvl="0" rtl="0">
              <a:spcBef>
                <a:spcPts val="1000"/>
              </a:spcBef>
              <a:buNone/>
            </a:pPr>
            <a:r>
              <a:rPr lang="es-CL" sz="2000" dirty="0">
                <a:solidFill>
                  <a:schemeClr val="dk1"/>
                </a:solidFill>
                <a:latin typeface="Calibri"/>
                <a:ea typeface="Calibri"/>
                <a:cs typeface="Calibri"/>
                <a:sym typeface="Calibri"/>
              </a:rPr>
              <a:t>Pantallas:</a:t>
            </a:r>
          </a:p>
          <a:p>
            <a:pPr marL="457200" lvl="1" indent="0" rtl="0">
              <a:spcBef>
                <a:spcPts val="500"/>
              </a:spcBef>
              <a:buNone/>
            </a:pPr>
            <a:r>
              <a:rPr lang="es-CL" sz="1600" dirty="0">
                <a:solidFill>
                  <a:schemeClr val="dk1"/>
                </a:solidFill>
                <a:latin typeface="Calibri"/>
                <a:ea typeface="Calibri"/>
                <a:cs typeface="Calibri"/>
                <a:sym typeface="Calibri"/>
              </a:rPr>
              <a:t>1 pantalla LG L1718S</a:t>
            </a:r>
          </a:p>
          <a:p>
            <a:pPr marL="0" lvl="1" indent="0" rtl="0">
              <a:spcBef>
                <a:spcPts val="500"/>
              </a:spcBef>
              <a:buClr>
                <a:schemeClr val="dk1"/>
              </a:buClr>
              <a:buSzPct val="25000"/>
              <a:buFont typeface="Arial"/>
              <a:buNone/>
            </a:pPr>
            <a:r>
              <a:rPr lang="es-CL" sz="2000" dirty="0">
                <a:solidFill>
                  <a:schemeClr val="dk1"/>
                </a:solidFill>
                <a:latin typeface="Calibri"/>
                <a:ea typeface="Calibri"/>
                <a:cs typeface="Calibri"/>
                <a:sym typeface="Calibri"/>
              </a:rPr>
              <a:t>Impresoras:</a:t>
            </a:r>
          </a:p>
          <a:p>
            <a:pPr marL="457200" lvl="1" indent="0" rtl="0">
              <a:spcBef>
                <a:spcPts val="500"/>
              </a:spcBef>
              <a:buClr>
                <a:schemeClr val="dk1"/>
              </a:buClr>
              <a:buSzPct val="25000"/>
              <a:buFont typeface="Arial"/>
              <a:buNone/>
            </a:pPr>
            <a:r>
              <a:rPr lang="es-CL" sz="1600" dirty="0">
                <a:solidFill>
                  <a:schemeClr val="dk1"/>
                </a:solidFill>
                <a:latin typeface="Calibri"/>
                <a:ea typeface="Calibri"/>
                <a:cs typeface="Calibri"/>
                <a:sym typeface="Calibri"/>
              </a:rPr>
              <a:t>EPSON L355</a:t>
            </a:r>
          </a:p>
          <a:p>
            <a:pPr lvl="0" rtl="0">
              <a:spcBef>
                <a:spcPts val="1000"/>
              </a:spcBef>
              <a:buClr>
                <a:schemeClr val="dk1"/>
              </a:buClr>
              <a:buSzPct val="25000"/>
              <a:buFont typeface="Arial"/>
              <a:buNone/>
            </a:pPr>
            <a:r>
              <a:rPr lang="es-CL" sz="2000" dirty="0">
                <a:solidFill>
                  <a:schemeClr val="dk1"/>
                </a:solidFill>
                <a:latin typeface="Calibri"/>
                <a:ea typeface="Calibri"/>
                <a:cs typeface="Calibri"/>
                <a:sym typeface="Calibri"/>
              </a:rPr>
              <a:t>Red:</a:t>
            </a:r>
          </a:p>
          <a:p>
            <a:pPr marL="457200" lvl="1" indent="0" rtl="0">
              <a:spcBef>
                <a:spcPts val="500"/>
              </a:spcBef>
              <a:buClr>
                <a:schemeClr val="dk1"/>
              </a:buClr>
              <a:buSzPct val="25000"/>
              <a:buFont typeface="Arial"/>
              <a:buNone/>
            </a:pPr>
            <a:r>
              <a:rPr lang="es-CL" sz="1600" dirty="0">
                <a:solidFill>
                  <a:schemeClr val="dk1"/>
                </a:solidFill>
                <a:latin typeface="Calibri"/>
                <a:ea typeface="Calibri"/>
                <a:cs typeface="Calibri"/>
                <a:sym typeface="Calibri"/>
              </a:rPr>
              <a:t>Puerto </a:t>
            </a:r>
            <a:r>
              <a:rPr lang="es-CL" sz="1600" dirty="0" err="1">
                <a:solidFill>
                  <a:schemeClr val="dk1"/>
                </a:solidFill>
                <a:latin typeface="Calibri"/>
                <a:ea typeface="Calibri"/>
                <a:cs typeface="Calibri"/>
                <a:sym typeface="Calibri"/>
              </a:rPr>
              <a:t>FastLan</a:t>
            </a:r>
            <a:r>
              <a:rPr lang="es-CL" sz="1600" dirty="0">
                <a:solidFill>
                  <a:schemeClr val="dk1"/>
                </a:solidFill>
                <a:latin typeface="Calibri"/>
                <a:ea typeface="Calibri"/>
                <a:cs typeface="Calibri"/>
                <a:sym typeface="Calibri"/>
              </a:rPr>
              <a:t> Ethernet</a:t>
            </a:r>
          </a:p>
          <a:p>
            <a:pPr marL="457200" lvl="1" indent="0" rtl="0">
              <a:spcBef>
                <a:spcPts val="500"/>
              </a:spcBef>
              <a:buClr>
                <a:schemeClr val="dk1"/>
              </a:buClr>
              <a:buSzPct val="25000"/>
              <a:buFont typeface="Arial"/>
              <a:buNone/>
            </a:pPr>
            <a:r>
              <a:rPr lang="es-CL" sz="1600" dirty="0">
                <a:solidFill>
                  <a:schemeClr val="dk1"/>
                </a:solidFill>
                <a:latin typeface="Calibri"/>
                <a:ea typeface="Calibri"/>
                <a:cs typeface="Calibri"/>
                <a:sym typeface="Calibri"/>
              </a:rPr>
              <a:t>HUB para conectar los computadores vía cable Ethernet</a:t>
            </a:r>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790014" y="132043"/>
            <a:ext cx="7886700"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s-CL" sz="4400" b="1" i="0" u="sng" strike="noStrike" cap="none" baseline="0">
                <a:solidFill>
                  <a:schemeClr val="dk1"/>
                </a:solidFill>
                <a:latin typeface="Calibri"/>
                <a:ea typeface="Calibri"/>
                <a:cs typeface="Calibri"/>
                <a:sym typeface="Calibri"/>
              </a:rPr>
              <a:t>DESCRIPCIÓN DEL RECURSO COMPUTACIONAL</a:t>
            </a:r>
          </a:p>
        </p:txBody>
      </p:sp>
      <p:sp>
        <p:nvSpPr>
          <p:cNvPr id="152" name="Shape 152"/>
          <p:cNvSpPr txBox="1">
            <a:spLocks noGrp="1"/>
          </p:cNvSpPr>
          <p:nvPr>
            <p:ph idx="1"/>
          </p:nvPr>
        </p:nvSpPr>
        <p:spPr>
          <a:xfrm>
            <a:off x="1024952" y="2348880"/>
            <a:ext cx="7416824" cy="43515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s-CL" sz="1800" b="0" i="0" u="none" strike="noStrike" cap="none" baseline="0" dirty="0">
                <a:solidFill>
                  <a:schemeClr val="dk1"/>
                </a:solidFill>
                <a:latin typeface="Calibri"/>
                <a:ea typeface="Calibri"/>
                <a:cs typeface="Calibri"/>
                <a:sym typeface="Calibri"/>
              </a:rPr>
              <a:t>Sistema operativo</a:t>
            </a:r>
            <a:r>
              <a:rPr lang="es-CL" sz="1800" b="0" i="0" u="none" strike="noStrike" cap="none" baseline="0" dirty="0" smtClean="0">
                <a:solidFill>
                  <a:schemeClr val="dk1"/>
                </a:solidFill>
                <a:latin typeface="Calibri"/>
                <a:ea typeface="Calibri"/>
                <a:cs typeface="Calibri"/>
                <a:sym typeface="Calibri"/>
              </a:rPr>
              <a:t>:</a:t>
            </a:r>
            <a:r>
              <a:rPr lang="es-CL" sz="2400" b="0" i="0" u="none" strike="noStrike" cap="none" baseline="0" dirty="0" smtClean="0">
                <a:solidFill>
                  <a:schemeClr val="dk1"/>
                </a:solidFill>
                <a:latin typeface="Calibri"/>
                <a:ea typeface="Calibri"/>
                <a:cs typeface="Calibri"/>
                <a:sym typeface="Calibri"/>
              </a:rPr>
              <a:t>	Windows 7</a:t>
            </a:r>
          </a:p>
          <a:p>
            <a:pPr marL="0" marR="0" lvl="0" indent="0" algn="l" rtl="0">
              <a:lnSpc>
                <a:spcPct val="90000"/>
              </a:lnSpc>
              <a:spcBef>
                <a:spcPts val="1000"/>
              </a:spcBef>
              <a:buClr>
                <a:schemeClr val="dk1"/>
              </a:buClr>
              <a:buFont typeface="Arial"/>
              <a:buNone/>
            </a:pPr>
            <a:endParaRPr sz="2400" b="0" i="0" u="none" strike="noStrike" cap="none" baseline="0" dirty="0">
              <a:solidFill>
                <a:schemeClr val="dk1"/>
              </a:solidFill>
              <a:latin typeface="Calibri"/>
              <a:ea typeface="Calibri"/>
              <a:cs typeface="Calibri"/>
              <a:sym typeface="Calibri"/>
            </a:endParaRPr>
          </a:p>
          <a:p>
            <a:pPr marL="0" lvl="0" indent="0">
              <a:lnSpc>
                <a:spcPct val="100000"/>
              </a:lnSpc>
              <a:spcBef>
                <a:spcPts val="1000"/>
              </a:spcBef>
              <a:spcAft>
                <a:spcPts val="0"/>
              </a:spcAft>
              <a:buClr>
                <a:srgbClr val="000000"/>
              </a:buClr>
              <a:buSzPct val="25000"/>
              <a:buNone/>
            </a:pPr>
            <a:r>
              <a:rPr lang="es-CL" sz="1800" b="0" i="0" u="none" strike="noStrike" cap="none" baseline="0" dirty="0">
                <a:solidFill>
                  <a:schemeClr val="dk1"/>
                </a:solidFill>
                <a:latin typeface="Calibri"/>
                <a:ea typeface="Calibri"/>
                <a:cs typeface="Calibri"/>
                <a:sym typeface="Calibri"/>
              </a:rPr>
              <a:t>Lenguaje de </a:t>
            </a:r>
            <a:r>
              <a:rPr lang="es-CL" sz="1800" b="0" i="0" u="none" strike="noStrike" cap="none" baseline="0" dirty="0" smtClean="0">
                <a:solidFill>
                  <a:schemeClr val="dk1"/>
                </a:solidFill>
                <a:latin typeface="Calibri"/>
                <a:ea typeface="Calibri"/>
                <a:cs typeface="Calibri"/>
                <a:sym typeface="Calibri"/>
              </a:rPr>
              <a:t>programación: </a:t>
            </a:r>
            <a:r>
              <a:rPr lang="es-CL" sz="2400" kern="0" dirty="0">
                <a:solidFill>
                  <a:srgbClr val="000000"/>
                </a:solidFill>
                <a:ea typeface="Calibri"/>
                <a:cs typeface="Calibri"/>
                <a:sym typeface="Calibri"/>
                <a:rtl val="0"/>
              </a:rPr>
              <a:t>Visual Basic</a:t>
            </a:r>
          </a:p>
          <a:p>
            <a:pPr marL="0" lvl="0" indent="0">
              <a:spcBef>
                <a:spcPts val="1000"/>
              </a:spcBef>
              <a:buClr>
                <a:schemeClr val="dk1"/>
              </a:buClr>
              <a:buSzPct val="25000"/>
              <a:buNone/>
            </a:pPr>
            <a:r>
              <a:rPr lang="es-CL" sz="2400" kern="0" dirty="0">
                <a:solidFill>
                  <a:srgbClr val="000000"/>
                </a:solidFill>
                <a:ea typeface="Calibri"/>
                <a:cs typeface="Calibri"/>
                <a:sym typeface="Calibri"/>
                <a:rtl val="0"/>
              </a:rPr>
              <a:t>		</a:t>
            </a:r>
            <a:r>
              <a:rPr lang="es-CL" sz="2400" kern="0" dirty="0" smtClean="0">
                <a:solidFill>
                  <a:srgbClr val="000000"/>
                </a:solidFill>
                <a:ea typeface="Calibri"/>
                <a:cs typeface="Calibri"/>
                <a:sym typeface="Calibri"/>
                <a:rtl val="0"/>
              </a:rPr>
              <a:t>		</a:t>
            </a:r>
            <a:r>
              <a:rPr lang="es-CL" dirty="0" smtClean="0">
                <a:solidFill>
                  <a:schemeClr val="dk1"/>
                </a:solidFill>
                <a:latin typeface="Calibri"/>
                <a:ea typeface="Calibri"/>
                <a:cs typeface="Calibri"/>
                <a:sym typeface="Calibri"/>
                <a:rtl val="0"/>
              </a:rPr>
              <a:t>en </a:t>
            </a:r>
            <a:r>
              <a:rPr lang="es-CL" dirty="0">
                <a:solidFill>
                  <a:schemeClr val="dk1"/>
                </a:solidFill>
                <a:latin typeface="Calibri"/>
                <a:ea typeface="Calibri"/>
                <a:cs typeface="Calibri"/>
                <a:sym typeface="Calibri"/>
                <a:rtl val="0"/>
              </a:rPr>
              <a:t>Visual Studio 2010 como IDE</a:t>
            </a:r>
          </a:p>
          <a:p>
            <a:pPr marL="457200" marR="0" lvl="1" indent="0" algn="l" rtl="0">
              <a:lnSpc>
                <a:spcPct val="90000"/>
              </a:lnSpc>
              <a:spcBef>
                <a:spcPts val="500"/>
              </a:spcBef>
              <a:buClr>
                <a:schemeClr val="dk1"/>
              </a:buClr>
              <a:buFont typeface="Arial"/>
              <a:buNone/>
            </a:pPr>
            <a:endParaRPr sz="2400" b="0" i="0" u="none" strike="noStrike" cap="none" baseline="0" dirty="0">
              <a:solidFill>
                <a:schemeClr val="dk1"/>
              </a:solidFill>
              <a:latin typeface="Calibri"/>
              <a:ea typeface="Calibri"/>
              <a:cs typeface="Calibri"/>
              <a:sym typeface="Calibri"/>
            </a:endParaRPr>
          </a:p>
          <a:p>
            <a:pPr marL="0" lvl="0" indent="0">
              <a:spcBef>
                <a:spcPts val="1000"/>
              </a:spcBef>
              <a:buClr>
                <a:schemeClr val="dk1"/>
              </a:buClr>
              <a:buSzPct val="25000"/>
              <a:buNone/>
            </a:pPr>
            <a:r>
              <a:rPr lang="es-CL" sz="1800" b="0" i="0" u="none" strike="noStrike" cap="none" baseline="0" dirty="0" smtClean="0">
                <a:solidFill>
                  <a:schemeClr val="dk1"/>
                </a:solidFill>
                <a:latin typeface="Calibri"/>
                <a:ea typeface="Calibri"/>
                <a:cs typeface="Calibri"/>
                <a:sym typeface="Calibri"/>
              </a:rPr>
              <a:t>Sistema administrador de base de datos: </a:t>
            </a:r>
            <a:r>
              <a:rPr lang="es-CL" sz="2400" kern="0" dirty="0" err="1">
                <a:solidFill>
                  <a:srgbClr val="000000"/>
                </a:solidFill>
                <a:ea typeface="Calibri"/>
                <a:cs typeface="Calibri"/>
                <a:sym typeface="Calibri"/>
                <a:rtl val="0"/>
              </a:rPr>
              <a:t>MySQL</a:t>
            </a:r>
            <a:r>
              <a:rPr lang="es-CL" sz="2400" kern="0" dirty="0">
                <a:solidFill>
                  <a:srgbClr val="000000"/>
                </a:solidFill>
                <a:ea typeface="Calibri"/>
                <a:cs typeface="Calibri"/>
                <a:sym typeface="Calibri"/>
                <a:rtl val="0"/>
              </a:rPr>
              <a:t> </a:t>
            </a:r>
            <a:endParaRPr lang="es-CL" sz="1800" b="0" i="0" u="none" strike="noStrike" cap="none" baseline="0" dirty="0" smtClean="0">
              <a:solidFill>
                <a:schemeClr val="dk1"/>
              </a:solidFill>
              <a:latin typeface="Calibri"/>
              <a:ea typeface="Calibri"/>
              <a:cs typeface="Calibri"/>
              <a:sym typeface="Calibri"/>
            </a:endParaRPr>
          </a:p>
          <a:p>
            <a:pPr marL="457200" marR="0" lvl="1" indent="0" algn="l" rtl="0">
              <a:lnSpc>
                <a:spcPct val="90000"/>
              </a:lnSpc>
              <a:spcBef>
                <a:spcPts val="5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sp>
        <p:nvSpPr>
          <p:cNvPr id="153" name="Shape 153"/>
          <p:cNvSpPr txBox="1"/>
          <p:nvPr/>
        </p:nvSpPr>
        <p:spPr>
          <a:xfrm>
            <a:off x="395536" y="1700808"/>
            <a:ext cx="2634503" cy="746496"/>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s-CL" sz="3600" b="1" i="0" u="none" strike="noStrike" cap="none" baseline="0" dirty="0">
                <a:solidFill>
                  <a:schemeClr val="dk1"/>
                </a:solidFill>
                <a:latin typeface="Calibri"/>
                <a:ea typeface="Calibri"/>
                <a:cs typeface="Calibri"/>
                <a:sym typeface="Calibri"/>
              </a:rPr>
              <a:t>Software</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82439" y="0"/>
            <a:ext cx="7886700" cy="8749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s-CL" sz="3950" b="1" i="0" u="sng" strike="noStrike" cap="none" baseline="0" dirty="0">
                <a:solidFill>
                  <a:schemeClr val="dk1"/>
                </a:solidFill>
                <a:latin typeface="Calibri"/>
                <a:ea typeface="Calibri"/>
                <a:cs typeface="Calibri"/>
                <a:sym typeface="Calibri"/>
              </a:rPr>
              <a:t>DESCRIPCIÓN DE </a:t>
            </a:r>
            <a:r>
              <a:rPr lang="es-CL" sz="3950" b="1" i="0" u="sng" strike="noStrike" cap="none" baseline="0" dirty="0" smtClean="0">
                <a:solidFill>
                  <a:schemeClr val="dk1"/>
                </a:solidFill>
                <a:latin typeface="Calibri"/>
                <a:ea typeface="Calibri"/>
                <a:cs typeface="Calibri"/>
                <a:sym typeface="Calibri"/>
              </a:rPr>
              <a:t>ARCHIVOS</a:t>
            </a:r>
            <a:br>
              <a:rPr lang="es-CL" sz="3950" b="1" i="0" u="sng" strike="noStrike" cap="none" baseline="0" dirty="0" smtClean="0">
                <a:solidFill>
                  <a:schemeClr val="dk1"/>
                </a:solidFill>
                <a:latin typeface="Calibri"/>
                <a:ea typeface="Calibri"/>
                <a:cs typeface="Calibri"/>
                <a:sym typeface="Calibri"/>
              </a:rPr>
            </a:br>
            <a:r>
              <a:rPr lang="es-CL" sz="2800" b="1" i="0" u="none" strike="noStrike" cap="none" baseline="0" dirty="0" smtClean="0">
                <a:solidFill>
                  <a:schemeClr val="dk1"/>
                </a:solidFill>
                <a:latin typeface="Calibri"/>
                <a:ea typeface="Calibri"/>
                <a:cs typeface="Calibri"/>
                <a:sym typeface="Calibri"/>
              </a:rPr>
              <a:t>Listado </a:t>
            </a:r>
            <a:r>
              <a:rPr lang="es-CL" sz="2800" b="1" i="0" u="none" strike="noStrike" cap="none" baseline="0" dirty="0">
                <a:solidFill>
                  <a:schemeClr val="dk1"/>
                </a:solidFill>
                <a:latin typeface="Calibri"/>
                <a:ea typeface="Calibri"/>
                <a:cs typeface="Calibri"/>
                <a:sym typeface="Calibri"/>
              </a:rPr>
              <a:t>de tablas</a:t>
            </a:r>
          </a:p>
        </p:txBody>
      </p:sp>
      <p:graphicFrame>
        <p:nvGraphicFramePr>
          <p:cNvPr id="159" name="Shape 159"/>
          <p:cNvGraphicFramePr/>
          <p:nvPr/>
        </p:nvGraphicFramePr>
        <p:xfrm>
          <a:off x="952500" y="1859400"/>
          <a:ext cx="7239000" cy="3657360"/>
        </p:xfrm>
        <a:graphic>
          <a:graphicData uri="http://schemas.openxmlformats.org/drawingml/2006/table">
            <a:tbl>
              <a:tblPr>
                <a:noFill/>
                <a:tableStyleId>{97964191-1D6D-496C-A8E8-FC4E5A748E37}</a:tableStyleId>
              </a:tblPr>
              <a:tblGrid>
                <a:gridCol w="3619500"/>
                <a:gridCol w="3619500"/>
              </a:tblGrid>
              <a:tr h="381000">
                <a:tc>
                  <a:txBody>
                    <a:bodyPr/>
                    <a:lstStyle/>
                    <a:p>
                      <a:pPr lvl="0" rtl="0">
                        <a:spcBef>
                          <a:spcPts val="0"/>
                        </a:spcBef>
                        <a:buClr>
                          <a:srgbClr val="000000"/>
                        </a:buClr>
                        <a:buSzPct val="78571"/>
                        <a:buFont typeface="Arial"/>
                        <a:buNone/>
                      </a:pPr>
                      <a:r>
                        <a:rPr lang="es-CL" dirty="0"/>
                        <a:t>Usuario</a:t>
                      </a:r>
                    </a:p>
                  </a:txBody>
                  <a:tcPr marL="91425" marR="91425" marT="91425" marB="91425"/>
                </a:tc>
                <a:tc>
                  <a:txBody>
                    <a:bodyPr/>
                    <a:lstStyle/>
                    <a:p>
                      <a:pPr>
                        <a:spcBef>
                          <a:spcPts val="0"/>
                        </a:spcBef>
                        <a:buNone/>
                      </a:pPr>
                      <a:r>
                        <a:rPr lang="es-CL"/>
                        <a:t>Ventas_Anuladas</a:t>
                      </a:r>
                    </a:p>
                  </a:txBody>
                  <a:tcPr marL="91425" marR="91425" marT="91425" marB="91425"/>
                </a:tc>
              </a:tr>
              <a:tr h="381000">
                <a:tc>
                  <a:txBody>
                    <a:bodyPr/>
                    <a:lstStyle/>
                    <a:p>
                      <a:pPr>
                        <a:spcBef>
                          <a:spcPts val="0"/>
                        </a:spcBef>
                        <a:buNone/>
                      </a:pPr>
                      <a:r>
                        <a:rPr lang="es-CL"/>
                        <a:t>Tiempos_En_Reserva</a:t>
                      </a:r>
                    </a:p>
                  </a:txBody>
                  <a:tcPr marL="91425" marR="91425" marT="91425" marB="91425"/>
                </a:tc>
                <a:tc>
                  <a:txBody>
                    <a:bodyPr/>
                    <a:lstStyle/>
                    <a:p>
                      <a:pPr>
                        <a:spcBef>
                          <a:spcPts val="0"/>
                        </a:spcBef>
                        <a:buNone/>
                      </a:pPr>
                      <a:r>
                        <a:rPr lang="es-CL"/>
                        <a:t>Detalle_Venta</a:t>
                      </a:r>
                    </a:p>
                  </a:txBody>
                  <a:tcPr marL="91425" marR="91425" marT="91425" marB="91425"/>
                </a:tc>
              </a:tr>
              <a:tr h="381000">
                <a:tc>
                  <a:txBody>
                    <a:bodyPr/>
                    <a:lstStyle/>
                    <a:p>
                      <a:pPr>
                        <a:spcBef>
                          <a:spcPts val="0"/>
                        </a:spcBef>
                        <a:buNone/>
                      </a:pPr>
                      <a:r>
                        <a:rPr lang="es-CL"/>
                        <a:t>Historial_Sesiones_Trabajador</a:t>
                      </a:r>
                    </a:p>
                  </a:txBody>
                  <a:tcPr marL="91425" marR="91425" marT="91425" marB="91425"/>
                </a:tc>
                <a:tc>
                  <a:txBody>
                    <a:bodyPr/>
                    <a:lstStyle/>
                    <a:p>
                      <a:pPr>
                        <a:spcBef>
                          <a:spcPts val="0"/>
                        </a:spcBef>
                        <a:buNone/>
                      </a:pPr>
                      <a:r>
                        <a:rPr lang="es-CL"/>
                        <a:t>Producto</a:t>
                      </a:r>
                    </a:p>
                  </a:txBody>
                  <a:tcPr marL="91425" marR="91425" marT="91425" marB="91425"/>
                </a:tc>
              </a:tr>
              <a:tr h="381000">
                <a:tc>
                  <a:txBody>
                    <a:bodyPr/>
                    <a:lstStyle/>
                    <a:p>
                      <a:pPr>
                        <a:spcBef>
                          <a:spcPts val="0"/>
                        </a:spcBef>
                        <a:buNone/>
                      </a:pPr>
                      <a:r>
                        <a:rPr lang="es-CL"/>
                        <a:t>Arriendo</a:t>
                      </a:r>
                    </a:p>
                  </a:txBody>
                  <a:tcPr marL="91425" marR="91425" marT="91425" marB="91425"/>
                </a:tc>
                <a:tc>
                  <a:txBody>
                    <a:bodyPr/>
                    <a:lstStyle/>
                    <a:p>
                      <a:pPr>
                        <a:spcBef>
                          <a:spcPts val="0"/>
                        </a:spcBef>
                        <a:buNone/>
                      </a:pPr>
                      <a:r>
                        <a:rPr lang="es-CL"/>
                        <a:t>Categoria</a:t>
                      </a:r>
                    </a:p>
                  </a:txBody>
                  <a:tcPr marL="91425" marR="91425" marT="91425" marB="91425"/>
                </a:tc>
              </a:tr>
              <a:tr h="381000">
                <a:tc>
                  <a:txBody>
                    <a:bodyPr/>
                    <a:lstStyle/>
                    <a:p>
                      <a:pPr>
                        <a:spcBef>
                          <a:spcPts val="0"/>
                        </a:spcBef>
                        <a:buNone/>
                      </a:pPr>
                      <a:r>
                        <a:rPr lang="es-CL"/>
                        <a:t>Historial_Tarifa</a:t>
                      </a:r>
                    </a:p>
                  </a:txBody>
                  <a:tcPr marL="91425" marR="91425" marT="91425" marB="91425"/>
                </a:tc>
                <a:tc>
                  <a:txBody>
                    <a:bodyPr/>
                    <a:lstStyle/>
                    <a:p>
                      <a:pPr>
                        <a:spcBef>
                          <a:spcPts val="0"/>
                        </a:spcBef>
                        <a:buNone/>
                      </a:pPr>
                      <a:r>
                        <a:rPr lang="es-CL"/>
                        <a:t>Historial_Precio</a:t>
                      </a:r>
                    </a:p>
                  </a:txBody>
                  <a:tcPr marL="91425" marR="91425" marT="91425" marB="91425"/>
                </a:tc>
              </a:tr>
              <a:tr h="381000">
                <a:tc>
                  <a:txBody>
                    <a:bodyPr/>
                    <a:lstStyle/>
                    <a:p>
                      <a:pPr>
                        <a:spcBef>
                          <a:spcPts val="0"/>
                        </a:spcBef>
                        <a:buNone/>
                      </a:pPr>
                      <a:r>
                        <a:rPr lang="es-CL"/>
                        <a:t>Computador</a:t>
                      </a:r>
                    </a:p>
                  </a:txBody>
                  <a:tcPr marL="91425" marR="91425" marT="91425" marB="91425"/>
                </a:tc>
                <a:tc>
                  <a:txBody>
                    <a:bodyPr/>
                    <a:lstStyle/>
                    <a:p>
                      <a:pPr>
                        <a:spcBef>
                          <a:spcPts val="0"/>
                        </a:spcBef>
                        <a:buNone/>
                      </a:pPr>
                      <a:r>
                        <a:rPr lang="es-CL"/>
                        <a:t>Factura</a:t>
                      </a:r>
                    </a:p>
                  </a:txBody>
                  <a:tcPr marL="91425" marR="91425" marT="91425" marB="91425"/>
                </a:tc>
              </a:tr>
              <a:tr h="381000">
                <a:tc>
                  <a:txBody>
                    <a:bodyPr/>
                    <a:lstStyle/>
                    <a:p>
                      <a:pPr>
                        <a:spcBef>
                          <a:spcPts val="0"/>
                        </a:spcBef>
                        <a:buNone/>
                      </a:pPr>
                      <a:r>
                        <a:rPr lang="es-CL"/>
                        <a:t>Consola</a:t>
                      </a:r>
                    </a:p>
                  </a:txBody>
                  <a:tcPr marL="91425" marR="91425" marT="91425" marB="91425"/>
                </a:tc>
                <a:tc>
                  <a:txBody>
                    <a:bodyPr/>
                    <a:lstStyle/>
                    <a:p>
                      <a:pPr>
                        <a:spcBef>
                          <a:spcPts val="0"/>
                        </a:spcBef>
                        <a:buNone/>
                      </a:pPr>
                      <a:r>
                        <a:rPr lang="es-CL"/>
                        <a:t>Detalle_Fact</a:t>
                      </a:r>
                    </a:p>
                  </a:txBody>
                  <a:tcPr marL="91425" marR="91425" marT="91425" marB="91425"/>
                </a:tc>
              </a:tr>
              <a:tr h="381000">
                <a:tc>
                  <a:txBody>
                    <a:bodyPr/>
                    <a:lstStyle/>
                    <a:p>
                      <a:pPr>
                        <a:spcBef>
                          <a:spcPts val="0"/>
                        </a:spcBef>
                        <a:buNone/>
                      </a:pPr>
                      <a:r>
                        <a:rPr lang="es-CL"/>
                        <a:t>Venta</a:t>
                      </a:r>
                    </a:p>
                  </a:txBody>
                  <a:tcPr marL="91425" marR="91425" marT="91425" marB="91425"/>
                </a:tc>
                <a:tc>
                  <a:txBody>
                    <a:bodyPr/>
                    <a:lstStyle/>
                    <a:p>
                      <a:pPr>
                        <a:spcBef>
                          <a:spcPts val="0"/>
                        </a:spcBef>
                        <a:buNone/>
                      </a:pPr>
                      <a:r>
                        <a:rPr lang="es-CL"/>
                        <a:t>Proveedores</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628650" y="188257"/>
            <a:ext cx="7886700" cy="632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3950" b="0" i="0" u="none" strike="noStrike" cap="none" baseline="0">
                <a:solidFill>
                  <a:schemeClr val="dk1"/>
                </a:solidFill>
                <a:latin typeface="Calibri"/>
                <a:ea typeface="Calibri"/>
                <a:cs typeface="Calibri"/>
                <a:sym typeface="Calibri"/>
              </a:rPr>
              <a:t>Tipos de Datos a utilizar:</a:t>
            </a:r>
          </a:p>
        </p:txBody>
      </p:sp>
      <p:pic>
        <p:nvPicPr>
          <p:cNvPr id="165" name="Shape 165"/>
          <p:cNvPicPr preferRelativeResize="0">
            <a:picLocks noGrp="1"/>
          </p:cNvPicPr>
          <p:nvPr>
            <p:ph idx="1"/>
          </p:nvPr>
        </p:nvPicPr>
        <p:blipFill rotWithShape="1">
          <a:blip r:embed="rId3">
            <a:alphaModFix/>
          </a:blip>
          <a:stretch/>
        </p:blipFill>
        <p:spPr>
          <a:xfrm>
            <a:off x="1330121" y="1846263"/>
            <a:ext cx="6528208" cy="4022725"/>
          </a:xfrm>
          <a:prstGeom prst="rect">
            <a:avLst/>
          </a:prstGeom>
          <a:noFill/>
          <a:ln>
            <a:noFill/>
          </a:ln>
        </p:spPr>
      </p:pic>
      <p:sp>
        <p:nvSpPr>
          <p:cNvPr id="166" name="Shape 166"/>
          <p:cNvSpPr txBox="1"/>
          <p:nvPr/>
        </p:nvSpPr>
        <p:spPr>
          <a:xfrm>
            <a:off x="1811991" y="672352"/>
            <a:ext cx="7886700" cy="632853"/>
          </a:xfrm>
          <a:prstGeom prst="rect">
            <a:avLst/>
          </a:prstGeom>
          <a:noFill/>
          <a:ln>
            <a:noFill/>
          </a:ln>
        </p:spPr>
        <p:txBody>
          <a:bodyPr lIns="91425" tIns="45700" rIns="91425" bIns="45700" anchor="ctr" anchorCtr="0">
            <a:noAutofit/>
          </a:bodyPr>
          <a:lstStyle/>
          <a:p>
            <a:pPr marL="0" marR="0" lvl="0" indent="0" algn="l" rtl="0">
              <a:lnSpc>
                <a:spcPct val="80000"/>
              </a:lnSpc>
              <a:spcBef>
                <a:spcPts val="0"/>
              </a:spcBef>
              <a:buClr>
                <a:schemeClr val="dk1"/>
              </a:buClr>
              <a:buSzPct val="25000"/>
              <a:buFont typeface="Calibri"/>
              <a:buNone/>
            </a:pPr>
            <a:r>
              <a:rPr lang="es-CL" sz="3950" b="0" i="0" u="none" strike="noStrike" cap="none" baseline="0">
                <a:solidFill>
                  <a:schemeClr val="dk1"/>
                </a:solidFill>
                <a:latin typeface="Calibri"/>
                <a:ea typeface="Calibri"/>
                <a:cs typeface="Calibri"/>
                <a:sym typeface="Calibri"/>
              </a:rPr>
              <a:t>Tipos de Datos Numéricos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28650" y="188257"/>
            <a:ext cx="7886700" cy="632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3950" b="0" i="0" u="none" strike="noStrike" cap="none" baseline="0">
                <a:solidFill>
                  <a:schemeClr val="dk1"/>
                </a:solidFill>
                <a:latin typeface="Calibri"/>
                <a:ea typeface="Calibri"/>
                <a:cs typeface="Calibri"/>
                <a:sym typeface="Calibri"/>
              </a:rPr>
              <a:t>Tipos de Datos a utilizar:</a:t>
            </a:r>
          </a:p>
        </p:txBody>
      </p:sp>
      <p:sp>
        <p:nvSpPr>
          <p:cNvPr id="172" name="Shape 172"/>
          <p:cNvSpPr txBox="1"/>
          <p:nvPr/>
        </p:nvSpPr>
        <p:spPr>
          <a:xfrm>
            <a:off x="1811991" y="672352"/>
            <a:ext cx="7886700" cy="632853"/>
          </a:xfrm>
          <a:prstGeom prst="rect">
            <a:avLst/>
          </a:prstGeom>
          <a:noFill/>
          <a:ln>
            <a:noFill/>
          </a:ln>
        </p:spPr>
        <p:txBody>
          <a:bodyPr lIns="91425" tIns="45700" rIns="91425" bIns="45700" anchor="ctr" anchorCtr="0">
            <a:noAutofit/>
          </a:bodyPr>
          <a:lstStyle/>
          <a:p>
            <a:pPr marL="0" marR="0" lvl="0" indent="0" algn="l" rtl="0">
              <a:lnSpc>
                <a:spcPct val="80000"/>
              </a:lnSpc>
              <a:spcBef>
                <a:spcPts val="0"/>
              </a:spcBef>
              <a:buClr>
                <a:schemeClr val="dk1"/>
              </a:buClr>
              <a:buSzPct val="25000"/>
              <a:buFont typeface="Calibri"/>
              <a:buNone/>
            </a:pPr>
            <a:r>
              <a:rPr lang="es-CL" sz="3950" b="0" i="0" u="none" strike="noStrike" cap="none" baseline="0">
                <a:solidFill>
                  <a:schemeClr val="dk1"/>
                </a:solidFill>
                <a:latin typeface="Calibri"/>
                <a:ea typeface="Calibri"/>
                <a:cs typeface="Calibri"/>
                <a:sym typeface="Calibri"/>
              </a:rPr>
              <a:t>Tipos de Datos Fecha y Hora</a:t>
            </a:r>
          </a:p>
        </p:txBody>
      </p:sp>
      <p:graphicFrame>
        <p:nvGraphicFramePr>
          <p:cNvPr id="173" name="Shape 173"/>
          <p:cNvGraphicFramePr/>
          <p:nvPr>
            <p:extLst>
              <p:ext uri="{D42A27DB-BD31-4B8C-83A1-F6EECF244321}">
                <p14:modId xmlns:p14="http://schemas.microsoft.com/office/powerpoint/2010/main" val="2815919900"/>
              </p:ext>
            </p:extLst>
          </p:nvPr>
        </p:nvGraphicFramePr>
        <p:xfrm>
          <a:off x="395536" y="2955923"/>
          <a:ext cx="8280919" cy="1743075"/>
        </p:xfrm>
        <a:graphic>
          <a:graphicData uri="http://schemas.openxmlformats.org/drawingml/2006/table">
            <a:tbl>
              <a:tblPr firstRow="1" bandRow="1">
                <a:noFill/>
                <a:tableStyleId>{15087751-9060-4885-BF39-408022E1C06A}</a:tableStyleId>
              </a:tblPr>
              <a:tblGrid>
                <a:gridCol w="1803923"/>
                <a:gridCol w="2789892"/>
                <a:gridCol w="2714664"/>
                <a:gridCol w="972440"/>
              </a:tblGrid>
              <a:tr h="561975">
                <a:tc>
                  <a:txBody>
                    <a:bodyPr/>
                    <a:lstStyle/>
                    <a:p>
                      <a:pPr marL="0" marR="0" lvl="0" indent="0" algn="l" rtl="0">
                        <a:spcBef>
                          <a:spcPts val="0"/>
                        </a:spcBef>
                        <a:buSzPct val="25000"/>
                        <a:buNone/>
                      </a:pPr>
                      <a:r>
                        <a:rPr lang="es-CL" sz="1800" u="none" strike="noStrike" cap="none" baseline="0" dirty="0"/>
                        <a:t>DATE</a:t>
                      </a:r>
                    </a:p>
                  </a:txBody>
                  <a:tcPr marL="91450" marR="91450" marT="45725" marB="45725"/>
                </a:tc>
                <a:tc>
                  <a:txBody>
                    <a:bodyPr/>
                    <a:lstStyle/>
                    <a:p>
                      <a:pPr marL="0" marR="0" lvl="0" indent="0" algn="l" rtl="0">
                        <a:spcBef>
                          <a:spcPts val="0"/>
                        </a:spcBef>
                        <a:buSzPct val="25000"/>
                        <a:buNone/>
                      </a:pPr>
                      <a:r>
                        <a:rPr lang="es-CL" sz="1800" u="none" strike="noStrike" cap="none" baseline="0"/>
                        <a:t>1000-01-01</a:t>
                      </a:r>
                    </a:p>
                  </a:txBody>
                  <a:tcPr marL="91450" marR="91450" marT="45725" marB="45725"/>
                </a:tc>
                <a:tc>
                  <a:txBody>
                    <a:bodyPr/>
                    <a:lstStyle/>
                    <a:p>
                      <a:pPr marL="0" marR="0" lvl="0" indent="0" algn="l" rtl="0">
                        <a:spcBef>
                          <a:spcPts val="0"/>
                        </a:spcBef>
                        <a:buSzPct val="25000"/>
                        <a:buNone/>
                      </a:pPr>
                      <a:r>
                        <a:rPr lang="es-CL" sz="1800" u="none" strike="noStrike" cap="none" baseline="0" dirty="0"/>
                        <a:t>9999-12-31</a:t>
                      </a:r>
                    </a:p>
                  </a:txBody>
                  <a:tcPr marL="91450" marR="91450" marT="45725" marB="45725"/>
                </a:tc>
                <a:tc>
                  <a:txBody>
                    <a:bodyPr/>
                    <a:lstStyle/>
                    <a:p>
                      <a:pPr marL="0" marR="0" lvl="0" indent="0" algn="l" rtl="0">
                        <a:spcBef>
                          <a:spcPts val="0"/>
                        </a:spcBef>
                        <a:buSzPct val="25000"/>
                        <a:buNone/>
                      </a:pPr>
                      <a:r>
                        <a:rPr lang="es-CL" sz="1800" u="none" strike="noStrike" cap="none" baseline="0"/>
                        <a:t>3 bytes</a:t>
                      </a:r>
                    </a:p>
                  </a:txBody>
                  <a:tcPr marL="91450" marR="91450" marT="45725" marB="45725"/>
                </a:tc>
              </a:tr>
              <a:tr h="630975">
                <a:tc>
                  <a:txBody>
                    <a:bodyPr/>
                    <a:lstStyle/>
                    <a:p>
                      <a:pPr marL="0" marR="0" lvl="0" indent="0" algn="l" rtl="0">
                        <a:spcBef>
                          <a:spcPts val="0"/>
                        </a:spcBef>
                        <a:buSzPct val="25000"/>
                        <a:buNone/>
                      </a:pPr>
                      <a:r>
                        <a:rPr lang="es-CL" sz="1800" u="none" strike="noStrike" cap="none" baseline="0" dirty="0"/>
                        <a:t>DATETIME</a:t>
                      </a:r>
                    </a:p>
                  </a:txBody>
                  <a:tcPr marL="91450" marR="91450" marT="45725" marB="45725"/>
                </a:tc>
                <a:tc>
                  <a:txBody>
                    <a:bodyPr/>
                    <a:lstStyle/>
                    <a:p>
                      <a:pPr marL="0" marR="0" lvl="0" indent="0" algn="l" rtl="0">
                        <a:spcBef>
                          <a:spcPts val="0"/>
                        </a:spcBef>
                        <a:buSzPct val="25000"/>
                        <a:buNone/>
                      </a:pPr>
                      <a:r>
                        <a:rPr lang="es-CL" sz="1800" u="none" strike="noStrike" cap="none" baseline="0" dirty="0"/>
                        <a:t>1000-01-01 00:00:00</a:t>
                      </a:r>
                    </a:p>
                  </a:txBody>
                  <a:tcPr marL="91450" marR="91450" marT="45725" marB="45725"/>
                </a:tc>
                <a:tc>
                  <a:txBody>
                    <a:bodyPr/>
                    <a:lstStyle/>
                    <a:p>
                      <a:pPr marL="0" marR="0" lvl="0" indent="0" algn="l" rtl="0">
                        <a:spcBef>
                          <a:spcPts val="0"/>
                        </a:spcBef>
                        <a:buSzPct val="25000"/>
                        <a:buNone/>
                      </a:pPr>
                      <a:r>
                        <a:rPr lang="es-CL" sz="1800" u="none" strike="noStrike" cap="none" baseline="0"/>
                        <a:t>9999-12-31 29:59:59</a:t>
                      </a:r>
                    </a:p>
                  </a:txBody>
                  <a:tcPr marL="91450" marR="91450" marT="45725" marB="45725"/>
                </a:tc>
                <a:tc>
                  <a:txBody>
                    <a:bodyPr/>
                    <a:lstStyle/>
                    <a:p>
                      <a:pPr marL="0" marR="0" lvl="0" indent="0" algn="l" rtl="0">
                        <a:spcBef>
                          <a:spcPts val="0"/>
                        </a:spcBef>
                        <a:buSzPct val="25000"/>
                        <a:buNone/>
                      </a:pPr>
                      <a:r>
                        <a:rPr lang="es-CL" sz="1800" u="none" strike="noStrike" cap="none" baseline="0" dirty="0"/>
                        <a:t>8 bytes </a:t>
                      </a:r>
                    </a:p>
                  </a:txBody>
                  <a:tcPr marL="91450" marR="91450" marT="45725" marB="45725"/>
                </a:tc>
              </a:tr>
              <a:tr h="550125">
                <a:tc>
                  <a:txBody>
                    <a:bodyPr/>
                    <a:lstStyle/>
                    <a:p>
                      <a:pPr marL="0" marR="0" lvl="0" indent="0" algn="l" rtl="0">
                        <a:spcBef>
                          <a:spcPts val="0"/>
                        </a:spcBef>
                        <a:buSzPct val="25000"/>
                        <a:buNone/>
                      </a:pPr>
                      <a:r>
                        <a:rPr lang="es-CL" sz="1800" u="none" strike="noStrike" cap="none" baseline="0"/>
                        <a:t>TIME</a:t>
                      </a:r>
                    </a:p>
                  </a:txBody>
                  <a:tcPr marL="91450" marR="91450" marT="45725" marB="45725"/>
                </a:tc>
                <a:tc>
                  <a:txBody>
                    <a:bodyPr/>
                    <a:lstStyle/>
                    <a:p>
                      <a:pPr marL="0" marR="0" lvl="0" indent="0" algn="l" rtl="0">
                        <a:spcBef>
                          <a:spcPts val="0"/>
                        </a:spcBef>
                        <a:buSzPct val="25000"/>
                        <a:buNone/>
                      </a:pPr>
                      <a:r>
                        <a:rPr lang="es-CL" sz="1800" u="none" strike="noStrike" cap="none" baseline="0"/>
                        <a:t>-838:59:59</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s-CL" sz="1800" u="none" strike="noStrike" cap="none" baseline="0"/>
                        <a:t>838:59:59</a:t>
                      </a:r>
                    </a:p>
                  </a:txBody>
                  <a:tcPr marL="91450" marR="91450" marT="45725" marB="45725"/>
                </a:tc>
                <a:tc>
                  <a:txBody>
                    <a:bodyPr/>
                    <a:lstStyle/>
                    <a:p>
                      <a:pPr marL="0" marR="0" lvl="0" indent="0" algn="l" rtl="0">
                        <a:spcBef>
                          <a:spcPts val="0"/>
                        </a:spcBef>
                        <a:buSzPct val="25000"/>
                        <a:buNone/>
                      </a:pPr>
                      <a:r>
                        <a:rPr lang="es-CL" sz="1800" u="none" strike="noStrike" cap="none" baseline="0" dirty="0"/>
                        <a:t>3 bytes</a:t>
                      </a:r>
                    </a:p>
                  </a:txBody>
                  <a:tcPr marL="91450" marR="91450" marT="45725" marB="45725"/>
                </a:tc>
              </a:tr>
            </a:tbl>
          </a:graphicData>
        </a:graphic>
      </p:graphicFrame>
      <p:sp>
        <p:nvSpPr>
          <p:cNvPr id="174" name="Shape 174"/>
          <p:cNvSpPr txBox="1"/>
          <p:nvPr/>
        </p:nvSpPr>
        <p:spPr>
          <a:xfrm>
            <a:off x="323529" y="2286000"/>
            <a:ext cx="8640960"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L" sz="1800" b="0" i="0" u="none" strike="noStrike" cap="none" baseline="0" dirty="0">
                <a:solidFill>
                  <a:schemeClr val="dk1"/>
                </a:solidFill>
                <a:latin typeface="Calibri"/>
                <a:ea typeface="Calibri"/>
                <a:cs typeface="Calibri"/>
                <a:sym typeface="Calibri"/>
              </a:rPr>
              <a:t>Nombre		Valor mínimo		Valor máximo	</a:t>
            </a:r>
            <a:r>
              <a:rPr lang="es-CL" sz="1800" b="0" i="0" u="none" strike="noStrike" cap="none" baseline="0" dirty="0" smtClean="0">
                <a:solidFill>
                  <a:schemeClr val="dk1"/>
                </a:solidFill>
                <a:latin typeface="Calibri"/>
                <a:ea typeface="Calibri"/>
                <a:cs typeface="Calibri"/>
                <a:sym typeface="Calibri"/>
              </a:rPr>
              <a:t>	Espacio</a:t>
            </a:r>
            <a:endParaRPr lang="es-CL" sz="18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s-CL" sz="1800" b="0" i="0" u="none" strike="noStrike" cap="none" baseline="0" dirty="0">
                <a:solidFill>
                  <a:schemeClr val="dk1"/>
                </a:solidFill>
                <a:latin typeface="Calibri"/>
                <a:ea typeface="Calibri"/>
                <a:cs typeface="Calibri"/>
                <a:sym typeface="Calibri"/>
              </a:rPr>
              <a:t>Tipo de dato							requerido </a:t>
            </a:r>
          </a:p>
          <a:p>
            <a:pPr marL="0" marR="0" lvl="0" indent="0" algn="l" rtl="0">
              <a:spcBef>
                <a:spcPts val="0"/>
              </a:spcBef>
              <a:buNone/>
            </a:pPr>
            <a:endParaRPr sz="18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8650" y="188257"/>
            <a:ext cx="7886700" cy="632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3950" b="0" i="0" u="none" strike="noStrike" cap="none" baseline="0">
                <a:solidFill>
                  <a:schemeClr val="dk1"/>
                </a:solidFill>
                <a:latin typeface="Calibri"/>
                <a:ea typeface="Calibri"/>
                <a:cs typeface="Calibri"/>
                <a:sym typeface="Calibri"/>
              </a:rPr>
              <a:t>Tipos de Datos a utilizar:</a:t>
            </a:r>
          </a:p>
        </p:txBody>
      </p:sp>
      <p:pic>
        <p:nvPicPr>
          <p:cNvPr id="181" name="Shape 181"/>
          <p:cNvPicPr preferRelativeResize="0">
            <a:picLocks noGrp="1"/>
          </p:cNvPicPr>
          <p:nvPr>
            <p:ph idx="1"/>
          </p:nvPr>
        </p:nvPicPr>
        <p:blipFill rotWithShape="1">
          <a:blip r:embed="rId3">
            <a:alphaModFix/>
          </a:blip>
          <a:srcRect/>
          <a:stretch/>
        </p:blipFill>
        <p:spPr>
          <a:xfrm>
            <a:off x="251520" y="1824938"/>
            <a:ext cx="8496944" cy="4317811"/>
          </a:xfrm>
          <a:prstGeom prst="rect">
            <a:avLst/>
          </a:prstGeom>
          <a:noFill/>
          <a:ln>
            <a:noFill/>
          </a:ln>
        </p:spPr>
      </p:pic>
      <p:sp>
        <p:nvSpPr>
          <p:cNvPr id="180" name="Shape 180"/>
          <p:cNvSpPr txBox="1"/>
          <p:nvPr/>
        </p:nvSpPr>
        <p:spPr>
          <a:xfrm>
            <a:off x="1811991" y="672352"/>
            <a:ext cx="7886700" cy="632853"/>
          </a:xfrm>
          <a:prstGeom prst="rect">
            <a:avLst/>
          </a:prstGeom>
          <a:noFill/>
          <a:ln>
            <a:noFill/>
          </a:ln>
        </p:spPr>
        <p:txBody>
          <a:bodyPr lIns="91425" tIns="45700" rIns="91425" bIns="45700" anchor="ctr" anchorCtr="0">
            <a:noAutofit/>
          </a:bodyPr>
          <a:lstStyle/>
          <a:p>
            <a:pPr marL="0" marR="0" lvl="0" indent="0" algn="l" rtl="0">
              <a:lnSpc>
                <a:spcPct val="80000"/>
              </a:lnSpc>
              <a:spcBef>
                <a:spcPts val="0"/>
              </a:spcBef>
              <a:buClr>
                <a:schemeClr val="dk1"/>
              </a:buClr>
              <a:buSzPct val="25000"/>
              <a:buFont typeface="Calibri"/>
              <a:buNone/>
            </a:pPr>
            <a:r>
              <a:rPr lang="es-CL" sz="3950" b="0" i="0" u="none" strike="noStrike" cap="none" baseline="0">
                <a:solidFill>
                  <a:schemeClr val="dk1"/>
                </a:solidFill>
                <a:latin typeface="Calibri"/>
                <a:ea typeface="Calibri"/>
                <a:cs typeface="Calibri"/>
                <a:sym typeface="Calibri"/>
              </a:rPr>
              <a:t>Tipos de cadenas de caracteres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Shape 187"/>
          <p:cNvSpPr txBox="1"/>
          <p:nvPr/>
        </p:nvSpPr>
        <p:spPr>
          <a:xfrm>
            <a:off x="435674" y="244476"/>
            <a:ext cx="8229600" cy="11430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Tabla: Usuario</a:t>
            </a:r>
          </a:p>
        </p:txBody>
      </p:sp>
      <p:pic>
        <p:nvPicPr>
          <p:cNvPr id="4" name="Imagen 3"/>
          <p:cNvPicPr>
            <a:picLocks noChangeAspect="1"/>
          </p:cNvPicPr>
          <p:nvPr/>
        </p:nvPicPr>
        <p:blipFill>
          <a:blip r:embed="rId3"/>
          <a:stretch>
            <a:fillRect/>
          </a:stretch>
        </p:blipFill>
        <p:spPr>
          <a:xfrm>
            <a:off x="945261" y="1396604"/>
            <a:ext cx="7210425" cy="4105275"/>
          </a:xfrm>
          <a:prstGeom prst="rect">
            <a:avLst/>
          </a:prstGeom>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Tabla: Producto</a:t>
            </a:r>
          </a:p>
        </p:txBody>
      </p:sp>
      <p:pic>
        <p:nvPicPr>
          <p:cNvPr id="2" name="Imagen 1"/>
          <p:cNvPicPr>
            <a:picLocks noChangeAspect="1"/>
          </p:cNvPicPr>
          <p:nvPr/>
        </p:nvPicPr>
        <p:blipFill>
          <a:blip r:embed="rId3"/>
          <a:stretch>
            <a:fillRect/>
          </a:stretch>
        </p:blipFill>
        <p:spPr>
          <a:xfrm>
            <a:off x="628650" y="1705408"/>
            <a:ext cx="8191500" cy="4124325"/>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628650" y="2675731"/>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dirty="0" smtClean="0">
                <a:solidFill>
                  <a:schemeClr val="dk1"/>
                </a:solidFill>
                <a:latin typeface="Calibri"/>
                <a:ea typeface="Calibri"/>
                <a:cs typeface="Calibri"/>
                <a:sym typeface="Calibri"/>
              </a:rPr>
              <a:t>Capítulo </a:t>
            </a:r>
            <a:r>
              <a:rPr lang="es-CL" sz="4400" b="0" i="0" u="none" strike="noStrike" cap="none" baseline="0" dirty="0">
                <a:solidFill>
                  <a:schemeClr val="dk1"/>
                </a:solidFill>
                <a:latin typeface="Calibri"/>
                <a:ea typeface="Calibri"/>
                <a:cs typeface="Calibri"/>
                <a:sym typeface="Calibri"/>
              </a:rPr>
              <a:t>1:</a:t>
            </a:r>
          </a:p>
        </p:txBody>
      </p:sp>
      <p:sp>
        <p:nvSpPr>
          <p:cNvPr id="87" name="Shape 87"/>
          <p:cNvSpPr txBox="1"/>
          <p:nvPr/>
        </p:nvSpPr>
        <p:spPr>
          <a:xfrm>
            <a:off x="628650" y="3944469"/>
            <a:ext cx="7886700"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L" sz="4000" b="0" i="0" u="none" strike="noStrike" cap="none" baseline="0">
                <a:solidFill>
                  <a:schemeClr val="dk1"/>
                </a:solidFill>
                <a:latin typeface="Calibri"/>
                <a:ea typeface="Calibri"/>
                <a:cs typeface="Calibri"/>
                <a:sym typeface="Calibri"/>
              </a:rPr>
              <a:t>ASPECTOS RELEVANTES DEL DISEÑO LÓGICO</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Tabla: Ventas</a:t>
            </a:r>
          </a:p>
        </p:txBody>
      </p:sp>
      <p:pic>
        <p:nvPicPr>
          <p:cNvPr id="2" name="Imagen 1"/>
          <p:cNvPicPr>
            <a:picLocks noChangeAspect="1"/>
          </p:cNvPicPr>
          <p:nvPr/>
        </p:nvPicPr>
        <p:blipFill>
          <a:blip r:embed="rId3"/>
          <a:stretch>
            <a:fillRect/>
          </a:stretch>
        </p:blipFill>
        <p:spPr>
          <a:xfrm>
            <a:off x="1043608" y="1340768"/>
            <a:ext cx="7362825" cy="4953000"/>
          </a:xfrm>
          <a:prstGeom prst="rect">
            <a:avLst/>
          </a:prstGeom>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628650" y="161501"/>
            <a:ext cx="78867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Tabla: Proveedor</a:t>
            </a:r>
          </a:p>
        </p:txBody>
      </p:sp>
      <p:pic>
        <p:nvPicPr>
          <p:cNvPr id="2" name="Imagen 1"/>
          <p:cNvPicPr>
            <a:picLocks noChangeAspect="1"/>
          </p:cNvPicPr>
          <p:nvPr/>
        </p:nvPicPr>
        <p:blipFill>
          <a:blip r:embed="rId3"/>
          <a:stretch>
            <a:fillRect/>
          </a:stretch>
        </p:blipFill>
        <p:spPr>
          <a:xfrm>
            <a:off x="1004887" y="1628800"/>
            <a:ext cx="7134225" cy="4076700"/>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44623"/>
            <a:ext cx="82296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Tabla: Detalle_Fact</a:t>
            </a:r>
          </a:p>
        </p:txBody>
      </p:sp>
      <p:pic>
        <p:nvPicPr>
          <p:cNvPr id="2" name="Imagen 1"/>
          <p:cNvPicPr>
            <a:picLocks noChangeAspect="1"/>
          </p:cNvPicPr>
          <p:nvPr/>
        </p:nvPicPr>
        <p:blipFill>
          <a:blip r:embed="rId3"/>
          <a:stretch>
            <a:fillRect/>
          </a:stretch>
        </p:blipFill>
        <p:spPr>
          <a:xfrm>
            <a:off x="990600" y="1014412"/>
            <a:ext cx="7162800" cy="4829175"/>
          </a:xfrm>
          <a:prstGeom prst="rect">
            <a:avLst/>
          </a:prstGeom>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Tabla: Venta_Anulada</a:t>
            </a:r>
          </a:p>
        </p:txBody>
      </p:sp>
      <p:pic>
        <p:nvPicPr>
          <p:cNvPr id="217" name="Shape 217"/>
          <p:cNvPicPr preferRelativeResize="0"/>
          <p:nvPr/>
        </p:nvPicPr>
        <p:blipFill rotWithShape="1">
          <a:blip r:embed="rId3">
            <a:alphaModFix/>
          </a:blip>
          <a:srcRect/>
          <a:stretch/>
        </p:blipFill>
        <p:spPr>
          <a:xfrm>
            <a:off x="1043608" y="1484783"/>
            <a:ext cx="7400204" cy="439248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Tabla: Historial_Precio</a:t>
            </a:r>
          </a:p>
        </p:txBody>
      </p:sp>
      <p:pic>
        <p:nvPicPr>
          <p:cNvPr id="2" name="Imagen 1"/>
          <p:cNvPicPr>
            <a:picLocks noChangeAspect="1"/>
          </p:cNvPicPr>
          <p:nvPr/>
        </p:nvPicPr>
        <p:blipFill>
          <a:blip r:embed="rId3"/>
          <a:stretch>
            <a:fillRect/>
          </a:stretch>
        </p:blipFill>
        <p:spPr>
          <a:xfrm>
            <a:off x="981075" y="1876425"/>
            <a:ext cx="7181850" cy="3105150"/>
          </a:xfrm>
          <a:prstGeom prst="rect">
            <a:avLst/>
          </a:prstGeom>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628650" y="2830419"/>
            <a:ext cx="78867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Capitulo </a:t>
            </a:r>
            <a:r>
              <a:rPr lang="es-CL" sz="4400">
                <a:solidFill>
                  <a:schemeClr val="dk1"/>
                </a:solidFill>
                <a:latin typeface="Calibri"/>
                <a:ea typeface="Calibri"/>
                <a:cs typeface="Calibri"/>
                <a:sym typeface="Calibri"/>
              </a:rPr>
              <a:t>3</a:t>
            </a:r>
          </a:p>
        </p:txBody>
      </p:sp>
      <p:sp>
        <p:nvSpPr>
          <p:cNvPr id="235" name="Shape 235"/>
          <p:cNvSpPr txBox="1"/>
          <p:nvPr/>
        </p:nvSpPr>
        <p:spPr>
          <a:xfrm>
            <a:off x="628650" y="3944469"/>
            <a:ext cx="7886700" cy="1323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L" sz="4000">
                <a:solidFill>
                  <a:schemeClr val="dk1"/>
                </a:solidFill>
                <a:latin typeface="Calibri"/>
                <a:ea typeface="Calibri"/>
                <a:cs typeface="Calibri"/>
                <a:sym typeface="Calibri"/>
              </a:rPr>
              <a:t>DESCRIPCIÓN DE PROGRAMAS</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4" name="Rectángulo 3"/>
          <p:cNvSpPr/>
          <p:nvPr/>
        </p:nvSpPr>
        <p:spPr>
          <a:xfrm>
            <a:off x="467544" y="1484784"/>
            <a:ext cx="867645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graphicFrame>
        <p:nvGraphicFramePr>
          <p:cNvPr id="5" name="Diagrama 4"/>
          <p:cNvGraphicFramePr/>
          <p:nvPr>
            <p:extLst>
              <p:ext uri="{D42A27DB-BD31-4B8C-83A1-F6EECF244321}">
                <p14:modId xmlns:p14="http://schemas.microsoft.com/office/powerpoint/2010/main" val="3014260298"/>
              </p:ext>
            </p:extLst>
          </p:nvPr>
        </p:nvGraphicFramePr>
        <p:xfrm>
          <a:off x="1"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6" name="Shape 246"/>
          <p:cNvSpPr txBox="1">
            <a:spLocks noGrp="1"/>
          </p:cNvSpPr>
          <p:nvPr>
            <p:ph type="title"/>
          </p:nvPr>
        </p:nvSpPr>
        <p:spPr>
          <a:xfrm>
            <a:off x="179512" y="116632"/>
            <a:ext cx="3635896" cy="1254000"/>
          </a:xfrm>
          <a:prstGeom prst="rect">
            <a:avLst/>
          </a:prstGeom>
        </p:spPr>
        <p:txBody>
          <a:bodyPr lIns="91425" tIns="91425" rIns="91425" bIns="91425" anchor="ctr" anchorCtr="0">
            <a:noAutofit/>
          </a:bodyPr>
          <a:lstStyle/>
          <a:p>
            <a:pPr>
              <a:spcBef>
                <a:spcPts val="0"/>
              </a:spcBef>
              <a:buNone/>
            </a:pPr>
            <a:r>
              <a:rPr lang="es-CL" sz="4400" dirty="0">
                <a:effectLst>
                  <a:outerShdw blurRad="38100" dist="38100" dir="2700000" algn="tl">
                    <a:srgbClr val="000000">
                      <a:alpha val="43137"/>
                    </a:srgbClr>
                  </a:outerShdw>
                </a:effectLst>
              </a:rPr>
              <a:t>DIAGRAMA DE MENÚ</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Shape 251"/>
          <p:cNvPicPr preferRelativeResize="0"/>
          <p:nvPr/>
        </p:nvPicPr>
        <p:blipFill>
          <a:blip r:embed="rId3">
            <a:alphaModFix/>
          </a:blip>
          <a:stretch>
            <a:fillRect/>
          </a:stretch>
        </p:blipFill>
        <p:spPr>
          <a:xfrm>
            <a:off x="1835696" y="980728"/>
            <a:ext cx="5943600" cy="5438775"/>
          </a:xfrm>
          <a:prstGeom prst="rect">
            <a:avLst/>
          </a:prstGeom>
          <a:noFill/>
          <a:ln>
            <a:noFill/>
          </a:ln>
        </p:spPr>
      </p:pic>
      <p:sp>
        <p:nvSpPr>
          <p:cNvPr id="252" name="Shape 252"/>
          <p:cNvSpPr txBox="1">
            <a:spLocks noGrp="1"/>
          </p:cNvSpPr>
          <p:nvPr>
            <p:ph type="title"/>
          </p:nvPr>
        </p:nvSpPr>
        <p:spPr>
          <a:xfrm>
            <a:off x="1043608" y="188640"/>
            <a:ext cx="6912768" cy="635703"/>
          </a:xfrm>
          <a:prstGeom prst="rect">
            <a:avLst/>
          </a:prstGeom>
        </p:spPr>
        <p:txBody>
          <a:bodyPr lIns="91425" tIns="91425" rIns="91425" bIns="91425" anchor="ctr" anchorCtr="0">
            <a:noAutofit/>
          </a:bodyPr>
          <a:lstStyle/>
          <a:p>
            <a:pPr algn="ctr">
              <a:spcBef>
                <a:spcPts val="0"/>
              </a:spcBef>
              <a:buNone/>
            </a:pPr>
            <a:r>
              <a:rPr lang="es-CL" sz="4400" dirty="0" smtClean="0">
                <a:effectLst>
                  <a:outerShdw blurRad="38100" dist="38100" dir="2700000" algn="tl">
                    <a:srgbClr val="000000">
                      <a:alpha val="43137"/>
                    </a:srgbClr>
                  </a:outerShdw>
                </a:effectLst>
              </a:rPr>
              <a:t>DIAGRAMA MODULAR</a:t>
            </a:r>
            <a:endParaRPr lang="es-CL" sz="4400" dirty="0">
              <a:effectLst>
                <a:outerShdw blurRad="38100" dist="38100" dir="2700000" algn="tl">
                  <a:srgbClr val="000000">
                    <a:alpha val="43137"/>
                  </a:srgbClr>
                </a:outerShdw>
              </a:effectLst>
            </a:endParaRPr>
          </a:p>
        </p:txBody>
      </p:sp>
      <p:sp>
        <p:nvSpPr>
          <p:cNvPr id="2" name="Rectángulo 1"/>
          <p:cNvSpPr/>
          <p:nvPr/>
        </p:nvSpPr>
        <p:spPr>
          <a:xfrm>
            <a:off x="755576" y="1484784"/>
            <a:ext cx="1080120"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5" name="Rectángulo 4"/>
          <p:cNvSpPr/>
          <p:nvPr/>
        </p:nvSpPr>
        <p:spPr>
          <a:xfrm>
            <a:off x="7779296" y="1556792"/>
            <a:ext cx="1080120"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4" name="Shape 258"/>
          <p:cNvGraphicFramePr/>
          <p:nvPr>
            <p:extLst>
              <p:ext uri="{D42A27DB-BD31-4B8C-83A1-F6EECF244321}">
                <p14:modId xmlns:p14="http://schemas.microsoft.com/office/powerpoint/2010/main" val="1886302072"/>
              </p:ext>
            </p:extLst>
          </p:nvPr>
        </p:nvGraphicFramePr>
        <p:xfrm>
          <a:off x="395536" y="1844824"/>
          <a:ext cx="8424936" cy="4143450"/>
        </p:xfrm>
        <a:graphic>
          <a:graphicData uri="http://schemas.openxmlformats.org/drawingml/2006/table">
            <a:tbl>
              <a:tblPr>
                <a:noFill/>
                <a:tableStyleId>{0E23E7E8-AD35-4660-B32C-2E30DCF130C3}</a:tableStyleId>
              </a:tblPr>
              <a:tblGrid>
                <a:gridCol w="825416"/>
                <a:gridCol w="2106234"/>
                <a:gridCol w="5493286"/>
              </a:tblGrid>
              <a:tr h="392100">
                <a:tc>
                  <a:txBody>
                    <a:bodyPr/>
                    <a:lstStyle/>
                    <a:p>
                      <a:pPr lvl="0" rtl="0">
                        <a:spcBef>
                          <a:spcPts val="0"/>
                        </a:spcBef>
                        <a:buNone/>
                      </a:pPr>
                      <a:r>
                        <a:rPr lang="es-CL" dirty="0"/>
                        <a:t> </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sz="1400" b="1" dirty="0"/>
                        <a:t>NOMBRE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sz="1400" b="1" dirty="0"/>
                        <a:t>DESCRIPCIÓN</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601500">
                <a:tc>
                  <a:txBody>
                    <a:bodyPr/>
                    <a:lstStyle/>
                    <a:p>
                      <a:pPr lvl="0" rtl="0">
                        <a:spcBef>
                          <a:spcPts val="0"/>
                        </a:spcBef>
                        <a:buNone/>
                      </a:pPr>
                      <a:r>
                        <a:rPr lang="es-CL" dirty="0" smtClean="0"/>
                        <a:t>1*</a:t>
                      </a:r>
                      <a:endParaRPr lang="es-CL" dirty="0"/>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err="1"/>
                        <a:t>Login</a:t>
                      </a:r>
                      <a:endParaRPr lang="es-CL" dirty="0"/>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Ingreso al sistema, requiriendo nombre de usuario y contraseña del trabajador.</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810900">
                <a:tc>
                  <a:txBody>
                    <a:bodyPr/>
                    <a:lstStyle/>
                    <a:p>
                      <a:pPr lvl="0" rtl="0">
                        <a:spcBef>
                          <a:spcPts val="0"/>
                        </a:spcBef>
                        <a:buNone/>
                      </a:pPr>
                      <a:r>
                        <a:rPr lang="es-CL" dirty="0" smtClean="0"/>
                        <a:t>2*</a:t>
                      </a:r>
                      <a:endParaRPr lang="es-CL" dirty="0"/>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Ventana Principal</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Será el área de trabajo, espacio donde se abrirán las otras ventanas, contiene menú desplegables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601500">
                <a:tc>
                  <a:txBody>
                    <a:bodyPr/>
                    <a:lstStyle/>
                    <a:p>
                      <a:pPr lvl="0" rtl="0">
                        <a:spcBef>
                          <a:spcPts val="0"/>
                        </a:spcBef>
                        <a:buNone/>
                      </a:pPr>
                      <a:r>
                        <a:rPr lang="es-CL" dirty="0"/>
                        <a:t>3</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Equipos en Arriendo</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Muestra la lista de equipos, para asignar un arriendo o cancelar el arriendo</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601500">
                <a:tc>
                  <a:txBody>
                    <a:bodyPr/>
                    <a:lstStyle/>
                    <a:p>
                      <a:pPr lvl="0" rtl="0">
                        <a:spcBef>
                          <a:spcPts val="0"/>
                        </a:spcBef>
                        <a:buNone/>
                      </a:pPr>
                      <a:r>
                        <a:rPr lang="es-CL" dirty="0" smtClean="0"/>
                        <a:t>4*</a:t>
                      </a:r>
                      <a:endParaRPr lang="es-CL" dirty="0"/>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Venta de Productos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Ingreso de Productos a la lista de compra</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810900">
                <a:tc>
                  <a:txBody>
                    <a:bodyPr/>
                    <a:lstStyle/>
                    <a:p>
                      <a:pPr lvl="0" rtl="0">
                        <a:spcBef>
                          <a:spcPts val="0"/>
                        </a:spcBef>
                        <a:buNone/>
                      </a:pPr>
                      <a:r>
                        <a:rPr lang="es-CL"/>
                        <a:t>5</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Anular Venta</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Ingresar número de boleta a anular y motivo por la anulación, se muestra listado de productos de la boleta.</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
        <p:nvSpPr>
          <p:cNvPr id="5" name="Título 2"/>
          <p:cNvSpPr txBox="1">
            <a:spLocks/>
          </p:cNvSpPr>
          <p:nvPr/>
        </p:nvSpPr>
        <p:spPr>
          <a:xfrm>
            <a:off x="827584" y="332656"/>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CL" smtClean="0">
                <a:effectLst>
                  <a:outerShdw blurRad="38100" dist="38100" dir="2700000" algn="tl">
                    <a:srgbClr val="000000">
                      <a:alpha val="43137"/>
                    </a:srgbClr>
                  </a:outerShdw>
                </a:effectLst>
              </a:rPr>
              <a:t>LISTADO DE PROGRAMAS</a:t>
            </a:r>
            <a:endParaRPr lang="es-CL" dirty="0"/>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8" name="Shape 258"/>
          <p:cNvGraphicFramePr/>
          <p:nvPr>
            <p:extLst>
              <p:ext uri="{D42A27DB-BD31-4B8C-83A1-F6EECF244321}">
                <p14:modId xmlns:p14="http://schemas.microsoft.com/office/powerpoint/2010/main" val="436092623"/>
              </p:ext>
            </p:extLst>
          </p:nvPr>
        </p:nvGraphicFramePr>
        <p:xfrm>
          <a:off x="395536" y="1916832"/>
          <a:ext cx="8280920" cy="2928240"/>
        </p:xfrm>
        <a:graphic>
          <a:graphicData uri="http://schemas.openxmlformats.org/drawingml/2006/table">
            <a:tbl>
              <a:tblPr>
                <a:noFill/>
                <a:tableStyleId>{0E23E7E8-AD35-4660-B32C-2E30DCF130C3}</a:tableStyleId>
              </a:tblPr>
              <a:tblGrid>
                <a:gridCol w="811306"/>
                <a:gridCol w="2070230"/>
                <a:gridCol w="5399384"/>
              </a:tblGrid>
              <a:tr h="241146">
                <a:tc>
                  <a:txBody>
                    <a:bodyPr/>
                    <a:lstStyle/>
                    <a:p>
                      <a:pPr lvl="0" rtl="0">
                        <a:spcBef>
                          <a:spcPts val="0"/>
                        </a:spcBef>
                        <a:buNone/>
                      </a:pPr>
                      <a:r>
                        <a:rPr lang="es-CL" dirty="0"/>
                        <a:t> </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sz="1400" b="1" dirty="0"/>
                        <a:t>NOMBRE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algn="l" defTabSz="914400" rtl="0" eaLnBrk="1" latinLnBrk="0" hangingPunct="1">
                        <a:spcBef>
                          <a:spcPts val="0"/>
                        </a:spcBef>
                        <a:buNone/>
                      </a:pPr>
                      <a:r>
                        <a:rPr lang="es-CL" sz="1400" b="1" kern="1200" dirty="0">
                          <a:solidFill>
                            <a:schemeClr val="tx1"/>
                          </a:solidFill>
                          <a:latin typeface="+mn-lt"/>
                          <a:ea typeface="+mn-ea"/>
                          <a:cs typeface="+mn-cs"/>
                        </a:rPr>
                        <a:t>DESCRIPCIÓN</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92100">
                <a:tc>
                  <a:txBody>
                    <a:bodyPr/>
                    <a:lstStyle/>
                    <a:p>
                      <a:pPr lvl="0" rtl="0">
                        <a:spcBef>
                          <a:spcPts val="0"/>
                        </a:spcBef>
                        <a:buNone/>
                      </a:pPr>
                      <a:r>
                        <a:rPr lang="es-CL" dirty="0"/>
                        <a:t>6</a:t>
                      </a:r>
                    </a:p>
                  </a:txBody>
                  <a:tcPr marL="68575" marR="68575" marT="91425" marB="91425">
                    <a:lnL w="12700" cap="flat">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Apertura Caja</a:t>
                      </a:r>
                    </a:p>
                  </a:txBody>
                  <a:tcPr marL="68575" marR="68575" marT="91425" marB="914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Ingreso cantidad inicial de dinero de caja</a:t>
                      </a:r>
                    </a:p>
                  </a:txBody>
                  <a:tcPr marL="68575" marR="68575" marT="91425" marB="91425">
                    <a:lnL w="12700" cap="flat" cmpd="sng" algn="ctr">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601500">
                <a:tc>
                  <a:txBody>
                    <a:bodyPr/>
                    <a:lstStyle/>
                    <a:p>
                      <a:pPr lvl="0" rtl="0">
                        <a:spcBef>
                          <a:spcPts val="0"/>
                        </a:spcBef>
                        <a:buNone/>
                      </a:pPr>
                      <a:r>
                        <a:rPr lang="es-CL"/>
                        <a:t>7</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Ajustar Stock</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Ingresa código de producto, y cantidad a descontar</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810900">
                <a:tc>
                  <a:txBody>
                    <a:bodyPr/>
                    <a:lstStyle/>
                    <a:p>
                      <a:pPr lvl="0" rtl="0">
                        <a:spcBef>
                          <a:spcPts val="0"/>
                        </a:spcBef>
                        <a:buNone/>
                      </a:pPr>
                      <a:r>
                        <a:rPr lang="es-CL"/>
                        <a:t>8</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Asignar Categoría a Producto</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Se selecciona el producto y la categoría que se le asignará al producto</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601500">
                <a:tc>
                  <a:txBody>
                    <a:bodyPr/>
                    <a:lstStyle/>
                    <a:p>
                      <a:pPr lvl="0" rtl="0">
                        <a:spcBef>
                          <a:spcPts val="0"/>
                        </a:spcBef>
                        <a:buNone/>
                      </a:pPr>
                      <a:r>
                        <a:rPr lang="es-CL" dirty="0"/>
                        <a:t>9</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Consultar Stock</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Mostrará información del producto ingresado</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
        <p:nvSpPr>
          <p:cNvPr id="9" name="Título 2"/>
          <p:cNvSpPr txBox="1">
            <a:spLocks/>
          </p:cNvSpPr>
          <p:nvPr/>
        </p:nvSpPr>
        <p:spPr>
          <a:xfrm>
            <a:off x="827584" y="332656"/>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CL" dirty="0" smtClean="0">
                <a:effectLst>
                  <a:outerShdw blurRad="38100" dist="38100" dir="2700000" algn="tl">
                    <a:srgbClr val="000000">
                      <a:alpha val="43137"/>
                    </a:srgbClr>
                  </a:outerShdw>
                </a:effectLst>
              </a:rPr>
              <a:t>LISTADO DE PROGRAMAS</a:t>
            </a:r>
            <a:endParaRPr lang="es-CL" dirty="0"/>
          </a:p>
        </p:txBody>
      </p:sp>
    </p:spTree>
    <p:extLst>
      <p:ext uri="{BB962C8B-B14F-4D97-AF65-F5344CB8AC3E}">
        <p14:creationId xmlns:p14="http://schemas.microsoft.com/office/powerpoint/2010/main" val="396642090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txBox="1">
            <a:spLocks noGrp="1"/>
          </p:cNvSpPr>
          <p:nvPr>
            <p:ph type="title"/>
          </p:nvPr>
        </p:nvSpPr>
        <p:spPr>
          <a:xfrm>
            <a:off x="628650" y="347195"/>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dirty="0" smtClean="0">
                <a:solidFill>
                  <a:schemeClr val="dk1"/>
                </a:solidFill>
                <a:latin typeface="Calibri"/>
                <a:ea typeface="Calibri"/>
                <a:cs typeface="Calibri"/>
                <a:sym typeface="Calibri"/>
              </a:rPr>
              <a:t>Capítulo </a:t>
            </a:r>
            <a:r>
              <a:rPr lang="es-CL" sz="4400" b="0" i="0" u="none" strike="noStrike" cap="none" baseline="0" dirty="0">
                <a:solidFill>
                  <a:schemeClr val="dk1"/>
                </a:solidFill>
                <a:latin typeface="Calibri"/>
                <a:ea typeface="Calibri"/>
                <a:cs typeface="Calibri"/>
                <a:sym typeface="Calibri"/>
              </a:rPr>
              <a:t>1:</a:t>
            </a:r>
          </a:p>
        </p:txBody>
      </p:sp>
      <p:sp>
        <p:nvSpPr>
          <p:cNvPr id="92" name="Shape 92"/>
          <p:cNvSpPr txBox="1">
            <a:spLocks noGrp="1"/>
          </p:cNvSpPr>
          <p:nvPr>
            <p:ph idx="1"/>
          </p:nvPr>
        </p:nvSpPr>
        <p:spPr>
          <a:xfrm>
            <a:off x="609804" y="1772816"/>
            <a:ext cx="8047806" cy="4853082"/>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El cibercafé “</a:t>
            </a:r>
            <a:r>
              <a:rPr lang="es-CL" sz="2400" b="0" i="0" u="none" strike="noStrike" cap="none" baseline="0" dirty="0" err="1">
                <a:solidFill>
                  <a:schemeClr val="dk1"/>
                </a:solidFill>
                <a:latin typeface="Calibri"/>
                <a:ea typeface="Calibri"/>
                <a:cs typeface="Calibri"/>
                <a:sym typeface="Calibri"/>
              </a:rPr>
              <a:t>Interplay</a:t>
            </a:r>
            <a:r>
              <a:rPr lang="es-CL" sz="2400" b="0" i="0" u="none" strike="noStrike" cap="none" baseline="0" dirty="0">
                <a:solidFill>
                  <a:schemeClr val="dk1"/>
                </a:solidFill>
                <a:latin typeface="Calibri"/>
                <a:ea typeface="Calibri"/>
                <a:cs typeface="Calibri"/>
                <a:sym typeface="Calibri"/>
              </a:rPr>
              <a:t>” es una PYME.</a:t>
            </a:r>
          </a:p>
          <a:p>
            <a:pPr marL="228600" marR="0" lvl="0" indent="-228600" algn="l" rtl="0">
              <a:lnSpc>
                <a:spcPct val="8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Brinda servicios de:</a:t>
            </a:r>
          </a:p>
          <a:p>
            <a:pPr marL="800100" marR="0" lvl="1" indent="-342900" algn="l" rtl="0">
              <a:lnSpc>
                <a:spcPct val="90000"/>
              </a:lnSpc>
              <a:spcBef>
                <a:spcPts val="500"/>
              </a:spcBef>
              <a:buClr>
                <a:schemeClr val="dk1"/>
              </a:buClr>
              <a:buSzPct val="100000"/>
              <a:buFont typeface="Courier New" panose="02070309020205020404" pitchFamily="49" charset="0"/>
              <a:buChar char="o"/>
            </a:pPr>
            <a:r>
              <a:rPr lang="es-CL" b="0" i="0" u="none" strike="noStrike" cap="none" baseline="0" dirty="0">
                <a:solidFill>
                  <a:schemeClr val="dk1"/>
                </a:solidFill>
                <a:latin typeface="Calibri"/>
                <a:ea typeface="Calibri"/>
                <a:cs typeface="Calibri"/>
                <a:sym typeface="Calibri"/>
              </a:rPr>
              <a:t>Arriendo de Computadores</a:t>
            </a:r>
          </a:p>
          <a:p>
            <a:pPr marL="800100" marR="0" lvl="1" indent="-342900" algn="l" rtl="0">
              <a:lnSpc>
                <a:spcPct val="90000"/>
              </a:lnSpc>
              <a:spcBef>
                <a:spcPts val="500"/>
              </a:spcBef>
              <a:buClr>
                <a:schemeClr val="dk1"/>
              </a:buClr>
              <a:buSzPct val="100000"/>
              <a:buFont typeface="Courier New" panose="02070309020205020404" pitchFamily="49" charset="0"/>
              <a:buChar char="o"/>
            </a:pPr>
            <a:r>
              <a:rPr lang="es-CL" b="0" i="0" u="none" strike="noStrike" cap="none" baseline="0" dirty="0">
                <a:solidFill>
                  <a:schemeClr val="dk1"/>
                </a:solidFill>
                <a:latin typeface="Calibri"/>
                <a:ea typeface="Calibri"/>
                <a:cs typeface="Calibri"/>
                <a:sym typeface="Calibri"/>
              </a:rPr>
              <a:t>Arriendo de Consolas</a:t>
            </a:r>
          </a:p>
          <a:p>
            <a:pPr marL="800100" marR="0" lvl="1" indent="-342900" algn="l" rtl="0">
              <a:lnSpc>
                <a:spcPct val="90000"/>
              </a:lnSpc>
              <a:spcBef>
                <a:spcPts val="500"/>
              </a:spcBef>
              <a:buClr>
                <a:schemeClr val="dk1"/>
              </a:buClr>
              <a:buSzPct val="100000"/>
              <a:buFont typeface="Courier New" panose="02070309020205020404" pitchFamily="49" charset="0"/>
              <a:buChar char="o"/>
            </a:pPr>
            <a:r>
              <a:rPr lang="es-CL" b="0" i="0" u="none" strike="noStrike" cap="none" baseline="0" dirty="0">
                <a:solidFill>
                  <a:schemeClr val="dk1"/>
                </a:solidFill>
                <a:latin typeface="Calibri"/>
                <a:ea typeface="Calibri"/>
                <a:cs typeface="Calibri"/>
                <a:sym typeface="Calibri"/>
              </a:rPr>
              <a:t>Impresión de Documentos</a:t>
            </a:r>
          </a:p>
          <a:p>
            <a:pPr marL="800100" marR="0" lvl="1" indent="-342900" algn="l" rtl="0">
              <a:lnSpc>
                <a:spcPct val="90000"/>
              </a:lnSpc>
              <a:spcBef>
                <a:spcPts val="500"/>
              </a:spcBef>
              <a:buClr>
                <a:schemeClr val="dk1"/>
              </a:buClr>
              <a:buSzPct val="100000"/>
              <a:buFont typeface="Courier New" panose="02070309020205020404" pitchFamily="49" charset="0"/>
              <a:buChar char="o"/>
            </a:pPr>
            <a:r>
              <a:rPr lang="es-CL" b="0" i="0" u="none" strike="noStrike" cap="none" baseline="0" dirty="0">
                <a:solidFill>
                  <a:schemeClr val="dk1"/>
                </a:solidFill>
                <a:latin typeface="Calibri"/>
                <a:ea typeface="Calibri"/>
                <a:cs typeface="Calibri"/>
                <a:sym typeface="Calibri"/>
              </a:rPr>
              <a:t>Fotocopias</a:t>
            </a:r>
          </a:p>
          <a:p>
            <a:pPr marL="800100" marR="0" lvl="1" indent="-342900" algn="l" rtl="0">
              <a:lnSpc>
                <a:spcPct val="90000"/>
              </a:lnSpc>
              <a:spcBef>
                <a:spcPts val="500"/>
              </a:spcBef>
              <a:buClr>
                <a:schemeClr val="dk1"/>
              </a:buClr>
              <a:buSzPct val="100000"/>
              <a:buFont typeface="Courier New" panose="02070309020205020404" pitchFamily="49" charset="0"/>
              <a:buChar char="o"/>
            </a:pPr>
            <a:r>
              <a:rPr lang="es-CL" b="0" i="0" u="none" strike="noStrike" cap="none" baseline="0" dirty="0">
                <a:solidFill>
                  <a:schemeClr val="dk1"/>
                </a:solidFill>
                <a:latin typeface="Calibri"/>
                <a:ea typeface="Calibri"/>
                <a:cs typeface="Calibri"/>
                <a:sym typeface="Calibri"/>
              </a:rPr>
              <a:t>Ventas de Abarrotes</a:t>
            </a:r>
          </a:p>
          <a:p>
            <a:pPr marL="800100" marR="0" lvl="1" indent="-342900" algn="l" rtl="0">
              <a:lnSpc>
                <a:spcPct val="90000"/>
              </a:lnSpc>
              <a:spcBef>
                <a:spcPts val="500"/>
              </a:spcBef>
              <a:buClr>
                <a:schemeClr val="dk1"/>
              </a:buClr>
              <a:buSzPct val="100000"/>
              <a:buFont typeface="Courier New" panose="02070309020205020404" pitchFamily="49" charset="0"/>
              <a:buChar char="o"/>
            </a:pPr>
            <a:r>
              <a:rPr lang="es-CL" b="0" i="0" u="none" strike="noStrike" cap="none" baseline="0" dirty="0">
                <a:solidFill>
                  <a:schemeClr val="dk1"/>
                </a:solidFill>
                <a:latin typeface="Calibri"/>
                <a:ea typeface="Calibri"/>
                <a:cs typeface="Calibri"/>
                <a:sym typeface="Calibri"/>
              </a:rPr>
              <a:t>Ventas de Artículos de Escritorio.</a:t>
            </a:r>
          </a:p>
          <a:p>
            <a:pPr marL="228600" marR="0" lvl="0" indent="-228600" algn="l" rtl="0">
              <a:lnSpc>
                <a:spcPct val="8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Tiene 6 </a:t>
            </a:r>
            <a:r>
              <a:rPr lang="es-CL" sz="2400" dirty="0">
                <a:solidFill>
                  <a:schemeClr val="dk1"/>
                </a:solidFill>
                <a:latin typeface="Calibri"/>
                <a:ea typeface="Calibri"/>
                <a:cs typeface="Calibri"/>
                <a:sym typeface="Calibri"/>
              </a:rPr>
              <a:t>Computadoras</a:t>
            </a:r>
            <a:r>
              <a:rPr lang="es-CL" sz="2400" b="0" i="0" u="none" strike="noStrike" cap="none" baseline="0" dirty="0">
                <a:solidFill>
                  <a:schemeClr val="dk1"/>
                </a:solidFill>
                <a:latin typeface="Calibri"/>
                <a:ea typeface="Calibri"/>
                <a:cs typeface="Calibri"/>
                <a:sym typeface="Calibri"/>
              </a:rPr>
              <a:t> en red LAN y </a:t>
            </a:r>
            <a:r>
              <a:rPr lang="es-CL" sz="2400" b="0" i="0" u="none" strike="noStrike" cap="none" baseline="0" dirty="0" smtClean="0">
                <a:solidFill>
                  <a:schemeClr val="dk1"/>
                </a:solidFill>
                <a:latin typeface="Calibri"/>
                <a:ea typeface="Calibri"/>
                <a:cs typeface="Calibri"/>
                <a:sym typeface="Calibri"/>
              </a:rPr>
              <a:t>una PlayStation</a:t>
            </a:r>
            <a:r>
              <a:rPr lang="es-CL" sz="2400" b="0" i="0" u="none" strike="noStrike" cap="none" baseline="0" dirty="0">
                <a:solidFill>
                  <a:schemeClr val="dk1"/>
                </a:solidFill>
                <a:latin typeface="Calibri"/>
                <a:ea typeface="Calibri"/>
                <a:cs typeface="Calibri"/>
                <a:sym typeface="Calibri"/>
              </a:rPr>
              <a:t>.</a:t>
            </a:r>
          </a:p>
          <a:p>
            <a:pPr marL="228600" marR="0" lvl="0" indent="-228600" algn="l" rtl="0">
              <a:lnSpc>
                <a:spcPct val="8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Existen Problemas en Ventas, Control de Stock y Control de Consolas y Computadores.</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aphicFrame>
        <p:nvGraphicFramePr>
          <p:cNvPr id="264" name="Shape 264"/>
          <p:cNvGraphicFramePr/>
          <p:nvPr>
            <p:extLst>
              <p:ext uri="{D42A27DB-BD31-4B8C-83A1-F6EECF244321}">
                <p14:modId xmlns:p14="http://schemas.microsoft.com/office/powerpoint/2010/main" val="69288334"/>
              </p:ext>
            </p:extLst>
          </p:nvPr>
        </p:nvGraphicFramePr>
        <p:xfrm>
          <a:off x="467544" y="1916832"/>
          <a:ext cx="8208912" cy="3840300"/>
        </p:xfrm>
        <a:graphic>
          <a:graphicData uri="http://schemas.openxmlformats.org/drawingml/2006/table">
            <a:tbl>
              <a:tblPr>
                <a:noFill/>
                <a:tableStyleId>{B41DA230-E708-4CAC-8E23-1FD428D30945}</a:tableStyleId>
              </a:tblPr>
              <a:tblGrid>
                <a:gridCol w="797206"/>
                <a:gridCol w="2034251"/>
                <a:gridCol w="5377455"/>
              </a:tblGrid>
              <a:tr h="313153">
                <a:tc>
                  <a:txBody>
                    <a:bodyPr/>
                    <a:lstStyle/>
                    <a:p>
                      <a:pPr lvl="0" rtl="0">
                        <a:spcBef>
                          <a:spcPts val="0"/>
                        </a:spcBef>
                        <a:buNone/>
                      </a:pPr>
                      <a:r>
                        <a:rPr lang="es-CL" dirty="0"/>
                        <a:t> </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sz="1100" b="1"/>
                        <a:t>NOMBRE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sz="1100" b="1"/>
                        <a:t>DESCRIPCIÓN</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0">
                <a:tc>
                  <a:txBody>
                    <a:bodyPr/>
                    <a:lstStyle/>
                    <a:p>
                      <a:pPr lvl="0" rtl="0">
                        <a:spcBef>
                          <a:spcPts val="0"/>
                        </a:spcBef>
                        <a:buNone/>
                      </a:pPr>
                      <a:r>
                        <a:rPr lang="es-CL" dirty="0" smtClean="0"/>
                        <a:t>10*</a:t>
                      </a:r>
                      <a:endParaRPr lang="es-CL" dirty="0"/>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Cuadrar Caja</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Muestra información para proceder el arqueo de caja</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52425">
                <a:tc>
                  <a:txBody>
                    <a:bodyPr/>
                    <a:lstStyle/>
                    <a:p>
                      <a:pPr lvl="0" rtl="0">
                        <a:spcBef>
                          <a:spcPts val="0"/>
                        </a:spcBef>
                        <a:buNone/>
                      </a:pPr>
                      <a:r>
                        <a:rPr lang="es-CL" dirty="0" smtClean="0"/>
                        <a:t>11*</a:t>
                      </a:r>
                      <a:endParaRPr lang="es-CL" dirty="0"/>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Ingreso Factura</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Se ingresara factura al sistema, con su listado de productos para actualizar el stock</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52425">
                <a:tc>
                  <a:txBody>
                    <a:bodyPr/>
                    <a:lstStyle/>
                    <a:p>
                      <a:pPr lvl="0" rtl="0">
                        <a:spcBef>
                          <a:spcPts val="0"/>
                        </a:spcBef>
                        <a:buNone/>
                      </a:pPr>
                      <a:r>
                        <a:rPr lang="es-CL" dirty="0"/>
                        <a:t>12</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Mantenedor Proveedores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Mostrará listado de proveedores y opciones de agregar, modificar y eliminar proveedores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52425">
                <a:tc>
                  <a:txBody>
                    <a:bodyPr/>
                    <a:lstStyle/>
                    <a:p>
                      <a:pPr lvl="0" rtl="0">
                        <a:spcBef>
                          <a:spcPts val="0"/>
                        </a:spcBef>
                        <a:buNone/>
                      </a:pPr>
                      <a:r>
                        <a:rPr lang="es-CL" dirty="0"/>
                        <a:t>13</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Mantenedor de Categorías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Mostrará listado de Categorías y opciones de agregar, modificar y eliminar Categorías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52425">
                <a:tc>
                  <a:txBody>
                    <a:bodyPr/>
                    <a:lstStyle/>
                    <a:p>
                      <a:pPr lvl="0" rtl="0">
                        <a:spcBef>
                          <a:spcPts val="0"/>
                        </a:spcBef>
                        <a:buNone/>
                      </a:pPr>
                      <a:r>
                        <a:rPr lang="es-CL" dirty="0"/>
                        <a:t>14</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Mantenedor de Clientes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Mostrará listado de Clientes y opciones de agregar, modificar y eliminar Clientes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
        <p:nvSpPr>
          <p:cNvPr id="3" name="Título 2"/>
          <p:cNvSpPr>
            <a:spLocks noGrp="1"/>
          </p:cNvSpPr>
          <p:nvPr>
            <p:ph type="title"/>
          </p:nvPr>
        </p:nvSpPr>
        <p:spPr>
          <a:xfrm>
            <a:off x="827584" y="332656"/>
            <a:ext cx="7543800" cy="1450757"/>
          </a:xfrm>
        </p:spPr>
        <p:txBody>
          <a:bodyPr/>
          <a:lstStyle/>
          <a:p>
            <a:pPr algn="ctr"/>
            <a:r>
              <a:rPr lang="es-CL" dirty="0">
                <a:effectLst>
                  <a:outerShdw blurRad="38100" dist="38100" dir="2700000" algn="tl">
                    <a:srgbClr val="000000">
                      <a:alpha val="43137"/>
                    </a:srgbClr>
                  </a:outerShdw>
                </a:effectLst>
              </a:rPr>
              <a:t>LISTADO DE PROGRAMAS</a:t>
            </a:r>
            <a:endParaRPr lang="es-CL" dirty="0"/>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aphicFrame>
        <p:nvGraphicFramePr>
          <p:cNvPr id="264" name="Shape 264"/>
          <p:cNvGraphicFramePr/>
          <p:nvPr>
            <p:extLst>
              <p:ext uri="{D42A27DB-BD31-4B8C-83A1-F6EECF244321}">
                <p14:modId xmlns:p14="http://schemas.microsoft.com/office/powerpoint/2010/main" val="3141659447"/>
              </p:ext>
            </p:extLst>
          </p:nvPr>
        </p:nvGraphicFramePr>
        <p:xfrm>
          <a:off x="395536" y="1916832"/>
          <a:ext cx="8424936" cy="4114620"/>
        </p:xfrm>
        <a:graphic>
          <a:graphicData uri="http://schemas.openxmlformats.org/drawingml/2006/table">
            <a:tbl>
              <a:tblPr>
                <a:noFill/>
                <a:tableStyleId>{B41DA230-E708-4CAC-8E23-1FD428D30945}</a:tableStyleId>
              </a:tblPr>
              <a:tblGrid>
                <a:gridCol w="825416"/>
                <a:gridCol w="2106234"/>
                <a:gridCol w="5493286"/>
              </a:tblGrid>
              <a:tr h="0">
                <a:tc>
                  <a:txBody>
                    <a:bodyPr/>
                    <a:lstStyle/>
                    <a:p>
                      <a:pPr lvl="0" rtl="0">
                        <a:spcBef>
                          <a:spcPts val="0"/>
                        </a:spcBef>
                        <a:buNone/>
                      </a:pPr>
                      <a:r>
                        <a:rPr lang="es-CL" dirty="0"/>
                        <a:t> </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sz="1100" b="1"/>
                        <a:t>NOMBRE</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sz="1100" b="1" dirty="0"/>
                        <a:t>DESCRIPCIÓN</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52425">
                <a:tc>
                  <a:txBody>
                    <a:bodyPr/>
                    <a:lstStyle/>
                    <a:p>
                      <a:pPr lvl="0" rtl="0">
                        <a:spcBef>
                          <a:spcPts val="0"/>
                        </a:spcBef>
                        <a:buNone/>
                      </a:pPr>
                      <a:r>
                        <a:rPr lang="es-CL" dirty="0" smtClean="0"/>
                        <a:t>15</a:t>
                      </a:r>
                      <a:endParaRPr lang="es-CL" dirty="0"/>
                    </a:p>
                  </a:txBody>
                  <a:tcPr marL="68575" marR="68575" marT="91425" marB="91425">
                    <a:lnL w="12700" cap="flat">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Mantenedor Productos</a:t>
                      </a:r>
                    </a:p>
                  </a:txBody>
                  <a:tcPr marL="68575" marR="68575" marT="91425" marB="914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Mostrará listado de Productos y opciones de agregar, modificar y eliminar Productos</a:t>
                      </a:r>
                    </a:p>
                  </a:txBody>
                  <a:tcPr marL="68575" marR="68575" marT="91425" marB="91425">
                    <a:lnL w="12700" cap="flat" cmpd="sng" algn="ctr">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52425">
                <a:tc>
                  <a:txBody>
                    <a:bodyPr/>
                    <a:lstStyle/>
                    <a:p>
                      <a:pPr lvl="0" rtl="0">
                        <a:spcBef>
                          <a:spcPts val="0"/>
                        </a:spcBef>
                        <a:buNone/>
                      </a:pPr>
                      <a:r>
                        <a:rPr lang="es-CL" dirty="0" smtClean="0"/>
                        <a:t>16*</a:t>
                      </a:r>
                      <a:endParaRPr lang="es-CL" dirty="0"/>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Mantenedor Trabajadores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Mostrará listado de Productos y opciones de agregar, modificar y eliminar Productos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52425">
                <a:tc>
                  <a:txBody>
                    <a:bodyPr/>
                    <a:lstStyle/>
                    <a:p>
                      <a:pPr lvl="0" rtl="0">
                        <a:spcBef>
                          <a:spcPts val="0"/>
                        </a:spcBef>
                        <a:buNone/>
                      </a:pPr>
                      <a:r>
                        <a:rPr lang="es-CL"/>
                        <a:t>17</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Mantenedor Equipos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Mostrará listado de Productos y opciones de agregar, modificar y eliminar Productos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52425">
                <a:tc>
                  <a:txBody>
                    <a:bodyPr/>
                    <a:lstStyle/>
                    <a:p>
                      <a:pPr lvl="0" rtl="0">
                        <a:spcBef>
                          <a:spcPts val="0"/>
                        </a:spcBef>
                        <a:buNone/>
                      </a:pPr>
                      <a:r>
                        <a:rPr lang="es-CL"/>
                        <a:t>18</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Informe de Productos</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Mostrará listado de Productos y opciones de imprimir o exportar a formato Excel PDF o Word</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352425">
                <a:tc>
                  <a:txBody>
                    <a:bodyPr/>
                    <a:lstStyle/>
                    <a:p>
                      <a:pPr lvl="0" rtl="0">
                        <a:spcBef>
                          <a:spcPts val="0"/>
                        </a:spcBef>
                        <a:buNone/>
                      </a:pPr>
                      <a:r>
                        <a:rPr lang="es-CL"/>
                        <a:t>19</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a:t>Informe de Stock Crítico</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rtl="0">
                        <a:spcBef>
                          <a:spcPts val="0"/>
                        </a:spcBef>
                        <a:buNone/>
                      </a:pPr>
                      <a:r>
                        <a:rPr lang="es-CL" dirty="0"/>
                        <a:t>Mostrará listado de Productos con falta de stock.</a:t>
                      </a:r>
                    </a:p>
                  </a:txBody>
                  <a:tcPr marL="68575" marR="68575" marT="91425" marB="91425">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
        <p:nvSpPr>
          <p:cNvPr id="6" name="Título 2"/>
          <p:cNvSpPr>
            <a:spLocks noGrp="1"/>
          </p:cNvSpPr>
          <p:nvPr>
            <p:ph type="title"/>
          </p:nvPr>
        </p:nvSpPr>
        <p:spPr>
          <a:xfrm>
            <a:off x="827584" y="332656"/>
            <a:ext cx="7543800" cy="1450757"/>
          </a:xfrm>
        </p:spPr>
        <p:txBody>
          <a:bodyPr/>
          <a:lstStyle/>
          <a:p>
            <a:pPr algn="ctr"/>
            <a:r>
              <a:rPr lang="es-CL" dirty="0">
                <a:effectLst>
                  <a:outerShdw blurRad="38100" dist="38100" dir="2700000" algn="tl">
                    <a:srgbClr val="000000">
                      <a:alpha val="43137"/>
                    </a:srgbClr>
                  </a:outerShdw>
                </a:effectLst>
              </a:rPr>
              <a:t>LISTADO DE PROGRAMAS</a:t>
            </a:r>
            <a:endParaRPr lang="es-CL" dirty="0"/>
          </a:p>
        </p:txBody>
      </p:sp>
    </p:spTree>
    <p:extLst>
      <p:ext uri="{BB962C8B-B14F-4D97-AF65-F5344CB8AC3E}">
        <p14:creationId xmlns:p14="http://schemas.microsoft.com/office/powerpoint/2010/main" val="331560334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628650" y="2830419"/>
            <a:ext cx="78867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dirty="0">
                <a:solidFill>
                  <a:schemeClr val="dk1"/>
                </a:solidFill>
                <a:latin typeface="Calibri"/>
                <a:ea typeface="Calibri"/>
                <a:cs typeface="Calibri"/>
                <a:sym typeface="Calibri"/>
              </a:rPr>
              <a:t>Capitulo </a:t>
            </a:r>
            <a:r>
              <a:rPr lang="es-CL" sz="4400" dirty="0">
                <a:solidFill>
                  <a:schemeClr val="dk1"/>
                </a:solidFill>
                <a:latin typeface="Calibri"/>
                <a:ea typeface="Calibri"/>
                <a:cs typeface="Calibri"/>
                <a:sym typeface="Calibri"/>
              </a:rPr>
              <a:t>3</a:t>
            </a:r>
          </a:p>
        </p:txBody>
      </p:sp>
      <p:sp>
        <p:nvSpPr>
          <p:cNvPr id="235" name="Shape 235"/>
          <p:cNvSpPr txBox="1"/>
          <p:nvPr/>
        </p:nvSpPr>
        <p:spPr>
          <a:xfrm>
            <a:off x="683568" y="3912937"/>
            <a:ext cx="7886700" cy="1323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L" sz="4000" dirty="0" smtClean="0">
                <a:solidFill>
                  <a:schemeClr val="dk1"/>
                </a:solidFill>
                <a:latin typeface="Calibri"/>
                <a:ea typeface="Calibri"/>
                <a:cs typeface="Calibri"/>
                <a:sym typeface="Calibri"/>
              </a:rPr>
              <a:t>DISEÑO DE PROGRAMAS</a:t>
            </a:r>
            <a:endParaRPr lang="es-CL" sz="4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053827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7" name="Rectángulo 6"/>
          <p:cNvSpPr/>
          <p:nvPr/>
        </p:nvSpPr>
        <p:spPr>
          <a:xfrm>
            <a:off x="645234" y="1527007"/>
            <a:ext cx="785302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269" name="Shape 269"/>
          <p:cNvSpPr txBox="1">
            <a:spLocks noGrp="1"/>
          </p:cNvSpPr>
          <p:nvPr>
            <p:ph type="title"/>
          </p:nvPr>
        </p:nvSpPr>
        <p:spPr>
          <a:xfrm>
            <a:off x="611560" y="128287"/>
            <a:ext cx="7886700" cy="1325700"/>
          </a:xfrm>
          <a:prstGeom prst="rect">
            <a:avLst/>
          </a:prstGeom>
        </p:spPr>
        <p:txBody>
          <a:bodyPr lIns="91425" tIns="91425" rIns="91425" bIns="91425" anchor="ctr" anchorCtr="0">
            <a:noAutofit/>
          </a:bodyPr>
          <a:lstStyle/>
          <a:p>
            <a:pPr>
              <a:spcBef>
                <a:spcPts val="0"/>
              </a:spcBef>
              <a:buNone/>
            </a:pPr>
            <a:r>
              <a:rPr lang="es-CL" sz="3600" dirty="0"/>
              <a:t>1.	</a:t>
            </a:r>
            <a:r>
              <a:rPr lang="es-CL" sz="3600" dirty="0" err="1" smtClean="0"/>
              <a:t>Login</a:t>
            </a:r>
            <a:endParaRPr lang="es-CL" sz="3600" dirty="0"/>
          </a:p>
        </p:txBody>
      </p:sp>
      <p:sp>
        <p:nvSpPr>
          <p:cNvPr id="5" name="Rectangle 7"/>
          <p:cNvSpPr>
            <a:spLocks noChangeArrowheads="1"/>
          </p:cNvSpPr>
          <p:nvPr/>
        </p:nvSpPr>
        <p:spPr bwMode="auto">
          <a:xfrm>
            <a:off x="619367" y="1042462"/>
            <a:ext cx="66255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800" b="0" i="0" u="none" strike="noStrike" cap="none" normalizeH="0" baseline="0" dirty="0" smtClean="0">
                <a:ln>
                  <a:noFill/>
                </a:ln>
                <a:solidFill>
                  <a:srgbClr val="00000A"/>
                </a:solidFill>
                <a:effectLst/>
                <a:latin typeface="Times New Roman" panose="02020603050405020304" pitchFamily="18" charset="0"/>
                <a:ea typeface="SimSun" panose="02010600030101010101" pitchFamily="2" charset="-122"/>
                <a:cs typeface="Times New Roman" panose="02020603050405020304" pitchFamily="18" charset="0"/>
              </a:rPr>
              <a:t>Nombre de programa: Login (Inicio de sesión)</a:t>
            </a:r>
            <a:endParaRPr kumimoji="0" lang="es-CL" altLang="es-CL"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800" b="0" i="0" u="none" strike="noStrike" cap="none" normalizeH="0" baseline="0" dirty="0" smtClean="0">
                <a:ln>
                  <a:noFill/>
                </a:ln>
                <a:solidFill>
                  <a:srgbClr val="00000A"/>
                </a:solidFill>
                <a:effectLst/>
                <a:latin typeface="Times New Roman" panose="02020603050405020304" pitchFamily="18" charset="0"/>
                <a:ea typeface="SimSun" panose="02010600030101010101" pitchFamily="2" charset="-122"/>
                <a:cs typeface="Times New Roman" panose="02020603050405020304" pitchFamily="18" charset="0"/>
              </a:rPr>
              <a:t>Objetivo: Restringir el acceso al sistema solo a personas autorizadas</a:t>
            </a:r>
            <a:r>
              <a:rPr kumimoji="0" lang="es-CL" altLang="es-CL" sz="1800" b="0" i="0" u="none" strike="noStrike" cap="none" normalizeH="0" baseline="0" dirty="0" smtClean="0">
                <a:ln>
                  <a:noFill/>
                </a:ln>
                <a:solidFill>
                  <a:srgbClr val="00000A"/>
                </a:solidFill>
                <a:effectLst/>
                <a:latin typeface="Times New Roman" panose="02020603050405020304" pitchFamily="18" charset="0"/>
                <a:ea typeface="SimSun"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s-CL" alt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Diagrama de bloque:</a:t>
            </a:r>
            <a:endParaRPr kumimoji="0" lang="es-CL" altLang="es-CL" sz="2800" b="0" i="0" u="none" strike="noStrike" cap="none" normalizeH="0" baseline="0" dirty="0" smtClean="0">
              <a:ln>
                <a:noFill/>
              </a:ln>
              <a:solidFill>
                <a:schemeClr val="tx1"/>
              </a:solidFill>
              <a:effectLst/>
              <a:latin typeface="Arial" panose="020B0604020202020204" pitchFamily="34" charset="0"/>
            </a:endParaRPr>
          </a:p>
        </p:txBody>
      </p:sp>
      <p:pic>
        <p:nvPicPr>
          <p:cNvPr id="2054" name="Imagen 39"/>
          <p:cNvPicPr>
            <a:picLocks noChangeAspect="1" noChangeArrowheads="1"/>
          </p:cNvPicPr>
          <p:nvPr/>
        </p:nvPicPr>
        <p:blipFill>
          <a:blip r:embed="rId3">
            <a:extLst>
              <a:ext uri="{28A0092B-C50C-407E-A947-70E740481C1C}">
                <a14:useLocalDpi xmlns:a14="http://schemas.microsoft.com/office/drawing/2010/main" val="0"/>
              </a:ext>
            </a:extLst>
          </a:blip>
          <a:srcRect l="16124" t="19936" r="11066" b="41899"/>
          <a:stretch>
            <a:fillRect/>
          </a:stretch>
        </p:blipFill>
        <p:spPr bwMode="auto">
          <a:xfrm>
            <a:off x="1638586" y="2053943"/>
            <a:ext cx="5832648" cy="3955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39552" y="1484784"/>
            <a:ext cx="806489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539552" y="260648"/>
            <a:ext cx="7886700" cy="5976664"/>
          </a:xfrm>
        </p:spPr>
        <p:txBody>
          <a:bodyPr>
            <a:normAutofit/>
          </a:bodyPr>
          <a:lstStyle/>
          <a:p>
            <a:pPr lvl="0"/>
            <a:r>
              <a:rPr lang="es-CL" sz="2400" dirty="0"/>
              <a:t>Reglas de proceso:</a:t>
            </a:r>
          </a:p>
          <a:p>
            <a:pPr marL="520700" lvl="0" indent="-342900">
              <a:buFont typeface="+mj-lt"/>
              <a:buAutoNum type="arabicPeriod"/>
            </a:pPr>
            <a:r>
              <a:rPr lang="es-CL" dirty="0"/>
              <a:t>Si el usuario presiona </a:t>
            </a:r>
            <a:r>
              <a:rPr lang="es-CL" dirty="0" smtClean="0"/>
              <a:t>“</a:t>
            </a:r>
            <a:r>
              <a:rPr lang="es-CL" dirty="0"/>
              <a:t>Salir</a:t>
            </a:r>
            <a:r>
              <a:rPr lang="es-CL" dirty="0" smtClean="0"/>
              <a:t>” -&gt; termina </a:t>
            </a:r>
            <a:r>
              <a:rPr lang="es-CL" dirty="0"/>
              <a:t>la ejecución del programa.</a:t>
            </a:r>
          </a:p>
          <a:p>
            <a:pPr marL="520700" lvl="0" indent="-342900">
              <a:buFont typeface="+mj-lt"/>
              <a:buAutoNum type="arabicPeriod"/>
            </a:pPr>
            <a:r>
              <a:rPr lang="es-CL" dirty="0"/>
              <a:t>Si el usuario hace clic en “Aceptar”, se validará </a:t>
            </a:r>
            <a:r>
              <a:rPr lang="es-CL" dirty="0" smtClean="0"/>
              <a:t>localmente los </a:t>
            </a:r>
            <a:r>
              <a:rPr lang="es-CL" dirty="0"/>
              <a:t>datos ingresados (RUT y contraseña</a:t>
            </a:r>
            <a:r>
              <a:rPr lang="es-CL" dirty="0" smtClean="0"/>
              <a:t>), </a:t>
            </a:r>
            <a:r>
              <a:rPr lang="es-CL" dirty="0"/>
              <a:t>donde:</a:t>
            </a:r>
          </a:p>
          <a:p>
            <a:pPr lvl="1"/>
            <a:r>
              <a:rPr lang="es-CL" dirty="0"/>
              <a:t>Si </a:t>
            </a:r>
            <a:r>
              <a:rPr lang="es-CL" dirty="0" smtClean="0"/>
              <a:t>rut es vacío -&gt; </a:t>
            </a:r>
            <a:r>
              <a:rPr lang="es-CL" dirty="0"/>
              <a:t>se manda un mensaje de </a:t>
            </a:r>
            <a:r>
              <a:rPr lang="es-CL" dirty="0" smtClean="0"/>
              <a:t>error</a:t>
            </a:r>
          </a:p>
          <a:p>
            <a:pPr lvl="1"/>
            <a:r>
              <a:rPr lang="es-CL" dirty="0" smtClean="0"/>
              <a:t>Si </a:t>
            </a:r>
            <a:r>
              <a:rPr lang="es-CL" dirty="0"/>
              <a:t>no, si el rut no es válido, el sistema mandará un mensaje de </a:t>
            </a:r>
            <a:r>
              <a:rPr lang="es-CL" dirty="0" smtClean="0"/>
              <a:t>error.</a:t>
            </a:r>
            <a:endParaRPr lang="es-CL" dirty="0"/>
          </a:p>
          <a:p>
            <a:pPr lvl="1"/>
            <a:r>
              <a:rPr lang="es-CL" dirty="0"/>
              <a:t>O si no, si la casilla de contraseña está vacía, se manda un mensaje de </a:t>
            </a:r>
            <a:r>
              <a:rPr lang="es-CL" dirty="0" smtClean="0"/>
              <a:t>error.</a:t>
            </a:r>
            <a:endParaRPr lang="es-CL" dirty="0"/>
          </a:p>
          <a:p>
            <a:pPr marL="520700" lvl="0" indent="-342900">
              <a:buFont typeface="+mj-lt"/>
              <a:buAutoNum type="arabicPeriod"/>
            </a:pPr>
            <a:r>
              <a:rPr lang="es-CL" dirty="0" smtClean="0"/>
              <a:t>Si la función anterior no produjo una condición de error,</a:t>
            </a:r>
          </a:p>
          <a:p>
            <a:pPr lvl="1"/>
            <a:r>
              <a:rPr lang="es-CL" dirty="0" smtClean="0"/>
              <a:t>El </a:t>
            </a:r>
            <a:r>
              <a:rPr lang="es-CL" dirty="0"/>
              <a:t>sistema busca en la base de datos, en la tabla USUARIO, el rut ingresado (Búsqueda por la clave primaria </a:t>
            </a:r>
            <a:r>
              <a:rPr lang="es-CL" i="1" dirty="0"/>
              <a:t>rut</a:t>
            </a:r>
            <a:r>
              <a:rPr lang="es-CL" dirty="0"/>
              <a:t>).</a:t>
            </a:r>
          </a:p>
          <a:p>
            <a:pPr lvl="1"/>
            <a:r>
              <a:rPr lang="es-CL" dirty="0"/>
              <a:t>Si la contraseña y Rut coinciden con algún registro de la </a:t>
            </a:r>
            <a:r>
              <a:rPr lang="es-CL" dirty="0" smtClean="0"/>
              <a:t>BD, se </a:t>
            </a:r>
            <a:r>
              <a:rPr lang="es-CL" dirty="0"/>
              <a:t>cierra la interfaz de </a:t>
            </a:r>
            <a:r>
              <a:rPr lang="es-CL" dirty="0" err="1"/>
              <a:t>login</a:t>
            </a:r>
            <a:r>
              <a:rPr lang="es-CL" dirty="0"/>
              <a:t> y se muestra la del menú principal. Además, se registra el inicio de sesión del trabajador en la </a:t>
            </a:r>
            <a:r>
              <a:rPr lang="es-CL" dirty="0" smtClean="0"/>
              <a:t>BD (en </a:t>
            </a:r>
            <a:r>
              <a:rPr lang="es-CL" dirty="0"/>
              <a:t>la tabla </a:t>
            </a:r>
            <a:r>
              <a:rPr lang="es-CL" dirty="0" smtClean="0"/>
              <a:t>HISTORIAL_SESIONES_TRABAJADOR).</a:t>
            </a:r>
          </a:p>
          <a:p>
            <a:pPr lvl="1"/>
            <a:r>
              <a:rPr lang="es-CL" dirty="0" smtClean="0"/>
              <a:t>O si no, el sistema manda un mensaje de error, indicando un error de ingreso en los datos.</a:t>
            </a:r>
            <a:endParaRPr lang="es-CL" dirty="0"/>
          </a:p>
        </p:txBody>
      </p:sp>
    </p:spTree>
    <p:extLst>
      <p:ext uri="{BB962C8B-B14F-4D97-AF65-F5344CB8AC3E}">
        <p14:creationId xmlns:p14="http://schemas.microsoft.com/office/powerpoint/2010/main" val="553509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5576" y="1484784"/>
            <a:ext cx="770485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smtClean="0">
              <a:ln>
                <a:noFill/>
              </a:ln>
              <a:solidFill>
                <a:schemeClr val="tx1"/>
              </a:solidFill>
              <a:effectLst/>
              <a:latin typeface="Arial" panose="020B0604020202020204" pitchFamily="34" charset="0"/>
            </a:endParaRPr>
          </a:p>
        </p:txBody>
      </p:sp>
      <p:pic>
        <p:nvPicPr>
          <p:cNvPr id="3073" name="Imagen 3" descr="Screenshot_1"/>
          <p:cNvPicPr>
            <a:picLocks noChangeAspect="1" noChangeArrowheads="1"/>
          </p:cNvPicPr>
          <p:nvPr/>
        </p:nvPicPr>
        <p:blipFill>
          <a:blip r:embed="rId2">
            <a:extLst>
              <a:ext uri="{28A0092B-C50C-407E-A947-70E740481C1C}">
                <a14:useLocalDpi xmlns:a14="http://schemas.microsoft.com/office/drawing/2010/main" val="0"/>
              </a:ext>
            </a:extLst>
          </a:blip>
          <a:srcRect l="6261" t="4704" r="4837" b="10609"/>
          <a:stretch>
            <a:fillRect/>
          </a:stretch>
        </p:blipFill>
        <p:spPr bwMode="auto">
          <a:xfrm>
            <a:off x="2123728" y="1268760"/>
            <a:ext cx="4104456" cy="31214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96552" y="47971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49263" algn="ctr" defTabSz="914400" rtl="0" eaLnBrk="0" fontAlgn="base" latinLnBrk="0" hangingPunct="0">
              <a:lnSpc>
                <a:spcPct val="100000"/>
              </a:lnSpc>
              <a:spcBef>
                <a:spcPct val="0"/>
              </a:spcBef>
              <a:spcAft>
                <a:spcPct val="0"/>
              </a:spcAft>
              <a:buClrTx/>
              <a:buSzTx/>
              <a:buFontTx/>
              <a:buNone/>
              <a:tabLst/>
            </a:pPr>
            <a:r>
              <a:rPr kumimoji="0" lang="es-CL" altLang="es-CL" sz="1200" b="0" i="0" u="none" strike="noStrike" cap="none" normalizeH="0" baseline="0" dirty="0" smtClean="0">
                <a:ln>
                  <a:noFill/>
                </a:ln>
                <a:solidFill>
                  <a:srgbClr val="00000A"/>
                </a:solidFill>
                <a:effectLst/>
                <a:latin typeface="Times New Roman" panose="02020603050405020304" pitchFamily="18" charset="0"/>
                <a:ea typeface="SimSun" panose="02010600030101010101" pitchFamily="2" charset="-122"/>
                <a:cs typeface="Times New Roman" panose="02020603050405020304" pitchFamily="18" charset="0"/>
              </a:rPr>
              <a:t/>
            </a:r>
            <a:br>
              <a:rPr kumimoji="0" lang="es-CL" altLang="es-CL" sz="1200" b="0" i="0" u="none" strike="noStrike" cap="none" normalizeH="0" baseline="0" dirty="0" smtClean="0">
                <a:ln>
                  <a:noFill/>
                </a:ln>
                <a:solidFill>
                  <a:srgbClr val="00000A"/>
                </a:solidFill>
                <a:effectLst/>
                <a:latin typeface="Times New Roman" panose="02020603050405020304" pitchFamily="18" charset="0"/>
                <a:ea typeface="SimSun" panose="02010600030101010101" pitchFamily="2" charset="-122"/>
                <a:cs typeface="Times New Roman" panose="02020603050405020304" pitchFamily="18" charset="0"/>
              </a:rPr>
            </a:br>
            <a:r>
              <a:rPr kumimoji="0" lang="es-CL" altLang="es-CL" sz="1200" b="0" i="0" u="none" strike="noStrike" cap="none" normalizeH="0" baseline="0" dirty="0" smtClean="0">
                <a:ln>
                  <a:noFill/>
                </a:ln>
                <a:solidFill>
                  <a:srgbClr val="00000A"/>
                </a:solidFill>
                <a:effectLst/>
                <a:latin typeface="Times New Roman" panose="02020603050405020304" pitchFamily="18" charset="0"/>
                <a:ea typeface="SimSun" panose="02010600030101010101" pitchFamily="2" charset="-122"/>
                <a:cs typeface="Times New Roman" panose="02020603050405020304" pitchFamily="18" charset="0"/>
              </a:rPr>
              <a:t>Diseño de Pantalla:</a:t>
            </a:r>
            <a:endParaRPr kumimoji="0" lang="es-CL" altLang="es-CL" sz="800" b="0" i="0" u="none" strike="noStrike" cap="none" normalizeH="0" baseline="0" dirty="0" smtClean="0">
              <a:ln>
                <a:noFill/>
              </a:ln>
              <a:solidFill>
                <a:schemeClr val="tx1"/>
              </a:solidFill>
              <a:effectLst/>
            </a:endParaRPr>
          </a:p>
          <a:p>
            <a:pPr marL="0" marR="0" lvl="0" indent="449263" algn="ctr" defTabSz="914400" rtl="0" eaLnBrk="0" fontAlgn="base" latinLnBrk="0" hangingPunct="0">
              <a:lnSpc>
                <a:spcPct val="100000"/>
              </a:lnSpc>
              <a:spcBef>
                <a:spcPct val="0"/>
              </a:spcBef>
              <a:spcAft>
                <a:spcPct val="0"/>
              </a:spcAft>
              <a:buClrTx/>
              <a:buSzTx/>
              <a:buFontTx/>
              <a:buNone/>
              <a:tabLst/>
            </a:pPr>
            <a:r>
              <a:rPr kumimoji="0" lang="es-CL" altLang="es-CL" sz="10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Figura 3-1 Diseño de Pantalla Login</a:t>
            </a:r>
            <a:endParaRPr kumimoji="0" lang="es-CL" altLang="es-CL" sz="1800" b="0" i="0" u="none" strike="noStrike" cap="none" normalizeH="0" baseline="0" dirty="0" smtClean="0">
              <a:ln>
                <a:noFill/>
              </a:ln>
              <a:solidFill>
                <a:schemeClr val="tx1"/>
              </a:solidFill>
              <a:effectLst/>
              <a:latin typeface="Arial" panose="020B0604020202020204" pitchFamily="34" charset="0"/>
            </a:endParaRPr>
          </a:p>
        </p:txBody>
      </p:sp>
      <p:sp>
        <p:nvSpPr>
          <p:cNvPr id="7" name="Marcador de texto 2"/>
          <p:cNvSpPr>
            <a:spLocks noGrp="1"/>
          </p:cNvSpPr>
          <p:nvPr>
            <p:ph idx="1"/>
          </p:nvPr>
        </p:nvSpPr>
        <p:spPr>
          <a:xfrm>
            <a:off x="540179" y="188640"/>
            <a:ext cx="7886700" cy="4351338"/>
          </a:xfrm>
        </p:spPr>
        <p:txBody>
          <a:bodyPr/>
          <a:lstStyle/>
          <a:p>
            <a:pPr marL="0" lvl="0" indent="0">
              <a:buNone/>
            </a:pPr>
            <a:r>
              <a:rPr lang="es-CL" sz="2800" b="1" dirty="0" smtClean="0"/>
              <a:t>Diseño </a:t>
            </a:r>
            <a:r>
              <a:rPr lang="es-CL" sz="2800" b="1" dirty="0"/>
              <a:t>de Pantalla</a:t>
            </a:r>
          </a:p>
          <a:p>
            <a:endParaRPr lang="es-CL" dirty="0"/>
          </a:p>
          <a:p>
            <a:endParaRPr lang="es-CL" dirty="0"/>
          </a:p>
        </p:txBody>
      </p:sp>
    </p:spTree>
    <p:extLst>
      <p:ext uri="{BB962C8B-B14F-4D97-AF65-F5344CB8AC3E}">
        <p14:creationId xmlns:p14="http://schemas.microsoft.com/office/powerpoint/2010/main" val="997745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7" name="Rectángulo 6"/>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2" name="Rectángulo 1"/>
          <p:cNvSpPr/>
          <p:nvPr/>
        </p:nvSpPr>
        <p:spPr>
          <a:xfrm>
            <a:off x="610524" y="1052736"/>
            <a:ext cx="81634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Nombre del programa: Menú principal</a:t>
            </a:r>
          </a:p>
          <a:p>
            <a:pPr eaLnBrk="0" fontAlgn="base" hangingPunct="0">
              <a:spcBef>
                <a:spcPct val="0"/>
              </a:spcBef>
              <a:spcAft>
                <a:spcPct val="0"/>
              </a:spcAft>
              <a:buFontTx/>
              <a:buChar char="•"/>
            </a:pP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Objetivo: </a:t>
            </a: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Proveer una interfaz que permita al usuario utilizar todas las </a:t>
            </a: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funcionalidades </a:t>
            </a: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del sistema, de acuerdo a su perfil.</a:t>
            </a:r>
          </a:p>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Diagrama de bloque: </a:t>
            </a:r>
          </a:p>
        </p:txBody>
      </p:sp>
      <p:sp>
        <p:nvSpPr>
          <p:cNvPr id="6" name="Shape 269"/>
          <p:cNvSpPr txBox="1">
            <a:spLocks/>
          </p:cNvSpPr>
          <p:nvPr/>
        </p:nvSpPr>
        <p:spPr>
          <a:xfrm>
            <a:off x="611560" y="128287"/>
            <a:ext cx="7886700" cy="1325700"/>
          </a:xfrm>
          <a:prstGeom prst="rect">
            <a:avLst/>
          </a:prstGeom>
        </p:spPr>
        <p:txBody>
          <a:bodyPr vert="horz" lIns="91425" tIns="91425" rIns="91425" bIns="91425"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Bef>
                <a:spcPts val="0"/>
              </a:spcBef>
            </a:pPr>
            <a:r>
              <a:rPr lang="es-CL" sz="3600" dirty="0" smtClean="0"/>
              <a:t>2.	Menú principal</a:t>
            </a:r>
            <a:endParaRPr lang="es-CL" sz="3600"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8027" t="21000" r="11384" b="62066"/>
          <a:stretch/>
        </p:blipFill>
        <p:spPr>
          <a:xfrm>
            <a:off x="378446" y="2654316"/>
            <a:ext cx="8208912" cy="2232248"/>
          </a:xfrm>
          <a:prstGeom prst="rect">
            <a:avLst/>
          </a:prstGeom>
        </p:spPr>
      </p:pic>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9552" y="1484784"/>
            <a:ext cx="806489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540179" y="404664"/>
            <a:ext cx="7886700" cy="4104456"/>
          </a:xfrm>
        </p:spPr>
        <p:txBody>
          <a:bodyPr>
            <a:normAutofit/>
          </a:bodyPr>
          <a:lstStyle/>
          <a:p>
            <a:pPr marL="0" lvl="0" indent="0">
              <a:buNone/>
            </a:pPr>
            <a:r>
              <a:rPr lang="es-CL" sz="2400" dirty="0"/>
              <a:t>Reglas de proceso</a:t>
            </a:r>
            <a:r>
              <a:rPr lang="es-CL" sz="2400" dirty="0" smtClean="0"/>
              <a:t>:</a:t>
            </a:r>
          </a:p>
          <a:p>
            <a:pPr marL="0" lvl="0" indent="0">
              <a:buNone/>
            </a:pPr>
            <a:endParaRPr lang="es-CL" sz="2400" dirty="0"/>
          </a:p>
          <a:p>
            <a:pPr marL="457200" indent="-457200">
              <a:buFont typeface="+mj-lt"/>
              <a:buAutoNum type="arabicPeriod"/>
            </a:pPr>
            <a:r>
              <a:rPr lang="es-CL" dirty="0"/>
              <a:t>Al cargarse el menú, el sistema verificará el tipo de usuario (este dato está almacenado en una variable, el cual es obtenido, a su vez, de la tabla USUARIO). </a:t>
            </a:r>
          </a:p>
          <a:p>
            <a:pPr marL="457200" indent="-457200">
              <a:buFont typeface="+mj-lt"/>
              <a:buAutoNum type="arabicPeriod"/>
            </a:pPr>
            <a:r>
              <a:rPr lang="es-CL" dirty="0"/>
              <a:t>Si el usuario es un trabajador, el menú mostrará como disponibles las siguientes funcionalidades</a:t>
            </a:r>
            <a:r>
              <a:rPr lang="es-CL" dirty="0" smtClean="0"/>
              <a:t>:</a:t>
            </a:r>
          </a:p>
          <a:p>
            <a:endParaRPr lang="es-CL" dirty="0"/>
          </a:p>
          <a:p>
            <a:endParaRPr lang="es-CL" dirty="0"/>
          </a:p>
        </p:txBody>
      </p:sp>
    </p:spTree>
    <p:extLst>
      <p:ext uri="{BB962C8B-B14F-4D97-AF65-F5344CB8AC3E}">
        <p14:creationId xmlns:p14="http://schemas.microsoft.com/office/powerpoint/2010/main" val="328810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9552" y="1484784"/>
            <a:ext cx="806489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540179" y="188640"/>
            <a:ext cx="7886700" cy="4351338"/>
          </a:xfrm>
        </p:spPr>
        <p:txBody>
          <a:bodyPr/>
          <a:lstStyle/>
          <a:p>
            <a:pPr marL="0" lvl="0" indent="0">
              <a:buNone/>
            </a:pPr>
            <a:r>
              <a:rPr lang="es-CL" sz="2800" b="1" dirty="0" smtClean="0"/>
              <a:t>Diseño </a:t>
            </a:r>
            <a:r>
              <a:rPr lang="es-CL" sz="2800" b="1" dirty="0"/>
              <a:t>de Pantalla</a:t>
            </a:r>
          </a:p>
          <a:p>
            <a:endParaRPr lang="es-CL" dirty="0"/>
          </a:p>
          <a:p>
            <a:endParaRPr lang="es-CL" dirty="0"/>
          </a:p>
        </p:txBody>
      </p:sp>
      <p:pic>
        <p:nvPicPr>
          <p:cNvPr id="4" name="Shape 276"/>
          <p:cNvPicPr preferRelativeResize="0"/>
          <p:nvPr/>
        </p:nvPicPr>
        <p:blipFill>
          <a:blip r:embed="rId2">
            <a:alphaModFix/>
          </a:blip>
          <a:stretch>
            <a:fillRect/>
          </a:stretch>
        </p:blipFill>
        <p:spPr>
          <a:xfrm>
            <a:off x="755576" y="980728"/>
            <a:ext cx="6696744" cy="4824536"/>
          </a:xfrm>
          <a:prstGeom prst="rect">
            <a:avLst/>
          </a:prstGeom>
          <a:noFill/>
          <a:ln>
            <a:noFill/>
          </a:ln>
        </p:spPr>
      </p:pic>
    </p:spTree>
    <p:extLst>
      <p:ext uri="{BB962C8B-B14F-4D97-AF65-F5344CB8AC3E}">
        <p14:creationId xmlns:p14="http://schemas.microsoft.com/office/powerpoint/2010/main" val="2536880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pic>
        <p:nvPicPr>
          <p:cNvPr id="4" name="Imagen 3"/>
          <p:cNvPicPr/>
          <p:nvPr/>
        </p:nvPicPr>
        <p:blipFill rotWithShape="1">
          <a:blip r:embed="rId2">
            <a:extLst>
              <a:ext uri="{28A0092B-C50C-407E-A947-70E740481C1C}">
                <a14:useLocalDpi xmlns:a14="http://schemas.microsoft.com/office/drawing/2010/main" val="0"/>
              </a:ext>
            </a:extLst>
          </a:blip>
          <a:srcRect l="18270" t="10402" r="18589" b="61240"/>
          <a:stretch/>
        </p:blipFill>
        <p:spPr bwMode="auto">
          <a:xfrm>
            <a:off x="755576" y="2284808"/>
            <a:ext cx="7200800" cy="3808488"/>
          </a:xfrm>
          <a:prstGeom prst="rect">
            <a:avLst/>
          </a:prstGeom>
          <a:ln>
            <a:noFill/>
          </a:ln>
          <a:extLst>
            <a:ext uri="{53640926-AAD7-44D8-BBD7-CCE9431645EC}">
              <a14:shadowObscured xmlns:a14="http://schemas.microsoft.com/office/drawing/2010/main"/>
            </a:ext>
          </a:extLst>
        </p:spPr>
      </p:pic>
      <p:sp>
        <p:nvSpPr>
          <p:cNvPr id="5" name="Shape 269"/>
          <p:cNvSpPr txBox="1">
            <a:spLocks noGrp="1"/>
          </p:cNvSpPr>
          <p:nvPr>
            <p:ph type="title"/>
          </p:nvPr>
        </p:nvSpPr>
        <p:spPr>
          <a:xfrm>
            <a:off x="611560" y="128287"/>
            <a:ext cx="7886700" cy="1325700"/>
          </a:xfrm>
          <a:prstGeom prst="rect">
            <a:avLst/>
          </a:prstGeom>
        </p:spPr>
        <p:txBody>
          <a:bodyPr lIns="91425" tIns="91425" rIns="91425" bIns="91425" anchor="ctr" anchorCtr="0">
            <a:noAutofit/>
          </a:bodyPr>
          <a:lstStyle/>
          <a:p>
            <a:pPr>
              <a:spcBef>
                <a:spcPts val="0"/>
              </a:spcBef>
              <a:buNone/>
            </a:pPr>
            <a:r>
              <a:rPr lang="es-CL" sz="3600" dirty="0"/>
              <a:t>3</a:t>
            </a:r>
            <a:r>
              <a:rPr lang="es-CL" sz="3600" dirty="0" smtClean="0"/>
              <a:t>.</a:t>
            </a:r>
            <a:r>
              <a:rPr lang="es-CL" sz="3600" dirty="0"/>
              <a:t>	</a:t>
            </a:r>
            <a:r>
              <a:rPr lang="es-CL" sz="3600" dirty="0" smtClean="0"/>
              <a:t>Ventas</a:t>
            </a:r>
            <a:endParaRPr lang="es-CL" sz="3600" dirty="0"/>
          </a:p>
        </p:txBody>
      </p:sp>
      <p:sp>
        <p:nvSpPr>
          <p:cNvPr id="6" name="Rectángulo 5"/>
          <p:cNvSpPr/>
          <p:nvPr/>
        </p:nvSpPr>
        <p:spPr>
          <a:xfrm>
            <a:off x="610524" y="1052736"/>
            <a:ext cx="81634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Nombre del programa: </a:t>
            </a: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Ventas</a:t>
            </a:r>
            <a:endPar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endParaRPr>
          </a:p>
          <a:p>
            <a:pPr eaLnBrk="0" fontAlgn="base" hangingPunct="0">
              <a:spcBef>
                <a:spcPct val="0"/>
              </a:spcBef>
              <a:spcAft>
                <a:spcPct val="0"/>
              </a:spcAft>
              <a:buFontTx/>
              <a:buChar char="•"/>
            </a:pP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Objetivo</a:t>
            </a: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 Concretar ventas de artículos y servicios ofrecidos por el cibercafé (arriendos, fotocopias, impresiones, abarrotes, artículos de escritorio)</a:t>
            </a:r>
            <a:endPar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endParaRPr>
          </a:p>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Diagrama de bloque: </a:t>
            </a:r>
          </a:p>
        </p:txBody>
      </p:sp>
    </p:spTree>
    <p:extLst>
      <p:ext uri="{BB962C8B-B14F-4D97-AF65-F5344CB8AC3E}">
        <p14:creationId xmlns:p14="http://schemas.microsoft.com/office/powerpoint/2010/main" val="2667706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611560" y="260648"/>
            <a:ext cx="7543800" cy="145075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dirty="0" smtClean="0">
                <a:solidFill>
                  <a:schemeClr val="dk1"/>
                </a:solidFill>
                <a:latin typeface="Calibri"/>
                <a:ea typeface="Calibri"/>
                <a:cs typeface="Calibri"/>
                <a:sym typeface="Calibri"/>
              </a:rPr>
              <a:t>El sistema propuesto</a:t>
            </a:r>
            <a:r>
              <a:rPr lang="es-CL" sz="4400" b="0" i="0" u="none" strike="noStrike" cap="none" baseline="0" dirty="0">
                <a:solidFill>
                  <a:schemeClr val="dk1"/>
                </a:solidFill>
                <a:latin typeface="Calibri"/>
                <a:ea typeface="Calibri"/>
                <a:cs typeface="Calibri"/>
                <a:sym typeface="Calibri"/>
              </a:rPr>
              <a:t>:</a:t>
            </a:r>
          </a:p>
        </p:txBody>
      </p:sp>
      <p:sp>
        <p:nvSpPr>
          <p:cNvPr id="99" name="Shape 9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s-CL" sz="2400" b="0" i="0" u="none" strike="noStrike" cap="none" baseline="0" dirty="0" smtClean="0">
                <a:solidFill>
                  <a:schemeClr val="dk1"/>
                </a:solidFill>
                <a:latin typeface="Calibri"/>
                <a:ea typeface="Calibri"/>
                <a:cs typeface="Calibri"/>
                <a:sym typeface="Calibri"/>
              </a:rPr>
              <a:t>Administrará </a:t>
            </a:r>
            <a:r>
              <a:rPr lang="es-CL" sz="2400" b="0" i="0" u="none" strike="noStrike" cap="none" baseline="0" dirty="0">
                <a:solidFill>
                  <a:schemeClr val="dk1"/>
                </a:solidFill>
                <a:latin typeface="Calibri"/>
                <a:ea typeface="Calibri"/>
                <a:cs typeface="Calibri"/>
                <a:sym typeface="Calibri"/>
              </a:rPr>
              <a:t>el arriendo de computadores y consolas.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smtClean="0">
                <a:solidFill>
                  <a:schemeClr val="dk1"/>
                </a:solidFill>
                <a:latin typeface="Calibri"/>
                <a:ea typeface="Calibri"/>
                <a:cs typeface="Calibri"/>
                <a:sym typeface="Calibri"/>
              </a:rPr>
              <a:t>Controlará </a:t>
            </a:r>
            <a:r>
              <a:rPr lang="es-CL" sz="2400" b="0" i="0" u="none" strike="noStrike" cap="none" baseline="0" dirty="0">
                <a:solidFill>
                  <a:schemeClr val="dk1"/>
                </a:solidFill>
                <a:latin typeface="Calibri"/>
                <a:ea typeface="Calibri"/>
                <a:cs typeface="Calibri"/>
                <a:sym typeface="Calibri"/>
              </a:rPr>
              <a:t>las ventas de productos.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smtClean="0">
                <a:solidFill>
                  <a:schemeClr val="dk1"/>
                </a:solidFill>
                <a:latin typeface="Calibri"/>
                <a:ea typeface="Calibri"/>
                <a:cs typeface="Calibri"/>
                <a:sym typeface="Calibri"/>
              </a:rPr>
              <a:t>Apoyará </a:t>
            </a:r>
            <a:r>
              <a:rPr lang="es-CL" sz="2400" b="0" i="0" u="none" strike="noStrike" cap="none" baseline="0" dirty="0">
                <a:solidFill>
                  <a:schemeClr val="dk1"/>
                </a:solidFill>
                <a:latin typeface="Calibri"/>
                <a:ea typeface="Calibri"/>
                <a:cs typeface="Calibri"/>
                <a:sym typeface="Calibri"/>
              </a:rPr>
              <a:t>el control de stock del cibercafé.</a:t>
            </a:r>
          </a:p>
          <a:p>
            <a:pPr marL="228600" marR="0" lvl="0" indent="-50800" algn="l" rtl="0">
              <a:lnSpc>
                <a:spcPct val="90000"/>
              </a:lnSpc>
              <a:spcBef>
                <a:spcPts val="1000"/>
              </a:spcBef>
              <a:buClr>
                <a:schemeClr val="dk1"/>
              </a:buClr>
              <a:buFont typeface="Arial"/>
              <a:buNone/>
            </a:pPr>
            <a:endParaRPr sz="24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 name="Rectángulo 9"/>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pic>
        <p:nvPicPr>
          <p:cNvPr id="2050" name="Picture 2" descr="C:\Users\Ordeal\Downloads\Diseño_Pantallas-2014-10-13\Screenshot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764704"/>
            <a:ext cx="7344816" cy="531786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1060071" y="2391603"/>
            <a:ext cx="1656184" cy="276999"/>
          </a:xfrm>
          <a:prstGeom prst="rect">
            <a:avLst/>
          </a:prstGeom>
          <a:noFill/>
        </p:spPr>
        <p:txBody>
          <a:bodyPr wrap="square" rtlCol="0">
            <a:spAutoFit/>
          </a:bodyPr>
          <a:lstStyle/>
          <a:p>
            <a:r>
              <a:rPr lang="es-CL" sz="1200" dirty="0" smtClean="0"/>
              <a:t>Nombre producto</a:t>
            </a:r>
            <a:endParaRPr lang="es-CL" sz="1200" dirty="0"/>
          </a:p>
        </p:txBody>
      </p:sp>
      <p:sp>
        <p:nvSpPr>
          <p:cNvPr id="5" name="CuadroTexto 4"/>
          <p:cNvSpPr txBox="1"/>
          <p:nvPr/>
        </p:nvSpPr>
        <p:spPr>
          <a:xfrm>
            <a:off x="2788263" y="2391603"/>
            <a:ext cx="792088" cy="276999"/>
          </a:xfrm>
          <a:prstGeom prst="rect">
            <a:avLst/>
          </a:prstGeom>
          <a:noFill/>
        </p:spPr>
        <p:txBody>
          <a:bodyPr wrap="square" rtlCol="0">
            <a:spAutoFit/>
          </a:bodyPr>
          <a:lstStyle/>
          <a:p>
            <a:r>
              <a:rPr lang="es-CL" sz="1200" dirty="0" smtClean="0"/>
              <a:t>código</a:t>
            </a:r>
            <a:endParaRPr lang="es-CL" sz="1200" dirty="0"/>
          </a:p>
        </p:txBody>
      </p:sp>
      <p:sp>
        <p:nvSpPr>
          <p:cNvPr id="9" name="Marcador de texto 2"/>
          <p:cNvSpPr>
            <a:spLocks noGrp="1"/>
          </p:cNvSpPr>
          <p:nvPr>
            <p:ph idx="1"/>
          </p:nvPr>
        </p:nvSpPr>
        <p:spPr>
          <a:xfrm>
            <a:off x="540179" y="188640"/>
            <a:ext cx="7886700" cy="576064"/>
          </a:xfrm>
        </p:spPr>
        <p:txBody>
          <a:bodyPr/>
          <a:lstStyle/>
          <a:p>
            <a:pPr marL="0" lvl="0" indent="0">
              <a:buNone/>
            </a:pPr>
            <a:r>
              <a:rPr lang="es-CL" sz="2800" b="1" dirty="0" smtClean="0"/>
              <a:t>Diseño </a:t>
            </a:r>
            <a:r>
              <a:rPr lang="es-CL" sz="2800" b="1" dirty="0"/>
              <a:t>de Pantalla</a:t>
            </a:r>
          </a:p>
          <a:p>
            <a:endParaRPr lang="es-CL" dirty="0"/>
          </a:p>
          <a:p>
            <a:endParaRPr lang="es-CL" dirty="0"/>
          </a:p>
        </p:txBody>
      </p:sp>
    </p:spTree>
    <p:extLst>
      <p:ext uri="{BB962C8B-B14F-4D97-AF65-F5344CB8AC3E}">
        <p14:creationId xmlns:p14="http://schemas.microsoft.com/office/powerpoint/2010/main" val="4011430722"/>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395536" y="332656"/>
            <a:ext cx="7886700" cy="5688632"/>
          </a:xfrm>
        </p:spPr>
        <p:txBody>
          <a:bodyPr>
            <a:normAutofit fontScale="92500" lnSpcReduction="20000"/>
          </a:bodyPr>
          <a:lstStyle/>
          <a:p>
            <a:pPr marL="0" lvl="0" indent="0">
              <a:buNone/>
            </a:pPr>
            <a:r>
              <a:rPr lang="es-CL" sz="2800" b="1" dirty="0"/>
              <a:t>Reglas de proceso:</a:t>
            </a:r>
          </a:p>
          <a:p>
            <a:pPr marL="457200" lvl="0" indent="-457200">
              <a:buFont typeface="+mj-lt"/>
              <a:buAutoNum type="arabicPeriod"/>
            </a:pPr>
            <a:r>
              <a:rPr lang="es-CL" dirty="0"/>
              <a:t>Al cargarse el programa </a:t>
            </a:r>
            <a:r>
              <a:rPr lang="es-CL" dirty="0" smtClean="0"/>
              <a:t>Ventas, </a:t>
            </a:r>
            <a:r>
              <a:rPr lang="es-CL" dirty="0"/>
              <a:t>el sistema </a:t>
            </a:r>
            <a:r>
              <a:rPr lang="es-CL" dirty="0" smtClean="0"/>
              <a:t>consultará por todos los productos con stock mayor o </a:t>
            </a:r>
            <a:r>
              <a:rPr lang="es-CL" dirty="0" smtClean="0"/>
              <a:t>igual que uno (tabla PRODUCTOS) -&gt; Filtro de búsqueda</a:t>
            </a:r>
            <a:endParaRPr lang="es-CL" dirty="0"/>
          </a:p>
          <a:p>
            <a:pPr marL="457200" lvl="0" indent="-457200">
              <a:buFont typeface="+mj-lt"/>
              <a:buAutoNum type="arabicPeriod"/>
            </a:pPr>
            <a:r>
              <a:rPr lang="es-CL" dirty="0" smtClean="0"/>
              <a:t>Se busca y carga el rut del trabajador (en la sesión</a:t>
            </a:r>
            <a:r>
              <a:rPr lang="es-CL" u="sng" dirty="0" smtClean="0"/>
              <a:t>).</a:t>
            </a:r>
            <a:r>
              <a:rPr lang="es-CL" dirty="0" smtClean="0"/>
              <a:t> </a:t>
            </a:r>
            <a:endParaRPr lang="es-CL" dirty="0"/>
          </a:p>
          <a:p>
            <a:pPr marL="457200" lvl="0" indent="-457200">
              <a:buFont typeface="+mj-lt"/>
              <a:buAutoNum type="arabicPeriod"/>
            </a:pPr>
            <a:r>
              <a:rPr lang="es-CL" dirty="0" smtClean="0"/>
              <a:t>Al hacer clic en “Agregar”: </a:t>
            </a:r>
            <a:r>
              <a:rPr lang="es-CL" dirty="0"/>
              <a:t>se cerciorará que el producto seleccionado tenga el stock suficiente para </a:t>
            </a:r>
            <a:r>
              <a:rPr lang="es-CL" dirty="0" smtClean="0"/>
              <a:t>la venta. Si no lo hubiere, </a:t>
            </a:r>
            <a:r>
              <a:rPr lang="es-CL" dirty="0"/>
              <a:t>el sistema </a:t>
            </a:r>
            <a:r>
              <a:rPr lang="es-CL" dirty="0" smtClean="0"/>
              <a:t>mandará </a:t>
            </a:r>
            <a:r>
              <a:rPr lang="es-CL" dirty="0"/>
              <a:t>un mensaje de </a:t>
            </a:r>
            <a:r>
              <a:rPr lang="es-CL" dirty="0" smtClean="0"/>
              <a:t>error.</a:t>
            </a:r>
            <a:endParaRPr lang="es-CL" dirty="0"/>
          </a:p>
          <a:p>
            <a:pPr marL="457200" lvl="0" indent="-457200">
              <a:buFont typeface="+mj-lt"/>
              <a:buAutoNum type="arabicPeriod"/>
            </a:pPr>
            <a:r>
              <a:rPr lang="es-CL" dirty="0"/>
              <a:t>A </a:t>
            </a:r>
            <a:r>
              <a:rPr lang="es-CL" dirty="0" smtClean="0"/>
              <a:t>medida que </a:t>
            </a:r>
            <a:r>
              <a:rPr lang="es-CL" dirty="0"/>
              <a:t>se agreguen productos a la </a:t>
            </a:r>
            <a:r>
              <a:rPr lang="es-CL" dirty="0" smtClean="0"/>
              <a:t>venta (en la lista), </a:t>
            </a:r>
            <a:r>
              <a:rPr lang="es-CL" dirty="0"/>
              <a:t>el sistema calculará el total de la </a:t>
            </a:r>
            <a:r>
              <a:rPr lang="es-CL" dirty="0" smtClean="0"/>
              <a:t>venta.</a:t>
            </a:r>
            <a:endParaRPr lang="es-CL" dirty="0"/>
          </a:p>
          <a:p>
            <a:pPr marL="457200" lvl="0" indent="-457200">
              <a:buFont typeface="+mj-lt"/>
              <a:buAutoNum type="arabicPeriod"/>
            </a:pPr>
            <a:r>
              <a:rPr lang="es-CL" dirty="0" smtClean="0"/>
              <a:t>“</a:t>
            </a:r>
            <a:r>
              <a:rPr lang="es-CL" dirty="0"/>
              <a:t>Borrar lista</a:t>
            </a:r>
            <a:r>
              <a:rPr lang="es-CL" dirty="0" smtClean="0"/>
              <a:t>” permite borrar productos de la lista de la  venta.</a:t>
            </a:r>
            <a:endParaRPr lang="es-CL" dirty="0"/>
          </a:p>
          <a:p>
            <a:pPr marL="457200" lvl="0" indent="-457200">
              <a:buFont typeface="+mj-lt"/>
              <a:buAutoNum type="arabicPeriod"/>
            </a:pPr>
            <a:r>
              <a:rPr lang="es-CL" dirty="0"/>
              <a:t>Si se hace clic en el botón “Salir”, la venta se cancelará, se perderá la lista de productos a ser </a:t>
            </a:r>
            <a:r>
              <a:rPr lang="es-CL" dirty="0" smtClean="0"/>
              <a:t>vendidos y se saldrá del módulo.</a:t>
            </a:r>
            <a:endParaRPr lang="es-CL" dirty="0"/>
          </a:p>
          <a:p>
            <a:pPr marL="457200" lvl="0" indent="-457200">
              <a:buFont typeface="+mj-lt"/>
              <a:buAutoNum type="arabicPeriod"/>
            </a:pPr>
            <a:r>
              <a:rPr lang="es-CL" dirty="0"/>
              <a:t>Cuando el cajero hace clic en el botón “Vender”, el sistema:</a:t>
            </a:r>
          </a:p>
          <a:p>
            <a:pPr marL="544068" lvl="1" indent="-342900">
              <a:buFont typeface="+mj-lt"/>
              <a:buAutoNum type="arabicPeriod"/>
            </a:pPr>
            <a:r>
              <a:rPr lang="es-CL" dirty="0"/>
              <a:t> Descuenta de las existencias de cada artículo, la misma cantidad que son vendidos en la transacción actual o,</a:t>
            </a:r>
          </a:p>
          <a:p>
            <a:pPr marL="544068" lvl="1" indent="-342900">
              <a:buFont typeface="+mj-lt"/>
              <a:buAutoNum type="arabicPeriod"/>
            </a:pPr>
            <a:r>
              <a:rPr lang="es-CL" dirty="0"/>
              <a:t> Asigna un equipo al cliente, dependiendo de que haya solicitado.</a:t>
            </a:r>
          </a:p>
          <a:p>
            <a:pPr marL="457200" indent="-457200">
              <a:buFont typeface="+mj-lt"/>
              <a:buAutoNum type="arabicPeriod"/>
            </a:pPr>
            <a:r>
              <a:rPr lang="es-CL" dirty="0"/>
              <a:t> En ambos casos, se genera una boleta de uso interno, no valida en el SII, y termina el programa.</a:t>
            </a:r>
          </a:p>
          <a:p>
            <a:pPr marL="457200" indent="-457200">
              <a:buFont typeface="+mj-lt"/>
              <a:buAutoNum type="arabicPeriod"/>
            </a:pPr>
            <a:endParaRPr lang="es-CL" dirty="0"/>
          </a:p>
        </p:txBody>
      </p:sp>
    </p:spTree>
    <p:extLst>
      <p:ext uri="{BB962C8B-B14F-4D97-AF65-F5344CB8AC3E}">
        <p14:creationId xmlns:p14="http://schemas.microsoft.com/office/powerpoint/2010/main" val="13596060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cstate="print">
            <a:extLst>
              <a:ext uri="{28A0092B-C50C-407E-A947-70E740481C1C}">
                <a14:useLocalDpi xmlns:a14="http://schemas.microsoft.com/office/drawing/2010/main" val="0"/>
              </a:ext>
            </a:extLst>
          </a:blip>
          <a:srcRect l="19518" t="6426" r="14291" b="59737"/>
          <a:stretch/>
        </p:blipFill>
        <p:spPr bwMode="auto">
          <a:xfrm>
            <a:off x="1493983" y="2239937"/>
            <a:ext cx="6396494" cy="3965165"/>
          </a:xfrm>
          <a:prstGeom prst="rect">
            <a:avLst/>
          </a:prstGeom>
          <a:ln>
            <a:noFill/>
          </a:ln>
          <a:extLst>
            <a:ext uri="{53640926-AAD7-44D8-BBD7-CCE9431645EC}">
              <a14:shadowObscured xmlns:a14="http://schemas.microsoft.com/office/drawing/2010/main"/>
            </a:ext>
          </a:extLst>
        </p:spPr>
      </p:pic>
      <p:sp>
        <p:nvSpPr>
          <p:cNvPr id="7" name="Rectángulo 6"/>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8" name="Shape 269"/>
          <p:cNvSpPr txBox="1">
            <a:spLocks noGrp="1"/>
          </p:cNvSpPr>
          <p:nvPr>
            <p:ph type="title"/>
          </p:nvPr>
        </p:nvSpPr>
        <p:spPr>
          <a:xfrm>
            <a:off x="611560" y="116632"/>
            <a:ext cx="7886700" cy="1325700"/>
          </a:xfrm>
          <a:prstGeom prst="rect">
            <a:avLst/>
          </a:prstGeom>
        </p:spPr>
        <p:txBody>
          <a:bodyPr lIns="91425" tIns="91425" rIns="91425" bIns="91425" anchor="ctr" anchorCtr="0">
            <a:noAutofit/>
          </a:bodyPr>
          <a:lstStyle/>
          <a:p>
            <a:pPr>
              <a:spcBef>
                <a:spcPts val="0"/>
              </a:spcBef>
              <a:buNone/>
            </a:pPr>
            <a:r>
              <a:rPr lang="es-CL" sz="3600" dirty="0"/>
              <a:t>4</a:t>
            </a:r>
            <a:r>
              <a:rPr lang="es-CL" sz="3600" dirty="0" smtClean="0"/>
              <a:t>.</a:t>
            </a:r>
            <a:r>
              <a:rPr lang="es-CL" sz="3600" dirty="0"/>
              <a:t>	</a:t>
            </a:r>
            <a:r>
              <a:rPr lang="es-CL" sz="3600" dirty="0" smtClean="0"/>
              <a:t>Cuadrar caja</a:t>
            </a:r>
            <a:endParaRPr lang="es-CL" sz="3600" dirty="0"/>
          </a:p>
        </p:txBody>
      </p:sp>
      <p:sp>
        <p:nvSpPr>
          <p:cNvPr id="9" name="Rectángulo 8"/>
          <p:cNvSpPr/>
          <p:nvPr/>
        </p:nvSpPr>
        <p:spPr>
          <a:xfrm>
            <a:off x="610524" y="914237"/>
            <a:ext cx="81634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Nombre del programa: </a:t>
            </a: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Cuadrar caja</a:t>
            </a:r>
            <a:endPar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endParaRPr>
          </a:p>
          <a:p>
            <a:pPr eaLnBrk="0" fontAlgn="base" hangingPunct="0">
              <a:spcBef>
                <a:spcPct val="0"/>
              </a:spcBef>
              <a:spcAft>
                <a:spcPct val="0"/>
              </a:spcAft>
              <a:buFontTx/>
              <a:buChar char="•"/>
            </a:pP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Objetivo</a:t>
            </a: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 Registrar los movimientos monetarios computados (por el sistema) y reales (constatado por el trabajador) del cibercafé para una determinada sesión de un cierto cajero</a:t>
            </a: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a:t>
            </a:r>
            <a:endPar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endParaRPr>
          </a:p>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Diagrama de bloque: </a:t>
            </a:r>
          </a:p>
        </p:txBody>
      </p:sp>
    </p:spTree>
    <p:extLst>
      <p:ext uri="{BB962C8B-B14F-4D97-AF65-F5344CB8AC3E}">
        <p14:creationId xmlns:p14="http://schemas.microsoft.com/office/powerpoint/2010/main" val="31886622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5" name="Rectángulo 4"/>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pic>
        <p:nvPicPr>
          <p:cNvPr id="8194" name="Picture 2" descr="C:\Users\Ordeal\Downloads\Diseño_Pantallas-2014-10-13\Screenshot_10.png"/>
          <p:cNvPicPr>
            <a:picLocks noChangeAspect="1" noChangeArrowheads="1"/>
          </p:cNvPicPr>
          <p:nvPr/>
        </p:nvPicPr>
        <p:blipFill rotWithShape="1">
          <a:blip r:embed="rId3">
            <a:extLst>
              <a:ext uri="{28A0092B-C50C-407E-A947-70E740481C1C}">
                <a14:useLocalDpi xmlns:a14="http://schemas.microsoft.com/office/drawing/2010/main" val="0"/>
              </a:ext>
            </a:extLst>
          </a:blip>
          <a:srcRect l="1818" t="2909" r="3637" b="2546"/>
          <a:stretch/>
        </p:blipFill>
        <p:spPr bwMode="auto">
          <a:xfrm>
            <a:off x="2627784" y="1268760"/>
            <a:ext cx="3744416" cy="468052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texto 2"/>
          <p:cNvSpPr>
            <a:spLocks noGrp="1"/>
          </p:cNvSpPr>
          <p:nvPr>
            <p:ph idx="1"/>
          </p:nvPr>
        </p:nvSpPr>
        <p:spPr>
          <a:xfrm>
            <a:off x="540179" y="188640"/>
            <a:ext cx="7886700" cy="576064"/>
          </a:xfrm>
        </p:spPr>
        <p:txBody>
          <a:bodyPr/>
          <a:lstStyle/>
          <a:p>
            <a:pPr marL="0" lvl="0" indent="0">
              <a:buNone/>
            </a:pPr>
            <a:r>
              <a:rPr lang="es-CL" sz="2800" b="1" dirty="0" smtClean="0"/>
              <a:t>Diseño </a:t>
            </a:r>
            <a:r>
              <a:rPr lang="es-CL" sz="2800" b="1" dirty="0"/>
              <a:t>de Pantalla</a:t>
            </a:r>
          </a:p>
          <a:p>
            <a:endParaRPr lang="es-CL" dirty="0"/>
          </a:p>
          <a:p>
            <a:endParaRPr lang="es-CL" dirty="0"/>
          </a:p>
        </p:txBody>
      </p:sp>
    </p:spTree>
    <p:extLst>
      <p:ext uri="{BB962C8B-B14F-4D97-AF65-F5344CB8AC3E}">
        <p14:creationId xmlns:p14="http://schemas.microsoft.com/office/powerpoint/2010/main" val="4011430722"/>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539552" y="476672"/>
            <a:ext cx="7886700" cy="5760640"/>
          </a:xfrm>
        </p:spPr>
        <p:txBody>
          <a:bodyPr>
            <a:normAutofit/>
          </a:bodyPr>
          <a:lstStyle/>
          <a:p>
            <a:pPr lvl="0"/>
            <a:r>
              <a:rPr lang="es-CL" sz="2800" b="1" dirty="0"/>
              <a:t>Reglas de proceso:</a:t>
            </a:r>
          </a:p>
          <a:p>
            <a:pPr marL="228600" lvl="0" indent="-228600">
              <a:buFont typeface="+mj-lt"/>
              <a:buAutoNum type="arabicPeriod"/>
            </a:pPr>
            <a:r>
              <a:rPr lang="es-CL" sz="1900" dirty="0"/>
              <a:t>Al cargar el </a:t>
            </a:r>
            <a:r>
              <a:rPr lang="es-CL" sz="1900" dirty="0" smtClean="0"/>
              <a:t>programa,  </a:t>
            </a:r>
            <a:r>
              <a:rPr lang="es-CL" sz="1900" dirty="0"/>
              <a:t>el sistema verificará si el cajero ha abierto la caja en esta sesión.</a:t>
            </a:r>
          </a:p>
          <a:p>
            <a:pPr marL="228600" lvl="0" indent="-228600">
              <a:buFont typeface="+mj-lt"/>
              <a:buAutoNum type="arabicPeriod"/>
            </a:pPr>
            <a:r>
              <a:rPr lang="es-CL" sz="1900" dirty="0"/>
              <a:t>Si la ha abierto, el sistema:</a:t>
            </a:r>
          </a:p>
          <a:p>
            <a:pPr marL="692658" lvl="1" indent="-400050">
              <a:buFont typeface="+mj-lt"/>
              <a:buAutoNum type="romanLcPeriod"/>
            </a:pPr>
            <a:r>
              <a:rPr lang="es-CL" sz="1700" dirty="0"/>
              <a:t>Recupera el monto de apertura de la caja, </a:t>
            </a:r>
            <a:r>
              <a:rPr lang="es-CL" sz="1700" dirty="0" smtClean="0"/>
              <a:t>donde </a:t>
            </a:r>
            <a:r>
              <a:rPr lang="es-CL" sz="1700" dirty="0"/>
              <a:t>el atributo </a:t>
            </a:r>
            <a:r>
              <a:rPr lang="es-CL" sz="1700" i="1" dirty="0" err="1" smtClean="0"/>
              <a:t>fecha_hora_inicio</a:t>
            </a:r>
            <a:r>
              <a:rPr lang="es-CL" sz="1700" i="1" dirty="0" smtClean="0"/>
              <a:t> </a:t>
            </a:r>
            <a:r>
              <a:rPr lang="es-CL" sz="1700" dirty="0" smtClean="0"/>
              <a:t> de la tabla CAJA</a:t>
            </a:r>
            <a:r>
              <a:rPr lang="es-CL" sz="1700" i="1" dirty="0" smtClean="0"/>
              <a:t> </a:t>
            </a:r>
            <a:r>
              <a:rPr lang="es-CL" sz="1700" dirty="0"/>
              <a:t>coincida con la fecha de inicio de la sesión actual (almacenada localmente en una variable).</a:t>
            </a:r>
          </a:p>
          <a:p>
            <a:pPr marL="692658" lvl="1" indent="-400050">
              <a:buFont typeface="+mj-lt"/>
              <a:buAutoNum type="romanLcPeriod"/>
            </a:pPr>
            <a:r>
              <a:rPr lang="es-CL" sz="1700" dirty="0"/>
              <a:t>Obtiene el total recaudado por las ventas en la sesión, consultado la tabla VENTA.</a:t>
            </a:r>
          </a:p>
          <a:p>
            <a:pPr marL="692658" lvl="1" indent="-400050">
              <a:buFont typeface="+mj-lt"/>
              <a:buAutoNum type="romanLcPeriod"/>
            </a:pPr>
            <a:r>
              <a:rPr lang="es-CL" sz="1700" dirty="0"/>
              <a:t>Solicita a la base de datos la cantidad de ventas “concretadas” y la cantidad de ventas anuladas, utilizando las tablas VENTA Y VENTA_ANULADA, respectivamente.</a:t>
            </a:r>
          </a:p>
          <a:p>
            <a:pPr marL="692658" lvl="1" indent="-400050">
              <a:buFont typeface="+mj-lt"/>
              <a:buAutoNum type="romanLcPeriod"/>
            </a:pPr>
            <a:r>
              <a:rPr lang="es-CL" sz="1700" dirty="0"/>
              <a:t>Calcula el monto actual computado (de acuerdo al sistema), restando el monto de apertura con el total de las ventas de la sesión</a:t>
            </a:r>
            <a:r>
              <a:rPr lang="es-CL" sz="1700" dirty="0" smtClean="0"/>
              <a:t>.</a:t>
            </a:r>
            <a:endParaRPr lang="es-CL" sz="1700" dirty="0"/>
          </a:p>
        </p:txBody>
      </p:sp>
    </p:spTree>
    <p:extLst>
      <p:ext uri="{BB962C8B-B14F-4D97-AF65-F5344CB8AC3E}">
        <p14:creationId xmlns:p14="http://schemas.microsoft.com/office/powerpoint/2010/main" val="10942917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539552" y="476672"/>
            <a:ext cx="7886700" cy="5760640"/>
          </a:xfrm>
        </p:spPr>
        <p:txBody>
          <a:bodyPr>
            <a:normAutofit/>
          </a:bodyPr>
          <a:lstStyle/>
          <a:p>
            <a:pPr marL="692658" lvl="1" indent="-400050">
              <a:lnSpc>
                <a:spcPct val="100000"/>
              </a:lnSpc>
              <a:buFont typeface="+mj-lt"/>
              <a:buAutoNum type="romanLcPeriod" startAt="5"/>
            </a:pPr>
            <a:r>
              <a:rPr lang="es-CL" sz="1700" dirty="0"/>
              <a:t>Muestra los datos recién calculados y, en cuanto se escriba un numero valido en “Saldo Caja”, se calcula la diferencia entre el dinero “real” en la caja y lo computado. Esto es registrado en “Diferencia” y puede ser:</a:t>
            </a:r>
          </a:p>
          <a:p>
            <a:pPr marL="818388" lvl="2" indent="-342900">
              <a:lnSpc>
                <a:spcPct val="100000"/>
              </a:lnSpc>
              <a:buFont typeface="+mj-lt"/>
              <a:buAutoNum type="alphaLcPeriod"/>
            </a:pPr>
            <a:r>
              <a:rPr lang="es-CL" sz="1600" dirty="0"/>
              <a:t>Cero (0) si la casilla está vacía o si los montos actuales coinciden.</a:t>
            </a:r>
          </a:p>
          <a:p>
            <a:pPr marL="818388" lvl="2" indent="-342900">
              <a:lnSpc>
                <a:spcPct val="100000"/>
              </a:lnSpc>
              <a:buFont typeface="+mj-lt"/>
              <a:buAutoNum type="alphaLcPeriod"/>
            </a:pPr>
            <a:r>
              <a:rPr lang="es-CL" sz="1600" dirty="0"/>
              <a:t>“?” si hay números negativos o caracteres inválidos.</a:t>
            </a:r>
          </a:p>
          <a:p>
            <a:pPr marL="818388" lvl="2" indent="-342900">
              <a:lnSpc>
                <a:spcPct val="100000"/>
              </a:lnSpc>
              <a:buFont typeface="+mj-lt"/>
              <a:buAutoNum type="alphaLcPeriod"/>
            </a:pPr>
            <a:r>
              <a:rPr lang="es-CL" sz="1600" dirty="0"/>
              <a:t>Algún número entero positivo si hay un valor </a:t>
            </a:r>
            <a:r>
              <a:rPr lang="es-CL" sz="1600" dirty="0" smtClean="0"/>
              <a:t>correcto.</a:t>
            </a:r>
          </a:p>
          <a:p>
            <a:pPr marL="692658" lvl="1" indent="-400050">
              <a:lnSpc>
                <a:spcPct val="100000"/>
              </a:lnSpc>
              <a:buFont typeface="+mj-lt"/>
              <a:buAutoNum type="romanLcPeriod" startAt="5"/>
            </a:pPr>
            <a:r>
              <a:rPr lang="es-CL" sz="1700" dirty="0"/>
              <a:t>El </a:t>
            </a:r>
            <a:r>
              <a:rPr lang="es-CL" sz="1700" dirty="0"/>
              <a:t>sistema envía un mensaje al usuario para confirmar el monto de cierre </a:t>
            </a:r>
            <a:r>
              <a:rPr lang="es-CL" sz="1700" dirty="0" smtClean="0"/>
              <a:t>de la caja.</a:t>
            </a:r>
            <a:endParaRPr lang="es-CL" sz="1700" dirty="0"/>
          </a:p>
          <a:p>
            <a:pPr marL="795528" lvl="3" indent="-228600">
              <a:buFont typeface="+mj-lt"/>
              <a:buAutoNum type="arabicPeriod"/>
            </a:pPr>
            <a:r>
              <a:rPr lang="es-CL" sz="1500" dirty="0" smtClean="0"/>
              <a:t>Si </a:t>
            </a:r>
            <a:r>
              <a:rPr lang="es-CL" sz="1500" dirty="0"/>
              <a:t>lo acepta, se actualizan atributos de la tabla CAJA (donde </a:t>
            </a:r>
            <a:r>
              <a:rPr lang="es-CL" sz="1500" dirty="0" err="1"/>
              <a:t>CAJA.fecha_hora_inicio</a:t>
            </a:r>
            <a:r>
              <a:rPr lang="es-CL" sz="1500" dirty="0"/>
              <a:t> = fecha </a:t>
            </a:r>
            <a:r>
              <a:rPr lang="es-CL" sz="1500" dirty="0" smtClean="0"/>
              <a:t>y </a:t>
            </a:r>
            <a:r>
              <a:rPr lang="es-CL" sz="1500" dirty="0"/>
              <a:t>hora de inicio de sesión del cajero). Se coloca la fecha y hora de cierre de la caja (esta corresponde al momento en el que el usuario confirma la operación) en </a:t>
            </a:r>
            <a:r>
              <a:rPr lang="es-CL" sz="1500" i="1" dirty="0" err="1"/>
              <a:t>fecha_hora_termino</a:t>
            </a:r>
            <a:r>
              <a:rPr lang="es-CL" sz="1500" i="1" dirty="0"/>
              <a:t> </a:t>
            </a:r>
            <a:r>
              <a:rPr lang="es-CL" sz="1500" dirty="0"/>
              <a:t>y se cierra el programa.</a:t>
            </a:r>
          </a:p>
          <a:p>
            <a:pPr marL="795528" lvl="3" indent="-228600">
              <a:buFont typeface="+mj-lt"/>
              <a:buAutoNum type="arabicPeriod"/>
            </a:pPr>
            <a:r>
              <a:rPr lang="es-CL" sz="1500" dirty="0"/>
              <a:t>Si el usuario no lo acepta entonces se cierra el cuadro de dialogo y se devuelve el control al programa.</a:t>
            </a:r>
          </a:p>
          <a:p>
            <a:pPr marL="457200" indent="-457200">
              <a:buFont typeface="+mj-lt"/>
              <a:buAutoNum type="arabicPeriod" startAt="3"/>
            </a:pPr>
            <a:r>
              <a:rPr lang="es-CL" sz="1900" dirty="0" smtClean="0"/>
              <a:t>En </a:t>
            </a:r>
            <a:r>
              <a:rPr lang="es-CL" sz="1900" dirty="0"/>
              <a:t>caso contrario, se mandará un mensaje de error al usuario y terminará la ejecución de esta </a:t>
            </a:r>
            <a:r>
              <a:rPr lang="es-CL" sz="1900" dirty="0" smtClean="0"/>
              <a:t>rutina.</a:t>
            </a:r>
            <a:endParaRPr lang="es-CL" sz="1900" dirty="0"/>
          </a:p>
        </p:txBody>
      </p:sp>
    </p:spTree>
    <p:extLst>
      <p:ext uri="{BB962C8B-B14F-4D97-AF65-F5344CB8AC3E}">
        <p14:creationId xmlns:p14="http://schemas.microsoft.com/office/powerpoint/2010/main" val="1094291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cstate="print">
            <a:extLst>
              <a:ext uri="{28A0092B-C50C-407E-A947-70E740481C1C}">
                <a14:useLocalDpi xmlns:a14="http://schemas.microsoft.com/office/drawing/2010/main" val="0"/>
              </a:ext>
            </a:extLst>
          </a:blip>
          <a:srcRect l="15105" t="9180" r="22267" b="50687"/>
          <a:stretch/>
        </p:blipFill>
        <p:spPr bwMode="auto">
          <a:xfrm>
            <a:off x="1253341" y="1996333"/>
            <a:ext cx="6459121" cy="4289106"/>
          </a:xfrm>
          <a:prstGeom prst="rect">
            <a:avLst/>
          </a:prstGeom>
          <a:ln>
            <a:noFill/>
          </a:ln>
          <a:extLst>
            <a:ext uri="{53640926-AAD7-44D8-BBD7-CCE9431645EC}">
              <a14:shadowObscured xmlns:a14="http://schemas.microsoft.com/office/drawing/2010/main"/>
            </a:ext>
          </a:extLst>
        </p:spPr>
      </p:pic>
      <p:sp>
        <p:nvSpPr>
          <p:cNvPr id="7" name="Rectángulo 6"/>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8" name="Shape 269"/>
          <p:cNvSpPr txBox="1">
            <a:spLocks noGrp="1"/>
          </p:cNvSpPr>
          <p:nvPr>
            <p:ph type="title"/>
          </p:nvPr>
        </p:nvSpPr>
        <p:spPr>
          <a:xfrm>
            <a:off x="611560" y="116632"/>
            <a:ext cx="7886700" cy="1325700"/>
          </a:xfrm>
          <a:prstGeom prst="rect">
            <a:avLst/>
          </a:prstGeom>
        </p:spPr>
        <p:txBody>
          <a:bodyPr lIns="91425" tIns="91425" rIns="91425" bIns="91425" anchor="ctr" anchorCtr="0">
            <a:noAutofit/>
          </a:bodyPr>
          <a:lstStyle/>
          <a:p>
            <a:pPr>
              <a:spcBef>
                <a:spcPts val="0"/>
              </a:spcBef>
              <a:buNone/>
            </a:pPr>
            <a:r>
              <a:rPr lang="es-CL" sz="3600" dirty="0"/>
              <a:t>5</a:t>
            </a:r>
            <a:r>
              <a:rPr lang="es-CL" sz="3600" dirty="0" smtClean="0"/>
              <a:t>.</a:t>
            </a:r>
            <a:r>
              <a:rPr lang="es-CL" sz="3600" dirty="0"/>
              <a:t>	</a:t>
            </a:r>
            <a:r>
              <a:rPr lang="es-CL" sz="3600" dirty="0" smtClean="0"/>
              <a:t>Ingreso de facturas</a:t>
            </a:r>
            <a:endParaRPr lang="es-CL" sz="3600" dirty="0"/>
          </a:p>
        </p:txBody>
      </p:sp>
      <p:sp>
        <p:nvSpPr>
          <p:cNvPr id="9" name="Rectángulo 8"/>
          <p:cNvSpPr/>
          <p:nvPr/>
        </p:nvSpPr>
        <p:spPr>
          <a:xfrm>
            <a:off x="610524" y="1191235"/>
            <a:ext cx="81634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Nombre del programa: </a:t>
            </a: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Ingreso de facturas</a:t>
            </a:r>
          </a:p>
          <a:p>
            <a:pPr eaLnBrk="0" fontAlgn="base" hangingPunct="0">
              <a:spcBef>
                <a:spcPct val="0"/>
              </a:spcBef>
              <a:spcAft>
                <a:spcPct val="0"/>
              </a:spcAft>
              <a:buFontTx/>
              <a:buChar char="•"/>
            </a:pP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Objetivo</a:t>
            </a: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 Registrar el ingreso de productos adquiridos por el cibercafé</a:t>
            </a: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a:t>
            </a:r>
            <a:endPar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endParaRPr>
          </a:p>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Diagrama de bloque</a:t>
            </a: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a:t>
            </a:r>
            <a:endPar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0108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9218" name="Picture 2" descr="C:\Users\Ordeal\Downloads\Diseño_Pantallas-2014-10-13\Screenshot_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79" y="1958042"/>
            <a:ext cx="8368360" cy="327115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5" name="Marcador de texto 2"/>
          <p:cNvSpPr>
            <a:spLocks noGrp="1"/>
          </p:cNvSpPr>
          <p:nvPr>
            <p:ph idx="1"/>
          </p:nvPr>
        </p:nvSpPr>
        <p:spPr>
          <a:xfrm>
            <a:off x="540179" y="188640"/>
            <a:ext cx="7886700" cy="576064"/>
          </a:xfrm>
        </p:spPr>
        <p:txBody>
          <a:bodyPr/>
          <a:lstStyle/>
          <a:p>
            <a:pPr marL="0" lvl="0" indent="0">
              <a:buNone/>
            </a:pPr>
            <a:r>
              <a:rPr lang="es-CL" sz="2800" b="1" dirty="0" smtClean="0"/>
              <a:t>Diseño </a:t>
            </a:r>
            <a:r>
              <a:rPr lang="es-CL" sz="2800" b="1" dirty="0"/>
              <a:t>de Pantalla</a:t>
            </a:r>
          </a:p>
          <a:p>
            <a:endParaRPr lang="es-CL" dirty="0"/>
          </a:p>
          <a:p>
            <a:endParaRPr lang="es-CL" dirty="0"/>
          </a:p>
        </p:txBody>
      </p:sp>
      <p:sp>
        <p:nvSpPr>
          <p:cNvPr id="2" name="Título 1"/>
          <p:cNvSpPr>
            <a:spLocks noGrp="1"/>
          </p:cNvSpPr>
          <p:nvPr>
            <p:ph type="title"/>
          </p:nvPr>
        </p:nvSpPr>
        <p:spPr/>
        <p:txBody>
          <a:bodyPr/>
          <a:lstStyle/>
          <a:p>
            <a:endParaRPr lang="es-CL"/>
          </a:p>
        </p:txBody>
      </p:sp>
    </p:spTree>
    <p:extLst>
      <p:ext uri="{BB962C8B-B14F-4D97-AF65-F5344CB8AC3E}">
        <p14:creationId xmlns:p14="http://schemas.microsoft.com/office/powerpoint/2010/main" val="4011430722"/>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463132" y="332656"/>
            <a:ext cx="7886700" cy="4464496"/>
          </a:xfrm>
        </p:spPr>
        <p:txBody>
          <a:bodyPr>
            <a:normAutofit fontScale="92500" lnSpcReduction="20000"/>
          </a:bodyPr>
          <a:lstStyle/>
          <a:p>
            <a:pPr lvl="0"/>
            <a:r>
              <a:rPr lang="es-CL" sz="3300" b="1" dirty="0"/>
              <a:t>Reglas de proceso:</a:t>
            </a:r>
          </a:p>
          <a:p>
            <a:pPr marL="457200" lvl="0" indent="-457200">
              <a:buFont typeface="+mj-lt"/>
              <a:buAutoNum type="arabicPeriod"/>
            </a:pPr>
            <a:r>
              <a:rPr lang="es-CL" dirty="0"/>
              <a:t>Al cargarse el programa, se consulta a:</a:t>
            </a:r>
          </a:p>
          <a:p>
            <a:pPr marL="601218" lvl="1" indent="-400050">
              <a:buFont typeface="+mj-lt"/>
              <a:buAutoNum type="romanLcPeriod"/>
            </a:pPr>
            <a:r>
              <a:rPr lang="es-CL" dirty="0"/>
              <a:t>La tabla FACTURA, para obtener el número que tendrá la siguiente factura, correlativamente.</a:t>
            </a:r>
          </a:p>
          <a:p>
            <a:pPr marL="601218" lvl="1" indent="-400050">
              <a:buFont typeface="+mj-lt"/>
              <a:buAutoNum type="romanLcPeriod"/>
            </a:pPr>
            <a:r>
              <a:rPr lang="es-CL" dirty="0"/>
              <a:t>La tabla de PROVEEDORES, para recuperar el nombre de cada uno de los  proveedores, sus nombres de empresa y sus </a:t>
            </a:r>
            <a:r>
              <a:rPr lang="es-CL" dirty="0" err="1"/>
              <a:t>ruts</a:t>
            </a:r>
            <a:r>
              <a:rPr lang="es-CL" dirty="0"/>
              <a:t> </a:t>
            </a:r>
            <a:r>
              <a:rPr lang="es-CL" dirty="0" smtClean="0"/>
              <a:t>asociados -&gt; lista </a:t>
            </a:r>
            <a:r>
              <a:rPr lang="es-CL" dirty="0"/>
              <a:t>desplegable.</a:t>
            </a:r>
          </a:p>
          <a:p>
            <a:pPr marL="601218" lvl="1" indent="-400050">
              <a:buFont typeface="+mj-lt"/>
              <a:buAutoNum type="romanLcPeriod"/>
            </a:pPr>
            <a:r>
              <a:rPr lang="es-CL" dirty="0"/>
              <a:t>La tabla PRODUCTO, de la cual se obtiene el código, nombre y precio de cada producto </a:t>
            </a:r>
            <a:r>
              <a:rPr lang="es-CL" dirty="0" smtClean="0"/>
              <a:t>registrado -&gt; lista </a:t>
            </a:r>
            <a:r>
              <a:rPr lang="es-CL" dirty="0"/>
              <a:t>desplegable.</a:t>
            </a:r>
          </a:p>
          <a:p>
            <a:pPr marL="457200" lvl="0" indent="-457200">
              <a:buFont typeface="+mj-lt"/>
              <a:buAutoNum type="arabicPeriod"/>
            </a:pPr>
            <a:r>
              <a:rPr lang="es-CL" dirty="0"/>
              <a:t>Si el usuario selecciona un proveedor de la lista desplegable, se le mostrará los datos asociados a </a:t>
            </a:r>
            <a:r>
              <a:rPr lang="es-CL" dirty="0" smtClean="0"/>
              <a:t>dicho </a:t>
            </a:r>
            <a:r>
              <a:rPr lang="es-CL" dirty="0"/>
              <a:t>proveedor. </a:t>
            </a:r>
            <a:r>
              <a:rPr lang="es-CL" dirty="0" smtClean="0"/>
              <a:t>Si </a:t>
            </a:r>
            <a:r>
              <a:rPr lang="es-CL" dirty="0"/>
              <a:t>no lo encontrare en la lista, puede ser agregado usando el botón “Agregar proveedores”. Esto lo llevará al programa “Mantenedor de proveedores”. Una vez que se cierre dicha ventana, el sistema actualizará la lista e incluirá el nuevo proveedor. </a:t>
            </a:r>
          </a:p>
          <a:p>
            <a:pPr marL="457200" lvl="0" indent="-457200">
              <a:buFont typeface="+mj-lt"/>
              <a:buAutoNum type="arabicPeriod"/>
            </a:pPr>
            <a:r>
              <a:rPr lang="es-CL" dirty="0"/>
              <a:t>Si se selecciona un producto desde la </a:t>
            </a:r>
            <a:r>
              <a:rPr lang="es-CL" dirty="0" smtClean="0"/>
              <a:t>lista desplegable de </a:t>
            </a:r>
            <a:r>
              <a:rPr lang="es-CL" dirty="0"/>
              <a:t>productos, el usuario podrá ver más datos del artículo seleccionado. Al igual que con los proveedores, mediante el botón “Ingréselo”, puede incluirse nuevos proveedores a la factura actual</a:t>
            </a:r>
            <a:r>
              <a:rPr lang="es-CL" dirty="0" smtClean="0"/>
              <a:t>.</a:t>
            </a:r>
            <a:endParaRPr lang="es-CL" dirty="0"/>
          </a:p>
        </p:txBody>
      </p:sp>
    </p:spTree>
    <p:extLst>
      <p:ext uri="{BB962C8B-B14F-4D97-AF65-F5344CB8AC3E}">
        <p14:creationId xmlns:p14="http://schemas.microsoft.com/office/powerpoint/2010/main" val="26881914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628650" y="332656"/>
            <a:ext cx="7886700" cy="5760640"/>
          </a:xfrm>
        </p:spPr>
        <p:txBody>
          <a:bodyPr>
            <a:normAutofit fontScale="92500" lnSpcReduction="20000"/>
          </a:bodyPr>
          <a:lstStyle/>
          <a:p>
            <a:pPr marL="457200" lvl="0" indent="-457200">
              <a:buFont typeface="+mj-lt"/>
              <a:buAutoNum type="arabicPeriod" startAt="4"/>
            </a:pPr>
            <a:r>
              <a:rPr lang="es-CL" dirty="0" smtClean="0"/>
              <a:t>Con </a:t>
            </a:r>
            <a:r>
              <a:rPr lang="es-CL" dirty="0"/>
              <a:t>“Agregar a la factura”, se adicionan productos a la factura. A medida que agregue, productos, el sistema calculará el total de la factura. </a:t>
            </a:r>
            <a:r>
              <a:rPr lang="es-CL" dirty="0" smtClean="0"/>
              <a:t>No </a:t>
            </a:r>
            <a:r>
              <a:rPr lang="es-CL" dirty="0"/>
              <a:t>se pueden agregar el mismo producto dos veces. Si la cantidad ingresada no tiene un número entero positivo, se considera como </a:t>
            </a:r>
            <a:r>
              <a:rPr lang="es-CL" dirty="0" smtClean="0"/>
              <a:t>invalido -&gt; mensaje de error.</a:t>
            </a:r>
            <a:endParaRPr lang="es-CL" dirty="0"/>
          </a:p>
          <a:p>
            <a:pPr marL="457200" lvl="0" indent="-457200">
              <a:buFont typeface="+mj-lt"/>
              <a:buAutoNum type="arabicPeriod" startAt="4"/>
            </a:pPr>
            <a:r>
              <a:rPr lang="es-CL" dirty="0"/>
              <a:t>“Borrar productos de la lista” permite eliminar uno o más productos de la lista de la factura, siempre que éstos estén seleccionados desde la lista (Si no hay ninguno seleccionado, se manda un mensaje de error).</a:t>
            </a:r>
          </a:p>
          <a:p>
            <a:pPr marL="457200" lvl="0" indent="-457200">
              <a:buFont typeface="+mj-lt"/>
              <a:buAutoNum type="arabicPeriod" startAt="4"/>
            </a:pPr>
            <a:r>
              <a:rPr lang="es-CL" dirty="0"/>
              <a:t>Si se presiona el botón “Cancelar”, se cierra el programa registrador de facturas y se saca de memoria la lista de la factura que iba a ser ingresada (si hubiere alguna).</a:t>
            </a:r>
          </a:p>
          <a:p>
            <a:pPr marL="457200" lvl="0" indent="-457200">
              <a:buFont typeface="+mj-lt"/>
              <a:buAutoNum type="arabicPeriod" startAt="4"/>
            </a:pPr>
            <a:r>
              <a:rPr lang="es-CL" dirty="0"/>
              <a:t>Al “Registrar la factura”, el algoritmo se cerciora de que:</a:t>
            </a:r>
          </a:p>
          <a:p>
            <a:pPr marL="457200" indent="-457200">
              <a:buFont typeface="+mj-lt"/>
              <a:buAutoNum type="arabicPeriod" startAt="4"/>
            </a:pPr>
            <a:r>
              <a:rPr lang="es-CL" dirty="0"/>
              <a:t>La factura tenga un producto asociado (si no lo hubiere, se mandaría un mensaje de error</a:t>
            </a:r>
            <a:r>
              <a:rPr lang="es-CL" dirty="0" smtClean="0"/>
              <a:t>).</a:t>
            </a:r>
          </a:p>
          <a:p>
            <a:pPr marL="457200" indent="-457200">
              <a:buFont typeface="+mj-lt"/>
              <a:buAutoNum type="arabicPeriod" startAt="4"/>
            </a:pPr>
            <a:r>
              <a:rPr lang="es-CL" dirty="0" smtClean="0"/>
              <a:t> Si lo anterior se cumple:</a:t>
            </a:r>
          </a:p>
          <a:p>
            <a:pPr marL="544068" lvl="1" indent="-342900">
              <a:buFont typeface="+mj-lt"/>
              <a:buAutoNum type="arabicPeriod"/>
            </a:pPr>
            <a:r>
              <a:rPr lang="es-CL" dirty="0" smtClean="0"/>
              <a:t>Se </a:t>
            </a:r>
            <a:r>
              <a:rPr lang="es-CL" dirty="0"/>
              <a:t>crea un registro en la tabla FACTURA, que registra: el número de factura, el rut del proveedor involucrado, la fecha y hora de compra de los productos y el total.</a:t>
            </a:r>
          </a:p>
          <a:p>
            <a:pPr marL="544068" lvl="1" indent="-342900">
              <a:buFont typeface="+mj-lt"/>
              <a:buAutoNum type="arabicPeriod"/>
            </a:pPr>
            <a:r>
              <a:rPr lang="es-CL" dirty="0"/>
              <a:t>Se insertan, a la tabla DETALLE_FACT, tantos registros como productos tenga la factura. Cada registro guarda el número de factura asociado, el rut del proveedor del que se adquirió dicho producto, </a:t>
            </a:r>
            <a:r>
              <a:rPr lang="es-CL" dirty="0" smtClean="0"/>
              <a:t>cantidad de productos comprados</a:t>
            </a:r>
            <a:r>
              <a:rPr lang="es-CL" dirty="0"/>
              <a:t>, el precio unitario de compra y el subtotal (el total para cada artículo en particular</a:t>
            </a:r>
            <a:r>
              <a:rPr lang="es-CL" dirty="0" smtClean="0"/>
              <a:t>).</a:t>
            </a:r>
            <a:endParaRPr lang="es-CL" dirty="0"/>
          </a:p>
        </p:txBody>
      </p:sp>
    </p:spTree>
    <p:extLst>
      <p:ext uri="{BB962C8B-B14F-4D97-AF65-F5344CB8AC3E}">
        <p14:creationId xmlns:p14="http://schemas.microsoft.com/office/powerpoint/2010/main" val="4180253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s-CL" sz="2800" b="0" i="0" u="none" strike="noStrike" cap="none" baseline="0" dirty="0">
                <a:solidFill>
                  <a:schemeClr val="dk1"/>
                </a:solidFill>
                <a:latin typeface="Calibri"/>
                <a:ea typeface="Calibri"/>
                <a:cs typeface="Calibri"/>
                <a:sym typeface="Calibri"/>
              </a:rPr>
              <a:t>Utilizará </a:t>
            </a:r>
            <a:r>
              <a:rPr lang="es-CL" sz="2800" b="0" i="0" u="none" strike="noStrike" cap="none" baseline="0" dirty="0" smtClean="0">
                <a:solidFill>
                  <a:schemeClr val="dk1"/>
                </a:solidFill>
                <a:latin typeface="Calibri"/>
                <a:ea typeface="Calibri"/>
                <a:cs typeface="Calibri"/>
                <a:sym typeface="Calibri"/>
              </a:rPr>
              <a:t>una red </a:t>
            </a:r>
            <a:r>
              <a:rPr lang="es-CL" sz="2800" b="0" i="0" u="none" strike="noStrike" cap="none" baseline="0" dirty="0">
                <a:solidFill>
                  <a:schemeClr val="dk1"/>
                </a:solidFill>
                <a:latin typeface="Calibri"/>
                <a:ea typeface="Calibri"/>
                <a:cs typeface="Calibri"/>
                <a:sym typeface="Calibri"/>
              </a:rPr>
              <a:t>LAN, con arquitectura cliente-servidor.</a:t>
            </a:r>
          </a:p>
          <a:p>
            <a:pPr marL="228600" marR="0" lvl="0" indent="-228600" algn="l" rtl="0">
              <a:lnSpc>
                <a:spcPct val="90000"/>
              </a:lnSpc>
              <a:spcBef>
                <a:spcPts val="1000"/>
              </a:spcBef>
              <a:buClr>
                <a:schemeClr val="dk1"/>
              </a:buClr>
              <a:buSzPct val="100000"/>
              <a:buFont typeface="Arial"/>
              <a:buChar char="•"/>
            </a:pPr>
            <a:r>
              <a:rPr lang="es-CL" sz="2800" b="0" i="0" u="none" strike="noStrike" cap="none" baseline="0" dirty="0">
                <a:solidFill>
                  <a:schemeClr val="dk1"/>
                </a:solidFill>
                <a:latin typeface="Calibri"/>
                <a:ea typeface="Calibri"/>
                <a:cs typeface="Calibri"/>
                <a:sym typeface="Calibri"/>
              </a:rPr>
              <a:t>Base de datos (</a:t>
            </a:r>
            <a:r>
              <a:rPr lang="es-CL" sz="2800" b="0" i="0" u="none" strike="noStrike" cap="none" baseline="0" dirty="0" err="1">
                <a:solidFill>
                  <a:schemeClr val="dk1"/>
                </a:solidFill>
                <a:latin typeface="Calibri"/>
                <a:ea typeface="Calibri"/>
                <a:cs typeface="Calibri"/>
                <a:sym typeface="Calibri"/>
              </a:rPr>
              <a:t>MySQL</a:t>
            </a:r>
            <a:r>
              <a:rPr lang="es-CL" sz="2800" b="0" i="0" u="none" strike="noStrike" cap="none" baseline="0" dirty="0" smtClean="0">
                <a:solidFill>
                  <a:schemeClr val="dk1"/>
                </a:solidFill>
                <a:latin typeface="Calibri"/>
                <a:ea typeface="Calibri"/>
                <a:cs typeface="Calibri"/>
                <a:sym typeface="Calibri"/>
              </a:rPr>
              <a:t>).</a:t>
            </a:r>
            <a:endParaRPr lang="es-CL"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Char char="•"/>
            </a:pPr>
            <a:r>
              <a:rPr lang="es-CL" sz="2800" b="0" i="0" u="none" strike="noStrike" cap="none" baseline="0" dirty="0">
                <a:solidFill>
                  <a:schemeClr val="dk1"/>
                </a:solidFill>
                <a:latin typeface="Calibri"/>
                <a:ea typeface="Calibri"/>
                <a:cs typeface="Calibri"/>
                <a:sym typeface="Calibri"/>
              </a:rPr>
              <a:t>Arriendo:	</a:t>
            </a:r>
            <a:r>
              <a:rPr lang="es-CL" sz="2800" dirty="0">
                <a:solidFill>
                  <a:schemeClr val="dk1"/>
                </a:solidFill>
                <a:latin typeface="Calibri"/>
                <a:ea typeface="Calibri"/>
                <a:cs typeface="Calibri"/>
                <a:sym typeface="Calibri"/>
              </a:rPr>
              <a:t>registra</a:t>
            </a:r>
            <a:r>
              <a:rPr lang="es-CL" sz="2800" b="0" i="0" u="none" strike="noStrike" cap="none" baseline="0" dirty="0">
                <a:solidFill>
                  <a:schemeClr val="dk1"/>
                </a:solidFill>
                <a:latin typeface="Calibri"/>
                <a:ea typeface="Calibri"/>
                <a:cs typeface="Calibri"/>
                <a:sym typeface="Calibri"/>
              </a:rPr>
              <a:t> usos de los equipos</a:t>
            </a:r>
          </a:p>
          <a:p>
            <a:pPr marL="228600" marR="0" lvl="0" indent="-228600" algn="l" rtl="0">
              <a:lnSpc>
                <a:spcPct val="90000"/>
              </a:lnSpc>
              <a:spcBef>
                <a:spcPts val="1000"/>
              </a:spcBef>
              <a:buClr>
                <a:schemeClr val="dk1"/>
              </a:buClr>
              <a:buSzPct val="100000"/>
              <a:buFont typeface="Arial"/>
              <a:buChar char="•"/>
            </a:pPr>
            <a:r>
              <a:rPr lang="es-CL" sz="2800" b="0" i="0" u="none" strike="noStrike" cap="none" baseline="0" dirty="0">
                <a:solidFill>
                  <a:schemeClr val="dk1"/>
                </a:solidFill>
                <a:latin typeface="Calibri"/>
                <a:ea typeface="Calibri"/>
                <a:cs typeface="Calibri"/>
                <a:sym typeface="Calibri"/>
              </a:rPr>
              <a:t>Ventas:	ingresará productos a comprar y se 			actualizará existencias.</a:t>
            </a:r>
          </a:p>
          <a:p>
            <a:pPr marL="228600" marR="0" lvl="0" indent="-228600" algn="l" rtl="0">
              <a:lnSpc>
                <a:spcPct val="90000"/>
              </a:lnSpc>
              <a:spcBef>
                <a:spcPts val="1000"/>
              </a:spcBef>
              <a:buClr>
                <a:schemeClr val="dk1"/>
              </a:buClr>
              <a:buSzPct val="100000"/>
              <a:buFont typeface="Arial"/>
              <a:buChar char="•"/>
            </a:pPr>
            <a:r>
              <a:rPr lang="es-CL" sz="2800" b="0" i="0" u="none" strike="noStrike" cap="none" baseline="0" dirty="0">
                <a:solidFill>
                  <a:schemeClr val="dk1"/>
                </a:solidFill>
                <a:latin typeface="Calibri"/>
                <a:ea typeface="Calibri"/>
                <a:cs typeface="Calibri"/>
                <a:sym typeface="Calibri"/>
              </a:rPr>
              <a:t>Ingreso de Facturas de compra desde proveedores.</a:t>
            </a:r>
          </a:p>
        </p:txBody>
      </p:sp>
      <p:sp>
        <p:nvSpPr>
          <p:cNvPr id="3" name="Shape 98"/>
          <p:cNvSpPr txBox="1">
            <a:spLocks noGrp="1"/>
          </p:cNvSpPr>
          <p:nvPr>
            <p:ph type="title"/>
          </p:nvPr>
        </p:nvSpPr>
        <p:spPr>
          <a:xfrm>
            <a:off x="539552" y="260648"/>
            <a:ext cx="7543800" cy="145075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dirty="0" smtClean="0">
                <a:solidFill>
                  <a:schemeClr val="dk1"/>
                </a:solidFill>
                <a:latin typeface="Calibri"/>
                <a:ea typeface="Calibri"/>
                <a:cs typeface="Calibri"/>
                <a:sym typeface="Calibri"/>
              </a:rPr>
              <a:t>El sistema propuesto: </a:t>
            </a:r>
            <a:r>
              <a:rPr lang="es-CL" sz="2800" b="0" i="0" u="none" strike="noStrike" cap="none" baseline="0" dirty="0" smtClean="0">
                <a:solidFill>
                  <a:schemeClr val="dk1"/>
                </a:solidFill>
                <a:latin typeface="Calibri"/>
                <a:ea typeface="Calibri"/>
                <a:cs typeface="Calibri"/>
                <a:sym typeface="Calibri"/>
              </a:rPr>
              <a:t>(continuación)</a:t>
            </a:r>
            <a:endParaRPr lang="es-CL" sz="44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5" name="Rectángulo 4"/>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pic>
        <p:nvPicPr>
          <p:cNvPr id="13314" name="Picture 2" descr="C:\Users\Ordeal\Downloads\Diseño_Pantallas-2014-10-13\Screenshot_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207" y="1011981"/>
            <a:ext cx="4675017" cy="516978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endParaRPr lang="es-CL"/>
          </a:p>
        </p:txBody>
      </p:sp>
      <p:sp>
        <p:nvSpPr>
          <p:cNvPr id="6" name="Marcador de texto 2"/>
          <p:cNvSpPr>
            <a:spLocks noGrp="1"/>
          </p:cNvSpPr>
          <p:nvPr>
            <p:ph idx="1"/>
          </p:nvPr>
        </p:nvSpPr>
        <p:spPr>
          <a:xfrm>
            <a:off x="540179" y="188640"/>
            <a:ext cx="7886700" cy="576064"/>
          </a:xfrm>
        </p:spPr>
        <p:txBody>
          <a:bodyPr/>
          <a:lstStyle/>
          <a:p>
            <a:pPr marL="0" lvl="0" indent="0">
              <a:buNone/>
            </a:pPr>
            <a:r>
              <a:rPr lang="es-CL" sz="2800" b="1" dirty="0" smtClean="0"/>
              <a:t>Diseño </a:t>
            </a:r>
            <a:r>
              <a:rPr lang="es-CL" sz="2800" b="1" dirty="0"/>
              <a:t>de Pantalla</a:t>
            </a:r>
          </a:p>
          <a:p>
            <a:endParaRPr lang="es-CL" dirty="0"/>
          </a:p>
          <a:p>
            <a:endParaRPr lang="es-CL" dirty="0"/>
          </a:p>
        </p:txBody>
      </p:sp>
    </p:spTree>
    <p:extLst>
      <p:ext uri="{BB962C8B-B14F-4D97-AF65-F5344CB8AC3E}">
        <p14:creationId xmlns:p14="http://schemas.microsoft.com/office/powerpoint/2010/main" val="4011430722"/>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cstate="print">
            <a:extLst>
              <a:ext uri="{28A0092B-C50C-407E-A947-70E740481C1C}">
                <a14:useLocalDpi xmlns:a14="http://schemas.microsoft.com/office/drawing/2010/main" val="0"/>
              </a:ext>
            </a:extLst>
          </a:blip>
          <a:srcRect l="14766" t="15608" r="18703" b="56508"/>
          <a:stretch/>
        </p:blipFill>
        <p:spPr bwMode="auto">
          <a:xfrm>
            <a:off x="882502" y="1969698"/>
            <a:ext cx="7200800" cy="4207261"/>
          </a:xfrm>
          <a:prstGeom prst="rect">
            <a:avLst/>
          </a:prstGeom>
          <a:ln>
            <a:noFill/>
          </a:ln>
          <a:extLst>
            <a:ext uri="{53640926-AAD7-44D8-BBD7-CCE9431645EC}">
              <a14:shadowObscured xmlns:a14="http://schemas.microsoft.com/office/drawing/2010/main"/>
            </a:ext>
          </a:extLst>
        </p:spPr>
      </p:pic>
      <p:sp>
        <p:nvSpPr>
          <p:cNvPr id="5" name="Rectángulo 4"/>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6" name="Shape 269"/>
          <p:cNvSpPr txBox="1">
            <a:spLocks noGrp="1"/>
          </p:cNvSpPr>
          <p:nvPr>
            <p:ph type="title"/>
          </p:nvPr>
        </p:nvSpPr>
        <p:spPr>
          <a:xfrm>
            <a:off x="611560" y="116632"/>
            <a:ext cx="7886700" cy="1325700"/>
          </a:xfrm>
          <a:prstGeom prst="rect">
            <a:avLst/>
          </a:prstGeom>
        </p:spPr>
        <p:txBody>
          <a:bodyPr lIns="91425" tIns="91425" rIns="91425" bIns="91425" anchor="ctr" anchorCtr="0">
            <a:noAutofit/>
          </a:bodyPr>
          <a:lstStyle/>
          <a:p>
            <a:pPr>
              <a:spcBef>
                <a:spcPts val="0"/>
              </a:spcBef>
            </a:pPr>
            <a:r>
              <a:rPr lang="es-CL" sz="3600" dirty="0" smtClean="0"/>
              <a:t>6.</a:t>
            </a:r>
            <a:r>
              <a:rPr lang="es-CL" sz="3600" dirty="0"/>
              <a:t>	</a:t>
            </a:r>
            <a:r>
              <a:rPr lang="es-CL" sz="3600" dirty="0"/>
              <a:t>Mantenedor de </a:t>
            </a:r>
            <a:r>
              <a:rPr lang="es-CL" sz="3600" dirty="0" smtClean="0"/>
              <a:t>trabajadores</a:t>
            </a:r>
            <a:endParaRPr lang="es-CL" sz="3600" dirty="0"/>
          </a:p>
        </p:txBody>
      </p:sp>
      <p:sp>
        <p:nvSpPr>
          <p:cNvPr id="7" name="Rectángulo 6"/>
          <p:cNvSpPr/>
          <p:nvPr/>
        </p:nvSpPr>
        <p:spPr>
          <a:xfrm>
            <a:off x="610524" y="1191235"/>
            <a:ext cx="81634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Nombre del programa: </a:t>
            </a: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Mantenedor de </a:t>
            </a: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trabajadores</a:t>
            </a:r>
          </a:p>
          <a:p>
            <a:pPr eaLnBrk="0" fontAlgn="base" hangingPunct="0">
              <a:spcBef>
                <a:spcPct val="0"/>
              </a:spcBef>
              <a:spcAft>
                <a:spcPct val="0"/>
              </a:spcAft>
              <a:buFontTx/>
              <a:buChar char="•"/>
            </a:pP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Objetivo</a:t>
            </a: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 Buscar, agregar, actualizar y eliminar (datos de) trabajadores del cibercafé. </a:t>
            </a:r>
            <a:endPar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endParaRPr>
          </a:p>
          <a:p>
            <a:pPr eaLnBrk="0" fontAlgn="base" hangingPunct="0">
              <a:spcBef>
                <a:spcPct val="0"/>
              </a:spcBef>
              <a:spcAft>
                <a:spcPct val="0"/>
              </a:spcAft>
              <a:buFontTx/>
              <a:buChar char="•"/>
            </a:pPr>
            <a:r>
              <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rPr>
              <a:t>Diagrama de bloque</a:t>
            </a:r>
            <a:r>
              <a:rPr lang="es-CL" sz="1800" dirty="0" smtClean="0">
                <a:solidFill>
                  <a:srgbClr val="00000A"/>
                </a:solidFill>
                <a:latin typeface="Times New Roman" panose="02020603050405020304" pitchFamily="18" charset="0"/>
                <a:ea typeface="SimSun" panose="02010600030101010101" pitchFamily="2" charset="-122"/>
                <a:cs typeface="Times New Roman" panose="02020603050405020304" pitchFamily="18" charset="0"/>
              </a:rPr>
              <a:t>:</a:t>
            </a:r>
            <a:endParaRPr lang="es-CL" sz="1800" dirty="0">
              <a:solidFill>
                <a:srgbClr val="00000A"/>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27355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596943" y="188640"/>
            <a:ext cx="7886700" cy="5503466"/>
          </a:xfrm>
        </p:spPr>
        <p:txBody>
          <a:bodyPr>
            <a:normAutofit fontScale="92500" lnSpcReduction="10000"/>
          </a:bodyPr>
          <a:lstStyle/>
          <a:p>
            <a:pPr lvl="0"/>
            <a:r>
              <a:rPr lang="es-CL" sz="3300" b="1" dirty="0" smtClean="0"/>
              <a:t>Reglas de proceso:</a:t>
            </a:r>
          </a:p>
          <a:p>
            <a:pPr marL="457200" lvl="0" indent="-457200">
              <a:buFont typeface="+mj-lt"/>
              <a:buAutoNum type="arabicPeriod"/>
            </a:pPr>
            <a:r>
              <a:rPr lang="es-CL" dirty="0" smtClean="0"/>
              <a:t>Al </a:t>
            </a:r>
            <a:r>
              <a:rPr lang="es-CL" dirty="0"/>
              <a:t>cargarse el programa, se recuperan todas las tuplas de la tabla USUARIO, para ser mostradas al usuario en una lista.</a:t>
            </a:r>
          </a:p>
          <a:p>
            <a:pPr marL="457200" lvl="0" indent="-457200">
              <a:buFont typeface="+mj-lt"/>
              <a:buAutoNum type="arabicPeriod"/>
            </a:pPr>
            <a:r>
              <a:rPr lang="es-CL" dirty="0"/>
              <a:t>Si </a:t>
            </a:r>
            <a:r>
              <a:rPr lang="es-CL" dirty="0" smtClean="0"/>
              <a:t>se presiona </a:t>
            </a:r>
            <a:r>
              <a:rPr lang="es-CL" dirty="0"/>
              <a:t>el botón “Agregar”, se esconden los botones </a:t>
            </a:r>
            <a:r>
              <a:rPr lang="es-CL" dirty="0" smtClean="0"/>
              <a:t>para </a:t>
            </a:r>
            <a:r>
              <a:rPr lang="es-CL" dirty="0"/>
              <a:t>modificar y eliminar usuarios, </a:t>
            </a:r>
            <a:r>
              <a:rPr lang="es-CL" dirty="0" smtClean="0"/>
              <a:t>y se muestra un formulario para inclusión de uno nuevo. En </a:t>
            </a:r>
            <a:r>
              <a:rPr lang="es-CL" dirty="0" smtClean="0"/>
              <a:t>éste, se </a:t>
            </a:r>
            <a:r>
              <a:rPr lang="es-CL" dirty="0" smtClean="0"/>
              <a:t>valida </a:t>
            </a:r>
            <a:r>
              <a:rPr lang="es-CL" dirty="0"/>
              <a:t>que:</a:t>
            </a:r>
          </a:p>
          <a:p>
            <a:pPr marL="601218" lvl="1" indent="-400050">
              <a:buFont typeface="+mj-lt"/>
              <a:buAutoNum type="romanLcPeriod"/>
            </a:pPr>
            <a:r>
              <a:rPr lang="es-CL" dirty="0"/>
              <a:t>Ninguno de los campos esté vacío.</a:t>
            </a:r>
          </a:p>
          <a:p>
            <a:pPr marL="601218" lvl="1" indent="-400050">
              <a:buFont typeface="+mj-lt"/>
              <a:buAutoNum type="romanLcPeriod"/>
            </a:pPr>
            <a:r>
              <a:rPr lang="es-CL" dirty="0"/>
              <a:t>El </a:t>
            </a:r>
            <a:r>
              <a:rPr lang="es-CL" dirty="0" err="1"/>
              <a:t>rut</a:t>
            </a:r>
            <a:r>
              <a:rPr lang="es-CL" dirty="0"/>
              <a:t> ingresado sea válido.</a:t>
            </a:r>
          </a:p>
          <a:p>
            <a:pPr marL="601218" lvl="1" indent="-400050">
              <a:buFont typeface="+mj-lt"/>
              <a:buAutoNum type="romanLcPeriod"/>
            </a:pPr>
            <a:r>
              <a:rPr lang="es-CL" dirty="0"/>
              <a:t>Las dos casillas de contraseña sean idénticas (</a:t>
            </a:r>
            <a:r>
              <a:rPr lang="es-CL" i="1" dirty="0"/>
              <a:t>case-</a:t>
            </a:r>
            <a:r>
              <a:rPr lang="es-CL" i="1" dirty="0" err="1"/>
              <a:t>sensitive</a:t>
            </a:r>
            <a:r>
              <a:rPr lang="es-CL" dirty="0"/>
              <a:t>).</a:t>
            </a:r>
          </a:p>
          <a:p>
            <a:pPr marL="601218" lvl="1" indent="-400050">
              <a:buFont typeface="+mj-lt"/>
              <a:buAutoNum type="romanLcPeriod"/>
            </a:pPr>
            <a:r>
              <a:rPr lang="es-CL" dirty="0"/>
              <a:t>Que el fono solo contenga: números, guiones “ – “ o paréntesis redondos “(   )”</a:t>
            </a:r>
          </a:p>
          <a:p>
            <a:pPr marL="601218" lvl="1" indent="-400050">
              <a:buFont typeface="+mj-lt"/>
              <a:buAutoNum type="romanLcPeriod"/>
            </a:pPr>
            <a:r>
              <a:rPr lang="es-CL" dirty="0"/>
              <a:t>Si los datos son válidos, se verifica en la tabla USUARIO que el </a:t>
            </a:r>
            <a:r>
              <a:rPr lang="es-CL" dirty="0" err="1"/>
              <a:t>rut</a:t>
            </a:r>
            <a:r>
              <a:rPr lang="es-CL" dirty="0"/>
              <a:t> ingresado no exista en el repositorio.</a:t>
            </a:r>
          </a:p>
          <a:p>
            <a:pPr marL="601218" lvl="1" indent="-400050">
              <a:buFont typeface="+mj-lt"/>
              <a:buAutoNum type="romanLcPeriod"/>
            </a:pPr>
            <a:r>
              <a:rPr lang="es-CL" dirty="0"/>
              <a:t>Si no existe, se agrega un registro a la tabla mencionada, poblando la </a:t>
            </a:r>
            <a:r>
              <a:rPr lang="es-CL" dirty="0" err="1"/>
              <a:t>tupla</a:t>
            </a:r>
            <a:r>
              <a:rPr lang="es-CL" dirty="0"/>
              <a:t> con los suministrados. El tipo de usuario siempre es “Trabajador” (</a:t>
            </a:r>
            <a:r>
              <a:rPr lang="es-CL" dirty="0" err="1"/>
              <a:t>cod</a:t>
            </a:r>
            <a:r>
              <a:rPr lang="es-CL" dirty="0"/>
              <a:t>. Interno = 2)</a:t>
            </a:r>
          </a:p>
          <a:p>
            <a:pPr marL="601218" lvl="1" indent="-400050">
              <a:buFont typeface="+mj-lt"/>
              <a:buAutoNum type="romanLcPeriod"/>
            </a:pPr>
            <a:r>
              <a:rPr lang="es-CL" dirty="0"/>
              <a:t>Además, el sistema envía un mensaje indicando que la transacción fue satisfactoria.</a:t>
            </a:r>
          </a:p>
          <a:p>
            <a:pPr marL="457200" lvl="0" indent="-457200">
              <a:buFont typeface="+mj-lt"/>
              <a:buAutoNum type="arabicPeriod"/>
            </a:pPr>
            <a:r>
              <a:rPr lang="es-CL" dirty="0"/>
              <a:t>Mientras está </a:t>
            </a:r>
            <a:r>
              <a:rPr lang="es-CL" dirty="0" smtClean="0"/>
              <a:t>en el formulario de ingreso de nuevo </a:t>
            </a:r>
            <a:r>
              <a:rPr lang="es-CL" dirty="0"/>
              <a:t>usuario, </a:t>
            </a:r>
            <a:r>
              <a:rPr lang="es-CL" dirty="0" smtClean="0"/>
              <a:t>se puede </a:t>
            </a:r>
            <a:r>
              <a:rPr lang="es-CL" dirty="0"/>
              <a:t>presionar “Cancelar” para ocultar el formulario de ingreso </a:t>
            </a:r>
            <a:r>
              <a:rPr lang="es-CL" dirty="0" smtClean="0"/>
              <a:t>y rehabilitar los botones </a:t>
            </a:r>
            <a:r>
              <a:rPr lang="es-CL" dirty="0"/>
              <a:t>de eliminación y modificación de usuarios</a:t>
            </a:r>
            <a:r>
              <a:rPr lang="es-CL" dirty="0" smtClean="0"/>
              <a:t>.</a:t>
            </a:r>
            <a:endParaRPr lang="es-CL" dirty="0"/>
          </a:p>
        </p:txBody>
      </p:sp>
    </p:spTree>
    <p:extLst>
      <p:ext uri="{BB962C8B-B14F-4D97-AF65-F5344CB8AC3E}">
        <p14:creationId xmlns:p14="http://schemas.microsoft.com/office/powerpoint/2010/main" val="11763898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7544" y="1453987"/>
            <a:ext cx="8030716"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3" name="Marcador de texto 2"/>
          <p:cNvSpPr>
            <a:spLocks noGrp="1"/>
          </p:cNvSpPr>
          <p:nvPr>
            <p:ph idx="1"/>
          </p:nvPr>
        </p:nvSpPr>
        <p:spPr>
          <a:xfrm>
            <a:off x="628650" y="188640"/>
            <a:ext cx="7886700" cy="5832647"/>
          </a:xfrm>
        </p:spPr>
        <p:txBody>
          <a:bodyPr>
            <a:normAutofit lnSpcReduction="10000"/>
          </a:bodyPr>
          <a:lstStyle/>
          <a:p>
            <a:pPr marL="457200" lvl="0" indent="-457200">
              <a:buFont typeface="+mj-lt"/>
              <a:buAutoNum type="arabicPeriod"/>
            </a:pPr>
            <a:endParaRPr lang="es-CL" dirty="0"/>
          </a:p>
          <a:p>
            <a:pPr marL="457200" lvl="0" indent="-457200">
              <a:buFont typeface="+mj-lt"/>
              <a:buAutoNum type="arabicPeriod" startAt="4"/>
            </a:pPr>
            <a:r>
              <a:rPr lang="es-CL" dirty="0"/>
              <a:t>Si el usuario presiona el botón “Modificar”, se esconde los botones que agregar y eliminan trabajadores. Si:</a:t>
            </a:r>
          </a:p>
          <a:p>
            <a:pPr marL="544068" lvl="1" indent="-342900">
              <a:buFont typeface="+mj-lt"/>
              <a:buAutoNum type="arabicPeriod"/>
            </a:pPr>
            <a:r>
              <a:rPr lang="es-CL" dirty="0"/>
              <a:t>No se ha seleccionado ningún trabajador de la </a:t>
            </a:r>
            <a:r>
              <a:rPr lang="es-CL" dirty="0" smtClean="0"/>
              <a:t>lista -&gt; mensaje de error</a:t>
            </a:r>
          </a:p>
          <a:p>
            <a:pPr marL="544068" lvl="1" indent="-342900">
              <a:buFont typeface="+mj-lt"/>
              <a:buAutoNum type="arabicPeriod"/>
            </a:pPr>
            <a:r>
              <a:rPr lang="es-CL" dirty="0" smtClean="0"/>
              <a:t>El </a:t>
            </a:r>
            <a:r>
              <a:rPr lang="es-CL" dirty="0"/>
              <a:t>usuario ha </a:t>
            </a:r>
            <a:r>
              <a:rPr lang="es-CL" dirty="0" smtClean="0"/>
              <a:t>selecciona </a:t>
            </a:r>
            <a:r>
              <a:rPr lang="es-CL" dirty="0"/>
              <a:t>alguno de los elementos de la lista y marca en “Modificar”, el sistema muestra los datos del trabajador </a:t>
            </a:r>
            <a:r>
              <a:rPr lang="es-CL" dirty="0" smtClean="0"/>
              <a:t>en cuestión en </a:t>
            </a:r>
            <a:r>
              <a:rPr lang="es-CL" dirty="0"/>
              <a:t>un formulario con casillas modificables, salvo el rut, que no es alterable </a:t>
            </a:r>
            <a:r>
              <a:rPr lang="es-CL" dirty="0" smtClean="0"/>
              <a:t>(</a:t>
            </a:r>
            <a:r>
              <a:rPr lang="es-CL" dirty="0" smtClean="0"/>
              <a:t>PK de tabla</a:t>
            </a:r>
            <a:r>
              <a:rPr lang="es-CL" dirty="0" smtClean="0"/>
              <a:t> </a:t>
            </a:r>
            <a:r>
              <a:rPr lang="es-CL" dirty="0"/>
              <a:t>USUARIO).</a:t>
            </a:r>
          </a:p>
          <a:p>
            <a:pPr marL="544068" lvl="1" indent="-342900">
              <a:buFont typeface="+mj-lt"/>
              <a:buAutoNum type="arabicPeriod"/>
            </a:pPr>
            <a:r>
              <a:rPr lang="es-CL" dirty="0"/>
              <a:t>Si el usuario hace clic en “Aceptar”, el sistema buscará la tupla con los datos del usuario en cuestión (vía la clave primaria, </a:t>
            </a:r>
            <a:r>
              <a:rPr lang="es-CL" i="1" dirty="0"/>
              <a:t>rut</a:t>
            </a:r>
            <a:r>
              <a:rPr lang="es-CL" dirty="0"/>
              <a:t>), actualizará el </a:t>
            </a:r>
            <a:r>
              <a:rPr lang="es-CL" dirty="0" smtClean="0"/>
              <a:t>registro y mostrará el programa tal como es visto al cargarlo.</a:t>
            </a:r>
            <a:endParaRPr lang="es-CL" dirty="0"/>
          </a:p>
          <a:p>
            <a:pPr marL="544068" lvl="1" indent="-342900">
              <a:buFont typeface="+mj-lt"/>
              <a:buAutoNum type="arabicPeriod"/>
            </a:pPr>
            <a:r>
              <a:rPr lang="es-CL" dirty="0"/>
              <a:t>Si el usuario </a:t>
            </a:r>
            <a:r>
              <a:rPr lang="es-CL" dirty="0" smtClean="0"/>
              <a:t>quiere </a:t>
            </a:r>
            <a:r>
              <a:rPr lang="es-CL" dirty="0"/>
              <a:t>“Cancelar” la actualización, se ocultarán las casillas con datos del trabajador en cuestión y se volverán a ver los botones para agregar y eliminar usuarios.</a:t>
            </a:r>
          </a:p>
          <a:p>
            <a:pPr marL="457200" lvl="0" indent="-457200">
              <a:buFont typeface="+mj-lt"/>
              <a:buAutoNum type="arabicPeriod" startAt="4"/>
            </a:pPr>
            <a:r>
              <a:rPr lang="es-CL" dirty="0"/>
              <a:t>Si el usuario pulsa sobre el botón “Eliminar”,</a:t>
            </a:r>
          </a:p>
          <a:p>
            <a:pPr marL="544068" lvl="1" indent="-342900">
              <a:buFont typeface="+mj-lt"/>
              <a:buAutoNum type="arabicPeriod"/>
            </a:pPr>
            <a:r>
              <a:rPr lang="es-CL" dirty="0" smtClean="0"/>
              <a:t>Si no seleccionó un trabajador de la lista -&gt; mensaje de error.</a:t>
            </a:r>
            <a:endParaRPr lang="es-CL" dirty="0"/>
          </a:p>
          <a:p>
            <a:pPr marL="544068" lvl="1" indent="-342900">
              <a:buFont typeface="+mj-lt"/>
              <a:buAutoNum type="arabicPeriod"/>
            </a:pPr>
            <a:r>
              <a:rPr lang="es-CL" dirty="0"/>
              <a:t>Se le pedirá que confirme si realmente desea eliminar el trabajador que seleccionó. </a:t>
            </a:r>
          </a:p>
          <a:p>
            <a:pPr marL="726948" lvl="2" indent="-342900">
              <a:buFont typeface="+mj-lt"/>
              <a:buAutoNum type="arabicPeriod"/>
            </a:pPr>
            <a:r>
              <a:rPr lang="es-CL" dirty="0"/>
              <a:t>Si responde “Sí”, entonces se busca al trabajador en la tabla USUARIO, por el rut, y se </a:t>
            </a:r>
            <a:r>
              <a:rPr lang="es-CL" dirty="0" smtClean="0"/>
              <a:t>elimina </a:t>
            </a:r>
            <a:r>
              <a:rPr lang="es-CL" dirty="0"/>
              <a:t>dicha tupla del repositorio.</a:t>
            </a:r>
          </a:p>
          <a:p>
            <a:pPr marL="726948" lvl="2" indent="-342900">
              <a:buFont typeface="+mj-lt"/>
              <a:buAutoNum type="arabicPeriod"/>
            </a:pPr>
            <a:r>
              <a:rPr lang="es-CL" dirty="0"/>
              <a:t>En caso contrario, que seleccione “no”, el cuadro de diálogo desaparecerá y podrá seguir trabajando con la interfaz normalmente.</a:t>
            </a:r>
          </a:p>
          <a:p>
            <a:endParaRPr lang="es-CL" dirty="0"/>
          </a:p>
        </p:txBody>
      </p:sp>
    </p:spTree>
    <p:extLst>
      <p:ext uri="{BB962C8B-B14F-4D97-AF65-F5344CB8AC3E}">
        <p14:creationId xmlns:p14="http://schemas.microsoft.com/office/powerpoint/2010/main" val="2922592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s-CL" sz="5400" b="0" i="0" u="none" strike="noStrike" cap="none" baseline="0">
                <a:solidFill>
                  <a:schemeClr val="dk1"/>
                </a:solidFill>
                <a:latin typeface="Calibri"/>
                <a:ea typeface="Calibri"/>
                <a:cs typeface="Calibri"/>
                <a:sym typeface="Calibri"/>
              </a:rPr>
              <a:t>Sistema de Administración de Cibercafé “Interplay”</a:t>
            </a:r>
          </a:p>
        </p:txBody>
      </p:sp>
      <p:sp>
        <p:nvSpPr>
          <p:cNvPr id="81" name="Shape 81"/>
          <p:cNvSpPr txBox="1">
            <a:spLocks noGrp="1"/>
          </p:cNvSpPr>
          <p:nvPr>
            <p:ph type="subTitle" idx="1"/>
          </p:nvPr>
        </p:nvSpPr>
        <p:spPr>
          <a:prstGeom prst="rect">
            <a:avLst/>
          </a:prstGeom>
          <a:noFill/>
          <a:ln>
            <a:noFill/>
          </a:ln>
        </p:spPr>
        <p:txBody>
          <a:bodyPr lIns="91425" tIns="45700" rIns="91425" bIns="45700" anchor="t" anchorCtr="0">
            <a:noAutofit/>
          </a:bodyPr>
          <a:lstStyle/>
          <a:p>
            <a:pPr marL="0" marR="0" lvl="0" indent="0" algn="ctr" rtl="0">
              <a:lnSpc>
                <a:spcPct val="80000"/>
              </a:lnSpc>
              <a:spcBef>
                <a:spcPts val="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a:p>
            <a:pPr marL="0" marR="0" lvl="0" indent="0" algn="ctr" rtl="0">
              <a:lnSpc>
                <a:spcPct val="80000"/>
              </a:lnSpc>
              <a:spcBef>
                <a:spcPts val="100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a:p>
            <a:pPr marL="0" marR="0" lvl="0" indent="0" algn="ctr" rtl="0">
              <a:lnSpc>
                <a:spcPct val="80000"/>
              </a:lnSpc>
              <a:spcBef>
                <a:spcPts val="1000"/>
              </a:spcBef>
              <a:buClr>
                <a:schemeClr val="dk1"/>
              </a:buClr>
              <a:buSzPct val="25000"/>
              <a:buFont typeface="Arial"/>
              <a:buNone/>
            </a:pPr>
            <a:r>
              <a:rPr lang="es-CL" sz="2400" b="0" i="0" u="none" strike="noStrike" cap="none" baseline="0">
                <a:solidFill>
                  <a:schemeClr val="dk1"/>
                </a:solidFill>
                <a:latin typeface="Calibri"/>
                <a:ea typeface="Calibri"/>
                <a:cs typeface="Calibri"/>
                <a:sym typeface="Calibri"/>
              </a:rPr>
              <a:t>Sergio Esteban Mora Berrueta</a:t>
            </a:r>
          </a:p>
          <a:p>
            <a:pPr marL="0" marR="0" lvl="0" indent="0" algn="ctr" rtl="0">
              <a:lnSpc>
                <a:spcPct val="80000"/>
              </a:lnSpc>
              <a:spcBef>
                <a:spcPts val="1000"/>
              </a:spcBef>
              <a:buClr>
                <a:schemeClr val="dk1"/>
              </a:buClr>
              <a:buSzPct val="25000"/>
              <a:buFont typeface="Arial"/>
              <a:buNone/>
            </a:pPr>
            <a:r>
              <a:rPr lang="es-CL" sz="2400" b="0" i="0" u="none" strike="noStrike" cap="none" baseline="0">
                <a:solidFill>
                  <a:schemeClr val="dk1"/>
                </a:solidFill>
                <a:latin typeface="Calibri"/>
                <a:ea typeface="Calibri"/>
                <a:cs typeface="Calibri"/>
                <a:sym typeface="Calibri"/>
              </a:rPr>
              <a:t>Andrés Ignacio Quezada Reyes</a:t>
            </a:r>
          </a:p>
        </p:txBody>
      </p:sp>
    </p:spTree>
    <p:extLst>
      <p:ext uri="{BB962C8B-B14F-4D97-AF65-F5344CB8AC3E}">
        <p14:creationId xmlns:p14="http://schemas.microsoft.com/office/powerpoint/2010/main" val="1125638492"/>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Funcionalidades</a:t>
            </a:r>
          </a:p>
        </p:txBody>
      </p:sp>
      <p:sp>
        <p:nvSpPr>
          <p:cNvPr id="110" name="Shape 110"/>
          <p:cNvSpPr txBox="1">
            <a:spLocks noGrp="1"/>
          </p:cNvSpPr>
          <p:nvPr>
            <p:ph idx="1"/>
          </p:nvPr>
        </p:nvSpPr>
        <p:spPr>
          <a:prstGeom prst="rect">
            <a:avLst/>
          </a:prstGeom>
          <a:noFill/>
          <a:ln>
            <a:noFill/>
          </a:ln>
        </p:spPr>
        <p:txBody>
          <a:bodyPr lIns="91425" tIns="45700" rIns="91425" bIns="45700" numCol="2" anchor="t" anchorCtr="0">
            <a:noAutofit/>
          </a:bodyPr>
          <a:lstStyle/>
          <a:p>
            <a:pPr marL="228600" marR="0" lvl="0" indent="-228600" algn="l" rtl="0">
              <a:lnSpc>
                <a:spcPct val="90000"/>
              </a:lnSpc>
              <a:spcBef>
                <a:spcPts val="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Venta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Anular Venta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Consultar Producto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Mantenedor de equipos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Asignar Equipo a Cliente</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Cancelar Equipo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Mantenedor de equipos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Consultar Stock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Mantenedor de categoría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Ajustar existencias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Ingresar facturas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Asignar Categoría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Generar informes	</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Mantenedor de Usuarios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Entradas</a:t>
            </a:r>
          </a:p>
        </p:txBody>
      </p:sp>
      <p:sp>
        <p:nvSpPr>
          <p:cNvPr id="116" name="Shape 116"/>
          <p:cNvSpPr txBox="1">
            <a:spLocks noGrp="1"/>
          </p:cNvSpPr>
          <p:nvPr>
            <p:ph idx="1"/>
          </p:nvPr>
        </p:nvSpPr>
        <p:spPr>
          <a:prstGeom prst="rect">
            <a:avLst/>
          </a:prstGeom>
          <a:noFill/>
          <a:ln>
            <a:noFill/>
          </a:ln>
        </p:spPr>
        <p:txBody>
          <a:bodyPr lIns="91425" tIns="45700" rIns="91425" bIns="45700" numCol="2" anchor="t" anchorCtr="0">
            <a:noAutofit/>
          </a:bodyPr>
          <a:lstStyle/>
          <a:p>
            <a:pPr marL="228600" marR="0" lvl="0" indent="-228600" algn="l" rtl="0">
              <a:lnSpc>
                <a:spcPct val="90000"/>
              </a:lnSpc>
              <a:spcBef>
                <a:spcPts val="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Usuario</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Productos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Ventas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Detalle de Ventas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Bodega</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del Local</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Arriendo</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Ajuste de Stock</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Computadores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Consolas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Categoría</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Factura</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Detalle de Factura</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Datos de Sesión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Salidas</a:t>
            </a:r>
          </a:p>
        </p:txBody>
      </p:sp>
      <p:sp>
        <p:nvSpPr>
          <p:cNvPr id="122" name="Shape 12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Listado de usuarios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Listado de productos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Listado de equipos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Listado de precios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Listado de ventas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Listado de facturas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Listado de locales</a:t>
            </a:r>
          </a:p>
          <a:p>
            <a:pPr marL="228600" marR="0" lvl="0" indent="-228600" algn="l" rtl="0">
              <a:lnSpc>
                <a:spcPct val="90000"/>
              </a:lnSpc>
              <a:spcBef>
                <a:spcPts val="1000"/>
              </a:spcBef>
              <a:buClr>
                <a:schemeClr val="dk1"/>
              </a:buClr>
              <a:buSzPct val="100000"/>
              <a:buFont typeface="Arial"/>
              <a:buChar char="•"/>
            </a:pPr>
            <a:r>
              <a:rPr lang="es-CL" sz="2400" b="0" i="0" u="none" strike="noStrike" cap="none" baseline="0" dirty="0">
                <a:solidFill>
                  <a:schemeClr val="dk1"/>
                </a:solidFill>
                <a:latin typeface="Calibri"/>
                <a:ea typeface="Calibri"/>
                <a:cs typeface="Calibri"/>
                <a:sym typeface="Calibri"/>
              </a:rPr>
              <a:t>Informe de Categorías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28650" y="2427008"/>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CL" sz="4400" b="0" i="0" u="none" strike="noStrike" cap="none" baseline="0">
                <a:solidFill>
                  <a:schemeClr val="dk1"/>
                </a:solidFill>
                <a:latin typeface="Calibri"/>
                <a:ea typeface="Calibri"/>
                <a:cs typeface="Calibri"/>
                <a:sym typeface="Calibri"/>
              </a:rPr>
              <a:t>Modelo de Datos</a:t>
            </a:r>
          </a:p>
        </p:txBody>
      </p:sp>
    </p:spTree>
  </p:cSld>
  <p:clrMapOvr>
    <a:masterClrMapping/>
  </p:clrMapOvr>
  <p:transition spd="slow">
    <p:cut/>
  </p:transition>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202</TotalTime>
  <Words>2736</Words>
  <Application>Microsoft Office PowerPoint</Application>
  <PresentationFormat>Presentación en pantalla (4:3)</PresentationFormat>
  <Paragraphs>365</Paragraphs>
  <Slides>54</Slides>
  <Notes>39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54</vt:i4>
      </vt:variant>
    </vt:vector>
  </HeadingPairs>
  <TitlesOfParts>
    <vt:vector size="61" baseType="lpstr">
      <vt:lpstr>SimSun</vt:lpstr>
      <vt:lpstr>Arial</vt:lpstr>
      <vt:lpstr>Calibri</vt:lpstr>
      <vt:lpstr>Calibri Light</vt:lpstr>
      <vt:lpstr>Courier New</vt:lpstr>
      <vt:lpstr>Times New Roman</vt:lpstr>
      <vt:lpstr>Retrospección</vt:lpstr>
      <vt:lpstr>Sistema de Administración de Cibercafé “Interplay”</vt:lpstr>
      <vt:lpstr>Capítulo 1:</vt:lpstr>
      <vt:lpstr>Capítulo 1:</vt:lpstr>
      <vt:lpstr>El sistema propuesto:</vt:lpstr>
      <vt:lpstr>El sistema propuesto: (continuación)</vt:lpstr>
      <vt:lpstr>Funcionalidades</vt:lpstr>
      <vt:lpstr>Entradas</vt:lpstr>
      <vt:lpstr>Salidas</vt:lpstr>
      <vt:lpstr>Modelo de Datos</vt:lpstr>
      <vt:lpstr>Presentación de PowerPoint</vt:lpstr>
      <vt:lpstr>Capitulo 2</vt:lpstr>
      <vt:lpstr>DESCRIPCIÓN DEL RECURSO COMPUTACIONAL</vt:lpstr>
      <vt:lpstr>DESCRIPCIÓN DEL RECURSO COMPUTACIONAL</vt:lpstr>
      <vt:lpstr>DESCRIPCIÓN DE ARCHIVOS Listado de tablas</vt:lpstr>
      <vt:lpstr>Tipos de Datos a utilizar:</vt:lpstr>
      <vt:lpstr>Tipos de Datos a utilizar:</vt:lpstr>
      <vt:lpstr>Tipos de Datos a utilizar:</vt:lpstr>
      <vt:lpstr>Presentación de PowerPoint</vt:lpstr>
      <vt:lpstr>Tabla: Producto</vt:lpstr>
      <vt:lpstr>Tabla: Ventas</vt:lpstr>
      <vt:lpstr>Tabla: Proveedor</vt:lpstr>
      <vt:lpstr>Tabla: Detalle_Fact</vt:lpstr>
      <vt:lpstr>Tabla: Venta_Anulada</vt:lpstr>
      <vt:lpstr>Tabla: Historial_Precio</vt:lpstr>
      <vt:lpstr>Capitulo 3</vt:lpstr>
      <vt:lpstr>DIAGRAMA DE MENÚ</vt:lpstr>
      <vt:lpstr>DIAGRAMA MODULAR</vt:lpstr>
      <vt:lpstr>Presentación de PowerPoint</vt:lpstr>
      <vt:lpstr>Presentación de PowerPoint</vt:lpstr>
      <vt:lpstr>LISTADO DE PROGRAMAS</vt:lpstr>
      <vt:lpstr>LISTADO DE PROGRAMAS</vt:lpstr>
      <vt:lpstr>Capitulo 3</vt:lpstr>
      <vt:lpstr>1. Login</vt:lpstr>
      <vt:lpstr>Presentación de PowerPoint</vt:lpstr>
      <vt:lpstr>Presentación de PowerPoint</vt:lpstr>
      <vt:lpstr>Presentación de PowerPoint</vt:lpstr>
      <vt:lpstr>Presentación de PowerPoint</vt:lpstr>
      <vt:lpstr>Presentación de PowerPoint</vt:lpstr>
      <vt:lpstr>3. Ventas</vt:lpstr>
      <vt:lpstr>Presentación de PowerPoint</vt:lpstr>
      <vt:lpstr>Presentación de PowerPoint</vt:lpstr>
      <vt:lpstr>4. Cuadrar caja</vt:lpstr>
      <vt:lpstr>Presentación de PowerPoint</vt:lpstr>
      <vt:lpstr>Presentación de PowerPoint</vt:lpstr>
      <vt:lpstr>Presentación de PowerPoint</vt:lpstr>
      <vt:lpstr>5. Ingreso de facturas</vt:lpstr>
      <vt:lpstr>Presentación de PowerPoint</vt:lpstr>
      <vt:lpstr>Presentación de PowerPoint</vt:lpstr>
      <vt:lpstr>Presentación de PowerPoint</vt:lpstr>
      <vt:lpstr>Presentación de PowerPoint</vt:lpstr>
      <vt:lpstr>6. Mantenedor de trabajadores</vt:lpstr>
      <vt:lpstr>Presentación de PowerPoint</vt:lpstr>
      <vt:lpstr>Presentación de PowerPoint</vt:lpstr>
      <vt:lpstr>Sistema de Administración de Cibercafé “Interplay”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Administración de Cibercafé “Interplay”</dc:title>
  <dc:creator>Sergio Mora</dc:creator>
  <cp:lastModifiedBy>Andres Quezada</cp:lastModifiedBy>
  <cp:revision>53</cp:revision>
  <dcterms:modified xsi:type="dcterms:W3CDTF">2015-07-31T02:32:18Z</dcterms:modified>
</cp:coreProperties>
</file>