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55C9-E11F-4D1B-85A6-599B82F028B1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578B-B9CF-4FB7-90F2-868D3A02D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273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55C9-E11F-4D1B-85A6-599B82F028B1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578B-B9CF-4FB7-90F2-868D3A02D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775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55C9-E11F-4D1B-85A6-599B82F028B1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578B-B9CF-4FB7-90F2-868D3A02D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00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55C9-E11F-4D1B-85A6-599B82F028B1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578B-B9CF-4FB7-90F2-868D3A02D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59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55C9-E11F-4D1B-85A6-599B82F028B1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578B-B9CF-4FB7-90F2-868D3A02D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062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55C9-E11F-4D1B-85A6-599B82F028B1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578B-B9CF-4FB7-90F2-868D3A02D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43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55C9-E11F-4D1B-85A6-599B82F028B1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578B-B9CF-4FB7-90F2-868D3A02D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033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55C9-E11F-4D1B-85A6-599B82F028B1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578B-B9CF-4FB7-90F2-868D3A02D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660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55C9-E11F-4D1B-85A6-599B82F028B1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578B-B9CF-4FB7-90F2-868D3A02D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60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55C9-E11F-4D1B-85A6-599B82F028B1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578B-B9CF-4FB7-90F2-868D3A02D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397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55C9-E11F-4D1B-85A6-599B82F028B1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578B-B9CF-4FB7-90F2-868D3A02D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201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F55C9-E11F-4D1B-85A6-599B82F028B1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1578B-B9CF-4FB7-90F2-868D3A02D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379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도로표지판 인식</a:t>
            </a:r>
            <a:br>
              <a:rPr lang="ko-KR" altLang="en-US" dirty="0"/>
            </a:br>
            <a:r>
              <a:rPr lang="ko-KR" altLang="en-US" dirty="0" smtClean="0"/>
              <a:t>중간보고서</a:t>
            </a:r>
            <a:endParaRPr lang="ko-KR" altLang="en-US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2195736" y="4581128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800" dirty="0" smtClean="0"/>
              <a:t>&lt;</a:t>
            </a:r>
            <a:r>
              <a:rPr lang="ko-KR" altLang="en-US" sz="1800" dirty="0" smtClean="0"/>
              <a:t>조원</a:t>
            </a:r>
            <a:r>
              <a:rPr lang="en-US" altLang="ko-KR" sz="1800" dirty="0" smtClean="0"/>
              <a:t>&gt;</a:t>
            </a:r>
          </a:p>
          <a:p>
            <a:pPr algn="r"/>
            <a:r>
              <a:rPr lang="ko-KR" altLang="en-US" sz="1800" dirty="0" smtClean="0"/>
              <a:t>이인석</a:t>
            </a:r>
            <a:endParaRPr lang="en-US" altLang="ko-KR" sz="1800" dirty="0" smtClean="0"/>
          </a:p>
          <a:p>
            <a:pPr algn="r"/>
            <a:r>
              <a:rPr lang="ko-KR" altLang="en-US" sz="1800" dirty="0" smtClean="0"/>
              <a:t>박주형</a:t>
            </a:r>
            <a:endParaRPr lang="en-US" altLang="ko-KR" sz="1800" dirty="0" smtClean="0"/>
          </a:p>
          <a:p>
            <a:pPr algn="r"/>
            <a:r>
              <a:rPr lang="ko-KR" altLang="en-US" sz="1800" dirty="0" smtClean="0"/>
              <a:t>이루리 </a:t>
            </a:r>
            <a:endParaRPr lang="en-US" altLang="ko-KR" sz="1800" dirty="0" smtClean="0"/>
          </a:p>
          <a:p>
            <a:pPr algn="r"/>
            <a:r>
              <a:rPr lang="ko-KR" altLang="en-US" sz="1800" dirty="0" err="1" smtClean="0"/>
              <a:t>고서령</a:t>
            </a:r>
            <a:endParaRPr lang="en-US" altLang="ko-KR" sz="1800" dirty="0" smtClean="0"/>
          </a:p>
          <a:p>
            <a:pPr algn="r"/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892112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954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</Words>
  <Application>Microsoft Office PowerPoint</Application>
  <PresentationFormat>화면 슬라이드 쇼(4:3)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도로표지판 인식 중간보고서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도로표지판 인식 중간보고서</dc:title>
  <dc:creator>Windows User</dc:creator>
  <cp:lastModifiedBy>Windows User</cp:lastModifiedBy>
  <cp:revision>1</cp:revision>
  <dcterms:created xsi:type="dcterms:W3CDTF">2019-08-02T06:36:32Z</dcterms:created>
  <dcterms:modified xsi:type="dcterms:W3CDTF">2019-08-02T06:38:41Z</dcterms:modified>
</cp:coreProperties>
</file>